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4"/>
  </p:sldMasterIdLst>
  <p:notesMasterIdLst>
    <p:notesMasterId r:id="rId48"/>
  </p:notesMasterIdLst>
  <p:sldIdLst>
    <p:sldId id="256" r:id="rId5"/>
    <p:sldId id="281" r:id="rId6"/>
    <p:sldId id="371" r:id="rId7"/>
    <p:sldId id="346" r:id="rId8"/>
    <p:sldId id="339" r:id="rId9"/>
    <p:sldId id="347" r:id="rId10"/>
    <p:sldId id="280" r:id="rId11"/>
    <p:sldId id="298" r:id="rId12"/>
    <p:sldId id="299" r:id="rId13"/>
    <p:sldId id="327" r:id="rId14"/>
    <p:sldId id="328" r:id="rId15"/>
    <p:sldId id="331" r:id="rId16"/>
    <p:sldId id="332" r:id="rId17"/>
    <p:sldId id="288" r:id="rId18"/>
    <p:sldId id="348" r:id="rId19"/>
    <p:sldId id="372" r:id="rId20"/>
    <p:sldId id="351" r:id="rId21"/>
    <p:sldId id="352" r:id="rId22"/>
    <p:sldId id="353" r:id="rId23"/>
    <p:sldId id="355" r:id="rId24"/>
    <p:sldId id="356" r:id="rId25"/>
    <p:sldId id="357" r:id="rId26"/>
    <p:sldId id="358" r:id="rId27"/>
    <p:sldId id="289" r:id="rId28"/>
    <p:sldId id="292" r:id="rId29"/>
    <p:sldId id="333" r:id="rId30"/>
    <p:sldId id="334" r:id="rId31"/>
    <p:sldId id="303" r:id="rId32"/>
    <p:sldId id="291" r:id="rId33"/>
    <p:sldId id="337" r:id="rId34"/>
    <p:sldId id="360" r:id="rId35"/>
    <p:sldId id="425" r:id="rId36"/>
    <p:sldId id="362" r:id="rId37"/>
    <p:sldId id="363" r:id="rId38"/>
    <p:sldId id="364" r:id="rId39"/>
    <p:sldId id="295" r:id="rId40"/>
    <p:sldId id="302" r:id="rId41"/>
    <p:sldId id="427" r:id="rId42"/>
    <p:sldId id="365" r:id="rId43"/>
    <p:sldId id="369" r:id="rId44"/>
    <p:sldId id="367" r:id="rId45"/>
    <p:sldId id="368" r:id="rId46"/>
    <p:sldId id="304" r:id="rId47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921EEA-3560-0A5F-38ED-D21D5C4A0113}" name="Proszowska Karolina" initials="PK" userId="S::proszowskak@slaskie.pl::608465e7-a148-4b9b-8ac0-3a8756b4ccc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  <p:cmAuthor id="2" name="Powroźnik Kinga" initials="PK" lastIdx="8" clrIdx="1">
    <p:extLst>
      <p:ext uri="{19B8F6BF-5375-455C-9EA6-DF929625EA0E}">
        <p15:presenceInfo xmlns:p15="http://schemas.microsoft.com/office/powerpoint/2012/main" userId="S::powroznikk@slaskie.pl::2f3c013f-6106-4490-9045-b131bceeeb60" providerId="AD"/>
      </p:ext>
    </p:extLst>
  </p:cmAuthor>
  <p:cmAuthor id="3" name="Kurek Marta" initials="KM" lastIdx="5" clrIdx="2">
    <p:extLst>
      <p:ext uri="{19B8F6BF-5375-455C-9EA6-DF929625EA0E}">
        <p15:presenceInfo xmlns:p15="http://schemas.microsoft.com/office/powerpoint/2012/main" userId="S::kurekm@slaskie.pl::64d6214c-f1e1-4f72-89ee-34e17407ab1e" providerId="AD"/>
      </p:ext>
    </p:extLst>
  </p:cmAuthor>
  <p:cmAuthor id="4" name="Proszowska Karolina" initials="PK" lastIdx="4" clrIdx="3">
    <p:extLst>
      <p:ext uri="{19B8F6BF-5375-455C-9EA6-DF929625EA0E}">
        <p15:presenceInfo xmlns:p15="http://schemas.microsoft.com/office/powerpoint/2012/main" userId="S::proszowskak@slaskie.pl::608465e7-a148-4b9b-8ac0-3a8756b4ccc5" providerId="AD"/>
      </p:ext>
    </p:extLst>
  </p:cmAuthor>
  <p:cmAuthor id="5" name="Ryza Piotr" initials="RP" lastIdx="5" clrIdx="4">
    <p:extLst>
      <p:ext uri="{19B8F6BF-5375-455C-9EA6-DF929625EA0E}">
        <p15:presenceInfo xmlns:p15="http://schemas.microsoft.com/office/powerpoint/2012/main" userId="S::ryzap@slaskie.pl::54bfd09a-0476-4b23-a9a4-19ec119d04d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DDF8FD"/>
    <a:srgbClr val="CCFFCC"/>
    <a:srgbClr val="A50021"/>
    <a:srgbClr val="FFCCFF"/>
    <a:srgbClr val="FFCC99"/>
    <a:srgbClr val="CCECFF"/>
    <a:srgbClr val="CCFFFF"/>
    <a:srgbClr val="A4D3F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F2EAB3-06D8-C28B-A710-BA1315A6A77D}" v="3" dt="2025-02-26T10:05:59.578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358" y="77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141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szowska Karolina" userId="608465e7-a148-4b9b-8ac0-3a8756b4ccc5" providerId="ADAL" clId="{091F1BEE-DF6F-40B0-8E4A-11570BEFAF15}"/>
    <pc:docChg chg="undo custSel addSld delSld modSld">
      <pc:chgData name="Proszowska Karolina" userId="608465e7-a148-4b9b-8ac0-3a8756b4ccc5" providerId="ADAL" clId="{091F1BEE-DF6F-40B0-8E4A-11570BEFAF15}" dt="2025-02-25T11:10:53.660" v="1142" actId="20577"/>
      <pc:docMkLst>
        <pc:docMk/>
      </pc:docMkLst>
      <pc:sldChg chg="modSp mod">
        <pc:chgData name="Proszowska Karolina" userId="608465e7-a148-4b9b-8ac0-3a8756b4ccc5" providerId="ADAL" clId="{091F1BEE-DF6F-40B0-8E4A-11570BEFAF15}" dt="2025-02-25T10:38:50.411" v="820" actId="20577"/>
        <pc:sldMkLst>
          <pc:docMk/>
          <pc:sldMk cId="708466511" sldId="370"/>
        </pc:sldMkLst>
        <pc:spChg chg="mod">
          <ac:chgData name="Proszowska Karolina" userId="608465e7-a148-4b9b-8ac0-3a8756b4ccc5" providerId="ADAL" clId="{091F1BEE-DF6F-40B0-8E4A-11570BEFAF15}" dt="2025-02-25T10:38:50.411" v="820" actId="20577"/>
          <ac:spMkLst>
            <pc:docMk/>
            <pc:sldMk cId="708466511" sldId="370"/>
            <ac:spMk id="3" creationId="{9A4581C4-DB90-40F0-A94F-420F45AF23F0}"/>
          </ac:spMkLst>
        </pc:spChg>
      </pc:sldChg>
      <pc:sldChg chg="modSp mod">
        <pc:chgData name="Proszowska Karolina" userId="608465e7-a148-4b9b-8ac0-3a8756b4ccc5" providerId="ADAL" clId="{091F1BEE-DF6F-40B0-8E4A-11570BEFAF15}" dt="2025-02-25T11:10:53.660" v="1142" actId="20577"/>
        <pc:sldMkLst>
          <pc:docMk/>
          <pc:sldMk cId="1142012007" sldId="394"/>
        </pc:sldMkLst>
        <pc:spChg chg="mod">
          <ac:chgData name="Proszowska Karolina" userId="608465e7-a148-4b9b-8ac0-3a8756b4ccc5" providerId="ADAL" clId="{091F1BEE-DF6F-40B0-8E4A-11570BEFAF15}" dt="2025-02-25T11:10:53.660" v="1142" actId="20577"/>
          <ac:spMkLst>
            <pc:docMk/>
            <pc:sldMk cId="1142012007" sldId="394"/>
            <ac:spMk id="3" creationId="{087CF60E-8EFE-DD95-86BE-AD78CBF5BA86}"/>
          </ac:spMkLst>
        </pc:spChg>
      </pc:sldChg>
      <pc:sldChg chg="modSp mod">
        <pc:chgData name="Proszowska Karolina" userId="608465e7-a148-4b9b-8ac0-3a8756b4ccc5" providerId="ADAL" clId="{091F1BEE-DF6F-40B0-8E4A-11570BEFAF15}" dt="2025-02-25T09:47:37.713" v="586" actId="20577"/>
        <pc:sldMkLst>
          <pc:docMk/>
          <pc:sldMk cId="665521947" sldId="395"/>
        </pc:sldMkLst>
        <pc:spChg chg="mod">
          <ac:chgData name="Proszowska Karolina" userId="608465e7-a148-4b9b-8ac0-3a8756b4ccc5" providerId="ADAL" clId="{091F1BEE-DF6F-40B0-8E4A-11570BEFAF15}" dt="2025-02-25T09:37:38.660" v="310" actId="20577"/>
          <ac:spMkLst>
            <pc:docMk/>
            <pc:sldMk cId="665521947" sldId="395"/>
            <ac:spMk id="2" creationId="{22ADB482-4FF1-4ECF-8FF8-86038F331591}"/>
          </ac:spMkLst>
        </pc:spChg>
        <pc:spChg chg="mod">
          <ac:chgData name="Proszowska Karolina" userId="608465e7-a148-4b9b-8ac0-3a8756b4ccc5" providerId="ADAL" clId="{091F1BEE-DF6F-40B0-8E4A-11570BEFAF15}" dt="2025-02-25T09:47:37.713" v="586" actId="20577"/>
          <ac:spMkLst>
            <pc:docMk/>
            <pc:sldMk cId="665521947" sldId="395"/>
            <ac:spMk id="3" creationId="{9A4581C4-DB90-40F0-A94F-420F45AF23F0}"/>
          </ac:spMkLst>
        </pc:spChg>
      </pc:sldChg>
      <pc:sldChg chg="modSp mod">
        <pc:chgData name="Proszowska Karolina" userId="608465e7-a148-4b9b-8ac0-3a8756b4ccc5" providerId="ADAL" clId="{091F1BEE-DF6F-40B0-8E4A-11570BEFAF15}" dt="2025-02-25T10:16:43.531" v="744"/>
        <pc:sldMkLst>
          <pc:docMk/>
          <pc:sldMk cId="3776704252" sldId="396"/>
        </pc:sldMkLst>
        <pc:spChg chg="mod">
          <ac:chgData name="Proszowska Karolina" userId="608465e7-a148-4b9b-8ac0-3a8756b4ccc5" providerId="ADAL" clId="{091F1BEE-DF6F-40B0-8E4A-11570BEFAF15}" dt="2025-02-25T10:16:43.531" v="744"/>
          <ac:spMkLst>
            <pc:docMk/>
            <pc:sldMk cId="3776704252" sldId="396"/>
            <ac:spMk id="2" creationId="{22ADB482-4FF1-4ECF-8FF8-86038F331591}"/>
          </ac:spMkLst>
        </pc:spChg>
      </pc:sldChg>
      <pc:sldChg chg="modSp mod">
        <pc:chgData name="Proszowska Karolina" userId="608465e7-a148-4b9b-8ac0-3a8756b4ccc5" providerId="ADAL" clId="{091F1BEE-DF6F-40B0-8E4A-11570BEFAF15}" dt="2025-02-25T10:42:44.201" v="848" actId="20577"/>
        <pc:sldMkLst>
          <pc:docMk/>
          <pc:sldMk cId="545445017" sldId="397"/>
        </pc:sldMkLst>
        <pc:spChg chg="mod">
          <ac:chgData name="Proszowska Karolina" userId="608465e7-a148-4b9b-8ac0-3a8756b4ccc5" providerId="ADAL" clId="{091F1BEE-DF6F-40B0-8E4A-11570BEFAF15}" dt="2025-02-25T10:42:44.201" v="848" actId="20577"/>
          <ac:spMkLst>
            <pc:docMk/>
            <pc:sldMk cId="545445017" sldId="397"/>
            <ac:spMk id="3" creationId="{9A4581C4-DB90-40F0-A94F-420F45AF23F0}"/>
          </ac:spMkLst>
        </pc:spChg>
      </pc:sldChg>
      <pc:sldChg chg="modSp mod">
        <pc:chgData name="Proszowska Karolina" userId="608465e7-a148-4b9b-8ac0-3a8756b4ccc5" providerId="ADAL" clId="{091F1BEE-DF6F-40B0-8E4A-11570BEFAF15}" dt="2025-02-25T10:41:59.560" v="842" actId="20577"/>
        <pc:sldMkLst>
          <pc:docMk/>
          <pc:sldMk cId="3065309580" sldId="398"/>
        </pc:sldMkLst>
        <pc:spChg chg="mod">
          <ac:chgData name="Proszowska Karolina" userId="608465e7-a148-4b9b-8ac0-3a8756b4ccc5" providerId="ADAL" clId="{091F1BEE-DF6F-40B0-8E4A-11570BEFAF15}" dt="2025-02-25T10:41:59.560" v="842" actId="20577"/>
          <ac:spMkLst>
            <pc:docMk/>
            <pc:sldMk cId="3065309580" sldId="398"/>
            <ac:spMk id="3" creationId="{9A4581C4-DB90-40F0-A94F-420F45AF23F0}"/>
          </ac:spMkLst>
        </pc:spChg>
      </pc:sldChg>
      <pc:sldChg chg="addSp delSp modSp mod">
        <pc:chgData name="Proszowska Karolina" userId="608465e7-a148-4b9b-8ac0-3a8756b4ccc5" providerId="ADAL" clId="{091F1BEE-DF6F-40B0-8E4A-11570BEFAF15}" dt="2025-02-25T10:41:09.603" v="840" actId="20577"/>
        <pc:sldMkLst>
          <pc:docMk/>
          <pc:sldMk cId="4063090517" sldId="399"/>
        </pc:sldMkLst>
        <pc:spChg chg="add del mod">
          <ac:chgData name="Proszowska Karolina" userId="608465e7-a148-4b9b-8ac0-3a8756b4ccc5" providerId="ADAL" clId="{091F1BEE-DF6F-40B0-8E4A-11570BEFAF15}" dt="2025-02-25T10:41:09.603" v="840" actId="20577"/>
          <ac:spMkLst>
            <pc:docMk/>
            <pc:sldMk cId="4063090517" sldId="399"/>
            <ac:spMk id="3" creationId="{9A4581C4-DB90-40F0-A94F-420F45AF23F0}"/>
          </ac:spMkLst>
        </pc:spChg>
        <pc:spChg chg="add del mod">
          <ac:chgData name="Proszowska Karolina" userId="608465e7-a148-4b9b-8ac0-3a8756b4ccc5" providerId="ADAL" clId="{091F1BEE-DF6F-40B0-8E4A-11570BEFAF15}" dt="2025-02-25T10:41:01.471" v="837" actId="478"/>
          <ac:spMkLst>
            <pc:docMk/>
            <pc:sldMk cId="4063090517" sldId="399"/>
            <ac:spMk id="6" creationId="{96D33130-C782-111F-0172-C919CFFDF332}"/>
          </ac:spMkLst>
        </pc:spChg>
      </pc:sldChg>
      <pc:sldChg chg="modSp mod">
        <pc:chgData name="Proszowska Karolina" userId="608465e7-a148-4b9b-8ac0-3a8756b4ccc5" providerId="ADAL" clId="{091F1BEE-DF6F-40B0-8E4A-11570BEFAF15}" dt="2025-02-25T10:40:20.966" v="830" actId="20577"/>
        <pc:sldMkLst>
          <pc:docMk/>
          <pc:sldMk cId="586131665" sldId="400"/>
        </pc:sldMkLst>
        <pc:spChg chg="mod">
          <ac:chgData name="Proszowska Karolina" userId="608465e7-a148-4b9b-8ac0-3a8756b4ccc5" providerId="ADAL" clId="{091F1BEE-DF6F-40B0-8E4A-11570BEFAF15}" dt="2025-02-25T10:40:20.966" v="830" actId="20577"/>
          <ac:spMkLst>
            <pc:docMk/>
            <pc:sldMk cId="586131665" sldId="400"/>
            <ac:spMk id="3" creationId="{9A4581C4-DB90-40F0-A94F-420F45AF23F0}"/>
          </ac:spMkLst>
        </pc:spChg>
      </pc:sldChg>
      <pc:sldChg chg="modSp mod">
        <pc:chgData name="Proszowska Karolina" userId="608465e7-a148-4b9b-8ac0-3a8756b4ccc5" providerId="ADAL" clId="{091F1BEE-DF6F-40B0-8E4A-11570BEFAF15}" dt="2025-02-25T10:07:26.790" v="728" actId="20577"/>
        <pc:sldMkLst>
          <pc:docMk/>
          <pc:sldMk cId="433388973" sldId="403"/>
        </pc:sldMkLst>
        <pc:spChg chg="mod">
          <ac:chgData name="Proszowska Karolina" userId="608465e7-a148-4b9b-8ac0-3a8756b4ccc5" providerId="ADAL" clId="{091F1BEE-DF6F-40B0-8E4A-11570BEFAF15}" dt="2025-02-25T10:07:26.790" v="728" actId="20577"/>
          <ac:spMkLst>
            <pc:docMk/>
            <pc:sldMk cId="433388973" sldId="403"/>
            <ac:spMk id="3" creationId="{9A4581C4-DB90-40F0-A94F-420F45AF23F0}"/>
          </ac:spMkLst>
        </pc:spChg>
      </pc:sldChg>
      <pc:sldChg chg="modSp mod">
        <pc:chgData name="Proszowska Karolina" userId="608465e7-a148-4b9b-8ac0-3a8756b4ccc5" providerId="ADAL" clId="{091F1BEE-DF6F-40B0-8E4A-11570BEFAF15}" dt="2025-02-25T10:37:42.203" v="811" actId="20577"/>
        <pc:sldMkLst>
          <pc:docMk/>
          <pc:sldMk cId="1019671725" sldId="404"/>
        </pc:sldMkLst>
        <pc:spChg chg="mod">
          <ac:chgData name="Proszowska Karolina" userId="608465e7-a148-4b9b-8ac0-3a8756b4ccc5" providerId="ADAL" clId="{091F1BEE-DF6F-40B0-8E4A-11570BEFAF15}" dt="2025-02-25T10:37:42.203" v="811" actId="20577"/>
          <ac:spMkLst>
            <pc:docMk/>
            <pc:sldMk cId="1019671725" sldId="404"/>
            <ac:spMk id="3" creationId="{9A4581C4-DB90-40F0-A94F-420F45AF23F0}"/>
          </ac:spMkLst>
        </pc:spChg>
      </pc:sldChg>
      <pc:sldChg chg="modSp mod">
        <pc:chgData name="Proszowska Karolina" userId="608465e7-a148-4b9b-8ac0-3a8756b4ccc5" providerId="ADAL" clId="{091F1BEE-DF6F-40B0-8E4A-11570BEFAF15}" dt="2025-02-25T10:37:04.561" v="806" actId="20577"/>
        <pc:sldMkLst>
          <pc:docMk/>
          <pc:sldMk cId="1831591614" sldId="405"/>
        </pc:sldMkLst>
        <pc:spChg chg="mod">
          <ac:chgData name="Proszowska Karolina" userId="608465e7-a148-4b9b-8ac0-3a8756b4ccc5" providerId="ADAL" clId="{091F1BEE-DF6F-40B0-8E4A-11570BEFAF15}" dt="2025-02-25T10:36:56.058" v="804" actId="20577"/>
          <ac:spMkLst>
            <pc:docMk/>
            <pc:sldMk cId="1831591614" sldId="405"/>
            <ac:spMk id="2" creationId="{22ADB482-4FF1-4ECF-8FF8-86038F331591}"/>
          </ac:spMkLst>
        </pc:spChg>
        <pc:spChg chg="mod">
          <ac:chgData name="Proszowska Karolina" userId="608465e7-a148-4b9b-8ac0-3a8756b4ccc5" providerId="ADAL" clId="{091F1BEE-DF6F-40B0-8E4A-11570BEFAF15}" dt="2025-02-25T10:37:04.561" v="806" actId="20577"/>
          <ac:spMkLst>
            <pc:docMk/>
            <pc:sldMk cId="1831591614" sldId="405"/>
            <ac:spMk id="3" creationId="{9A4581C4-DB90-40F0-A94F-420F45AF23F0}"/>
          </ac:spMkLst>
        </pc:spChg>
      </pc:sldChg>
      <pc:sldChg chg="modSp mod">
        <pc:chgData name="Proszowska Karolina" userId="608465e7-a148-4b9b-8ac0-3a8756b4ccc5" providerId="ADAL" clId="{091F1BEE-DF6F-40B0-8E4A-11570BEFAF15}" dt="2025-02-25T10:36:29.055" v="800" actId="20577"/>
        <pc:sldMkLst>
          <pc:docMk/>
          <pc:sldMk cId="2479096973" sldId="406"/>
        </pc:sldMkLst>
        <pc:spChg chg="mod">
          <ac:chgData name="Proszowska Karolina" userId="608465e7-a148-4b9b-8ac0-3a8756b4ccc5" providerId="ADAL" clId="{091F1BEE-DF6F-40B0-8E4A-11570BEFAF15}" dt="2025-02-25T10:36:29.055" v="800" actId="20577"/>
          <ac:spMkLst>
            <pc:docMk/>
            <pc:sldMk cId="2479096973" sldId="406"/>
            <ac:spMk id="2" creationId="{22ADB482-4FF1-4ECF-8FF8-86038F331591}"/>
          </ac:spMkLst>
        </pc:spChg>
      </pc:sldChg>
      <pc:sldChg chg="modSp mod">
        <pc:chgData name="Proszowska Karolina" userId="608465e7-a148-4b9b-8ac0-3a8756b4ccc5" providerId="ADAL" clId="{091F1BEE-DF6F-40B0-8E4A-11570BEFAF15}" dt="2025-02-25T10:36:06.918" v="798" actId="20577"/>
        <pc:sldMkLst>
          <pc:docMk/>
          <pc:sldMk cId="1324095756" sldId="407"/>
        </pc:sldMkLst>
        <pc:spChg chg="mod">
          <ac:chgData name="Proszowska Karolina" userId="608465e7-a148-4b9b-8ac0-3a8756b4ccc5" providerId="ADAL" clId="{091F1BEE-DF6F-40B0-8E4A-11570BEFAF15}" dt="2025-02-25T10:36:06.918" v="798" actId="20577"/>
          <ac:spMkLst>
            <pc:docMk/>
            <pc:sldMk cId="1324095756" sldId="407"/>
            <ac:spMk id="2" creationId="{22ADB482-4FF1-4ECF-8FF8-86038F331591}"/>
          </ac:spMkLst>
        </pc:spChg>
        <pc:spChg chg="mod">
          <ac:chgData name="Proszowska Karolina" userId="608465e7-a148-4b9b-8ac0-3a8756b4ccc5" providerId="ADAL" clId="{091F1BEE-DF6F-40B0-8E4A-11570BEFAF15}" dt="2025-02-25T10:35:34.272" v="794" actId="20577"/>
          <ac:spMkLst>
            <pc:docMk/>
            <pc:sldMk cId="1324095756" sldId="407"/>
            <ac:spMk id="3" creationId="{9A4581C4-DB90-40F0-A94F-420F45AF23F0}"/>
          </ac:spMkLst>
        </pc:spChg>
      </pc:sldChg>
      <pc:sldChg chg="modSp mod">
        <pc:chgData name="Proszowska Karolina" userId="608465e7-a148-4b9b-8ac0-3a8756b4ccc5" providerId="ADAL" clId="{091F1BEE-DF6F-40B0-8E4A-11570BEFAF15}" dt="2025-02-25T10:35:56.557" v="797" actId="14100"/>
        <pc:sldMkLst>
          <pc:docMk/>
          <pc:sldMk cId="4031069881" sldId="408"/>
        </pc:sldMkLst>
        <pc:spChg chg="mod">
          <ac:chgData name="Proszowska Karolina" userId="608465e7-a148-4b9b-8ac0-3a8756b4ccc5" providerId="ADAL" clId="{091F1BEE-DF6F-40B0-8E4A-11570BEFAF15}" dt="2025-02-25T10:35:43.624" v="795" actId="20577"/>
          <ac:spMkLst>
            <pc:docMk/>
            <pc:sldMk cId="4031069881" sldId="408"/>
            <ac:spMk id="2" creationId="{22ADB482-4FF1-4ECF-8FF8-86038F331591}"/>
          </ac:spMkLst>
        </pc:spChg>
        <pc:spChg chg="mod">
          <ac:chgData name="Proszowska Karolina" userId="608465e7-a148-4b9b-8ac0-3a8756b4ccc5" providerId="ADAL" clId="{091F1BEE-DF6F-40B0-8E4A-11570BEFAF15}" dt="2025-02-25T10:35:56.557" v="797" actId="14100"/>
          <ac:spMkLst>
            <pc:docMk/>
            <pc:sldMk cId="4031069881" sldId="408"/>
            <ac:spMk id="3" creationId="{9A4581C4-DB90-40F0-A94F-420F45AF23F0}"/>
          </ac:spMkLst>
        </pc:spChg>
      </pc:sldChg>
      <pc:sldChg chg="modSp mod">
        <pc:chgData name="Proszowska Karolina" userId="608465e7-a148-4b9b-8ac0-3a8756b4ccc5" providerId="ADAL" clId="{091F1BEE-DF6F-40B0-8E4A-11570BEFAF15}" dt="2025-02-25T10:34:43.978" v="788" actId="20577"/>
        <pc:sldMkLst>
          <pc:docMk/>
          <pc:sldMk cId="3271829183" sldId="410"/>
        </pc:sldMkLst>
        <pc:spChg chg="mod">
          <ac:chgData name="Proszowska Karolina" userId="608465e7-a148-4b9b-8ac0-3a8756b4ccc5" providerId="ADAL" clId="{091F1BEE-DF6F-40B0-8E4A-11570BEFAF15}" dt="2025-02-25T10:34:43.978" v="788" actId="20577"/>
          <ac:spMkLst>
            <pc:docMk/>
            <pc:sldMk cId="3271829183" sldId="410"/>
            <ac:spMk id="2" creationId="{22ADB482-4FF1-4ECF-8FF8-86038F331591}"/>
          </ac:spMkLst>
        </pc:spChg>
        <pc:spChg chg="mod">
          <ac:chgData name="Proszowska Karolina" userId="608465e7-a148-4b9b-8ac0-3a8756b4ccc5" providerId="ADAL" clId="{091F1BEE-DF6F-40B0-8E4A-11570BEFAF15}" dt="2025-02-25T10:20:06.853" v="765" actId="20577"/>
          <ac:spMkLst>
            <pc:docMk/>
            <pc:sldMk cId="3271829183" sldId="410"/>
            <ac:spMk id="3" creationId="{9A4581C4-DB90-40F0-A94F-420F45AF23F0}"/>
          </ac:spMkLst>
        </pc:spChg>
      </pc:sldChg>
      <pc:sldChg chg="modSp mod">
        <pc:chgData name="Proszowska Karolina" userId="608465e7-a148-4b9b-8ac0-3a8756b4ccc5" providerId="ADAL" clId="{091F1BEE-DF6F-40B0-8E4A-11570BEFAF15}" dt="2025-02-25T10:34:52.234" v="789" actId="20577"/>
        <pc:sldMkLst>
          <pc:docMk/>
          <pc:sldMk cId="3026187636" sldId="411"/>
        </pc:sldMkLst>
        <pc:spChg chg="mod">
          <ac:chgData name="Proszowska Karolina" userId="608465e7-a148-4b9b-8ac0-3a8756b4ccc5" providerId="ADAL" clId="{091F1BEE-DF6F-40B0-8E4A-11570BEFAF15}" dt="2025-02-25T10:34:52.234" v="789" actId="20577"/>
          <ac:spMkLst>
            <pc:docMk/>
            <pc:sldMk cId="3026187636" sldId="411"/>
            <ac:spMk id="2" creationId="{C965BF14-8230-F79D-208D-DEF0604C773B}"/>
          </ac:spMkLst>
        </pc:spChg>
        <pc:spChg chg="mod">
          <ac:chgData name="Proszowska Karolina" userId="608465e7-a148-4b9b-8ac0-3a8756b4ccc5" providerId="ADAL" clId="{091F1BEE-DF6F-40B0-8E4A-11570BEFAF15}" dt="2025-02-25T10:31:51.328" v="787" actId="20577"/>
          <ac:spMkLst>
            <pc:docMk/>
            <pc:sldMk cId="3026187636" sldId="411"/>
            <ac:spMk id="3" creationId="{C48F7D98-3F12-290E-44F8-E5B435B429E2}"/>
          </ac:spMkLst>
        </pc:spChg>
      </pc:sldChg>
      <pc:sldChg chg="modSp mod">
        <pc:chgData name="Proszowska Karolina" userId="608465e7-a148-4b9b-8ac0-3a8756b4ccc5" providerId="ADAL" clId="{091F1BEE-DF6F-40B0-8E4A-11570BEFAF15}" dt="2025-02-25T10:34:58.444" v="790" actId="20577"/>
        <pc:sldMkLst>
          <pc:docMk/>
          <pc:sldMk cId="419295817" sldId="412"/>
        </pc:sldMkLst>
        <pc:spChg chg="mod">
          <ac:chgData name="Proszowska Karolina" userId="608465e7-a148-4b9b-8ac0-3a8756b4ccc5" providerId="ADAL" clId="{091F1BEE-DF6F-40B0-8E4A-11570BEFAF15}" dt="2025-02-25T10:34:58.444" v="790" actId="20577"/>
          <ac:spMkLst>
            <pc:docMk/>
            <pc:sldMk cId="419295817" sldId="412"/>
            <ac:spMk id="2" creationId="{A242A79D-6C2A-CC4E-EBC0-79220D542A9A}"/>
          </ac:spMkLst>
        </pc:spChg>
      </pc:sldChg>
      <pc:sldChg chg="modSp mod">
        <pc:chgData name="Proszowska Karolina" userId="608465e7-a148-4b9b-8ac0-3a8756b4ccc5" providerId="ADAL" clId="{091F1BEE-DF6F-40B0-8E4A-11570BEFAF15}" dt="2025-02-25T10:17:02.200" v="745" actId="14100"/>
        <pc:sldMkLst>
          <pc:docMk/>
          <pc:sldMk cId="2207678953" sldId="426"/>
        </pc:sldMkLst>
        <pc:spChg chg="mod">
          <ac:chgData name="Proszowska Karolina" userId="608465e7-a148-4b9b-8ac0-3a8756b4ccc5" providerId="ADAL" clId="{091F1BEE-DF6F-40B0-8E4A-11570BEFAF15}" dt="2025-02-25T10:17:02.200" v="745" actId="14100"/>
          <ac:spMkLst>
            <pc:docMk/>
            <pc:sldMk cId="2207678953" sldId="426"/>
            <ac:spMk id="3" creationId="{3321847B-3C3A-BFCE-E978-83E8E1D77156}"/>
          </ac:spMkLst>
        </pc:spChg>
      </pc:sldChg>
      <pc:sldChg chg="modSp add mod">
        <pc:chgData name="Proszowska Karolina" userId="608465e7-a148-4b9b-8ac0-3a8756b4ccc5" providerId="ADAL" clId="{091F1BEE-DF6F-40B0-8E4A-11570BEFAF15}" dt="2025-02-25T11:05:30.391" v="1132" actId="20577"/>
        <pc:sldMkLst>
          <pc:docMk/>
          <pc:sldMk cId="3691049599" sldId="428"/>
        </pc:sldMkLst>
        <pc:spChg chg="mod">
          <ac:chgData name="Proszowska Karolina" userId="608465e7-a148-4b9b-8ac0-3a8756b4ccc5" providerId="ADAL" clId="{091F1BEE-DF6F-40B0-8E4A-11570BEFAF15}" dt="2025-02-25T09:27:51.517" v="39" actId="20577"/>
          <ac:spMkLst>
            <pc:docMk/>
            <pc:sldMk cId="3691049599" sldId="428"/>
            <ac:spMk id="2" creationId="{3F136FC6-8FA0-9CD2-694B-05180531144A}"/>
          </ac:spMkLst>
        </pc:spChg>
        <pc:spChg chg="mod">
          <ac:chgData name="Proszowska Karolina" userId="608465e7-a148-4b9b-8ac0-3a8756b4ccc5" providerId="ADAL" clId="{091F1BEE-DF6F-40B0-8E4A-11570BEFAF15}" dt="2025-02-25T11:05:30.391" v="1132" actId="20577"/>
          <ac:spMkLst>
            <pc:docMk/>
            <pc:sldMk cId="3691049599" sldId="428"/>
            <ac:spMk id="3" creationId="{087CF60E-8EFE-DD95-86BE-AD78CBF5BA86}"/>
          </ac:spMkLst>
        </pc:spChg>
      </pc:sldChg>
      <pc:sldChg chg="modSp add mod">
        <pc:chgData name="Proszowska Karolina" userId="608465e7-a148-4b9b-8ac0-3a8756b4ccc5" providerId="ADAL" clId="{091F1BEE-DF6F-40B0-8E4A-11570BEFAF15}" dt="2025-02-25T10:39:42.589" v="822" actId="20577"/>
        <pc:sldMkLst>
          <pc:docMk/>
          <pc:sldMk cId="1900608619" sldId="429"/>
        </pc:sldMkLst>
        <pc:spChg chg="mod">
          <ac:chgData name="Proszowska Karolina" userId="608465e7-a148-4b9b-8ac0-3a8756b4ccc5" providerId="ADAL" clId="{091F1BEE-DF6F-40B0-8E4A-11570BEFAF15}" dt="2025-02-25T09:58:58.415" v="712" actId="20577"/>
          <ac:spMkLst>
            <pc:docMk/>
            <pc:sldMk cId="1900608619" sldId="429"/>
            <ac:spMk id="2" creationId="{22ADB482-4FF1-4ECF-8FF8-86038F331591}"/>
          </ac:spMkLst>
        </pc:spChg>
        <pc:spChg chg="mod">
          <ac:chgData name="Proszowska Karolina" userId="608465e7-a148-4b9b-8ac0-3a8756b4ccc5" providerId="ADAL" clId="{091F1BEE-DF6F-40B0-8E4A-11570BEFAF15}" dt="2025-02-25T10:39:42.589" v="822" actId="20577"/>
          <ac:spMkLst>
            <pc:docMk/>
            <pc:sldMk cId="1900608619" sldId="429"/>
            <ac:spMk id="3" creationId="{9A4581C4-DB90-40F0-A94F-420F45AF23F0}"/>
          </ac:spMkLst>
        </pc:spChg>
      </pc:sldChg>
      <pc:sldChg chg="add del">
        <pc:chgData name="Proszowska Karolina" userId="608465e7-a148-4b9b-8ac0-3a8756b4ccc5" providerId="ADAL" clId="{091F1BEE-DF6F-40B0-8E4A-11570BEFAF15}" dt="2025-02-25T10:50:28.088" v="850" actId="2890"/>
        <pc:sldMkLst>
          <pc:docMk/>
          <pc:sldMk cId="1194872474" sldId="430"/>
        </pc:sldMkLst>
      </pc:sldChg>
      <pc:sldChg chg="modSp add mod">
        <pc:chgData name="Proszowska Karolina" userId="608465e7-a148-4b9b-8ac0-3a8756b4ccc5" providerId="ADAL" clId="{091F1BEE-DF6F-40B0-8E4A-11570BEFAF15}" dt="2025-02-25T11:07:47.749" v="1136" actId="20577"/>
        <pc:sldMkLst>
          <pc:docMk/>
          <pc:sldMk cId="3247348183" sldId="430"/>
        </pc:sldMkLst>
        <pc:spChg chg="mod">
          <ac:chgData name="Proszowska Karolina" userId="608465e7-a148-4b9b-8ac0-3a8756b4ccc5" providerId="ADAL" clId="{091F1BEE-DF6F-40B0-8E4A-11570BEFAF15}" dt="2025-02-25T11:04:50.136" v="1120" actId="20577"/>
          <ac:spMkLst>
            <pc:docMk/>
            <pc:sldMk cId="3247348183" sldId="430"/>
            <ac:spMk id="2" creationId="{3F136FC6-8FA0-9CD2-694B-05180531144A}"/>
          </ac:spMkLst>
        </pc:spChg>
        <pc:spChg chg="mod">
          <ac:chgData name="Proszowska Karolina" userId="608465e7-a148-4b9b-8ac0-3a8756b4ccc5" providerId="ADAL" clId="{091F1BEE-DF6F-40B0-8E4A-11570BEFAF15}" dt="2025-02-25T11:07:47.749" v="1136" actId="20577"/>
          <ac:spMkLst>
            <pc:docMk/>
            <pc:sldMk cId="3247348183" sldId="430"/>
            <ac:spMk id="3" creationId="{087CF60E-8EFE-DD95-86BE-AD78CBF5BA86}"/>
          </ac:spMkLst>
        </pc:spChg>
      </pc:sldChg>
    </pc:docChg>
  </pc:docChgLst>
  <pc:docChgLst>
    <pc:chgData name="Kurek Marta" userId="64d6214c-f1e1-4f72-89ee-34e17407ab1e" providerId="ADAL" clId="{2B648159-BC96-4079-B6B0-C69C5E7FF6D7}"/>
    <pc:docChg chg="modSld">
      <pc:chgData name="Kurek Marta" userId="64d6214c-f1e1-4f72-89ee-34e17407ab1e" providerId="ADAL" clId="{2B648159-BC96-4079-B6B0-C69C5E7FF6D7}" dt="2025-02-26T07:54:01.559" v="10" actId="20577"/>
      <pc:docMkLst>
        <pc:docMk/>
      </pc:docMkLst>
      <pc:sldChg chg="modSp mod">
        <pc:chgData name="Kurek Marta" userId="64d6214c-f1e1-4f72-89ee-34e17407ab1e" providerId="ADAL" clId="{2B648159-BC96-4079-B6B0-C69C5E7FF6D7}" dt="2025-02-26T07:53:36.845" v="4" actId="20577"/>
        <pc:sldMkLst>
          <pc:docMk/>
          <pc:sldMk cId="413552101" sldId="325"/>
        </pc:sldMkLst>
        <pc:spChg chg="mod">
          <ac:chgData name="Kurek Marta" userId="64d6214c-f1e1-4f72-89ee-34e17407ab1e" providerId="ADAL" clId="{2B648159-BC96-4079-B6B0-C69C5E7FF6D7}" dt="2025-02-26T07:53:36.845" v="4" actId="20577"/>
          <ac:spMkLst>
            <pc:docMk/>
            <pc:sldMk cId="413552101" sldId="325"/>
            <ac:spMk id="3" creationId="{9A4581C4-DB90-40F0-A94F-420F45AF23F0}"/>
          </ac:spMkLst>
        </pc:spChg>
      </pc:sldChg>
      <pc:sldChg chg="modSp">
        <pc:chgData name="Kurek Marta" userId="64d6214c-f1e1-4f72-89ee-34e17407ab1e" providerId="ADAL" clId="{2B648159-BC96-4079-B6B0-C69C5E7FF6D7}" dt="2025-02-26T07:49:22.183" v="0"/>
        <pc:sldMkLst>
          <pc:docMk/>
          <pc:sldMk cId="668380128" sldId="331"/>
        </pc:sldMkLst>
        <pc:graphicFrameChg chg="mod">
          <ac:chgData name="Kurek Marta" userId="64d6214c-f1e1-4f72-89ee-34e17407ab1e" providerId="ADAL" clId="{2B648159-BC96-4079-B6B0-C69C5E7FF6D7}" dt="2025-02-26T07:49:22.183" v="0"/>
          <ac:graphicFrameMkLst>
            <pc:docMk/>
            <pc:sldMk cId="668380128" sldId="331"/>
            <ac:graphicFrameMk id="5" creationId="{90BAC503-3AAC-49C4-BAF0-2CB4B2FF3EDB}"/>
          </ac:graphicFrameMkLst>
        </pc:graphicFrameChg>
      </pc:sldChg>
      <pc:sldChg chg="modSp mod">
        <pc:chgData name="Kurek Marta" userId="64d6214c-f1e1-4f72-89ee-34e17407ab1e" providerId="ADAL" clId="{2B648159-BC96-4079-B6B0-C69C5E7FF6D7}" dt="2025-02-26T07:53:44.523" v="6" actId="20577"/>
        <pc:sldMkLst>
          <pc:docMk/>
          <pc:sldMk cId="368580176" sldId="359"/>
        </pc:sldMkLst>
        <pc:spChg chg="mod">
          <ac:chgData name="Kurek Marta" userId="64d6214c-f1e1-4f72-89ee-34e17407ab1e" providerId="ADAL" clId="{2B648159-BC96-4079-B6B0-C69C5E7FF6D7}" dt="2025-02-26T07:53:44.523" v="6" actId="20577"/>
          <ac:spMkLst>
            <pc:docMk/>
            <pc:sldMk cId="368580176" sldId="359"/>
            <ac:spMk id="3" creationId="{9A4581C4-DB90-40F0-A94F-420F45AF23F0}"/>
          </ac:spMkLst>
        </pc:spChg>
      </pc:sldChg>
      <pc:sldChg chg="modSp mod">
        <pc:chgData name="Kurek Marta" userId="64d6214c-f1e1-4f72-89ee-34e17407ab1e" providerId="ADAL" clId="{2B648159-BC96-4079-B6B0-C69C5E7FF6D7}" dt="2025-02-26T07:53:28.998" v="2" actId="20577"/>
        <pc:sldMkLst>
          <pc:docMk/>
          <pc:sldMk cId="1643775142" sldId="382"/>
        </pc:sldMkLst>
        <pc:spChg chg="mod">
          <ac:chgData name="Kurek Marta" userId="64d6214c-f1e1-4f72-89ee-34e17407ab1e" providerId="ADAL" clId="{2B648159-BC96-4079-B6B0-C69C5E7FF6D7}" dt="2025-02-26T07:53:28.998" v="2" actId="20577"/>
          <ac:spMkLst>
            <pc:docMk/>
            <pc:sldMk cId="1643775142" sldId="382"/>
            <ac:spMk id="3" creationId="{9A4581C4-DB90-40F0-A94F-420F45AF23F0}"/>
          </ac:spMkLst>
        </pc:spChg>
      </pc:sldChg>
      <pc:sldChg chg="modSp mod">
        <pc:chgData name="Kurek Marta" userId="64d6214c-f1e1-4f72-89ee-34e17407ab1e" providerId="ADAL" clId="{2B648159-BC96-4079-B6B0-C69C5E7FF6D7}" dt="2025-02-26T07:54:01.559" v="10" actId="20577"/>
        <pc:sldMkLst>
          <pc:docMk/>
          <pc:sldMk cId="212824603" sldId="383"/>
        </pc:sldMkLst>
        <pc:spChg chg="mod">
          <ac:chgData name="Kurek Marta" userId="64d6214c-f1e1-4f72-89ee-34e17407ab1e" providerId="ADAL" clId="{2B648159-BC96-4079-B6B0-C69C5E7FF6D7}" dt="2025-02-26T07:54:01.559" v="10" actId="20577"/>
          <ac:spMkLst>
            <pc:docMk/>
            <pc:sldMk cId="212824603" sldId="383"/>
            <ac:spMk id="3" creationId="{9A4581C4-DB90-40F0-A94F-420F45AF23F0}"/>
          </ac:spMkLst>
        </pc:spChg>
      </pc:sldChg>
    </pc:docChg>
  </pc:docChgLst>
  <pc:docChgLst>
    <pc:chgData name="Solecka-Szponar Paulina" userId="S::soleckap@slaskie.pl::21e1c78d-0301-490c-ba0b-6b22cc342a93" providerId="AD" clId="Web-{83F2EAB3-06D8-C28B-A710-BA1315A6A77D}"/>
    <pc:docChg chg="modSld">
      <pc:chgData name="Solecka-Szponar Paulina" userId="S::soleckap@slaskie.pl::21e1c78d-0301-490c-ba0b-6b22cc342a93" providerId="AD" clId="Web-{83F2EAB3-06D8-C28B-A710-BA1315A6A77D}" dt="2025-02-26T10:05:57.688" v="1" actId="20577"/>
      <pc:docMkLst>
        <pc:docMk/>
      </pc:docMkLst>
      <pc:sldChg chg="modSp">
        <pc:chgData name="Solecka-Szponar Paulina" userId="S::soleckap@slaskie.pl::21e1c78d-0301-490c-ba0b-6b22cc342a93" providerId="AD" clId="Web-{83F2EAB3-06D8-C28B-A710-BA1315A6A77D}" dt="2025-02-26T10:05:57.688" v="1" actId="20577"/>
        <pc:sldMkLst>
          <pc:docMk/>
          <pc:sldMk cId="3880483960" sldId="353"/>
        </pc:sldMkLst>
        <pc:spChg chg="mod">
          <ac:chgData name="Solecka-Szponar Paulina" userId="S::soleckap@slaskie.pl::21e1c78d-0301-490c-ba0b-6b22cc342a93" providerId="AD" clId="Web-{83F2EAB3-06D8-C28B-A710-BA1315A6A77D}" dt="2025-02-26T10:05:57.688" v="1" actId="20577"/>
          <ac:spMkLst>
            <pc:docMk/>
            <pc:sldMk cId="3880483960" sldId="353"/>
            <ac:spMk id="3" creationId="{EEEDF5E3-D8DB-9F67-2316-609CE12DEA62}"/>
          </ac:spMkLst>
        </pc:spChg>
      </pc:sldChg>
    </pc:docChg>
  </pc:docChgLst>
  <pc:docChgLst>
    <pc:chgData name="Kurek Marta" userId="64d6214c-f1e1-4f72-89ee-34e17407ab1e" providerId="ADAL" clId="{15FB4CC5-36FA-41DF-9C02-A8CD354EE0B7}"/>
    <pc:docChg chg="modSld">
      <pc:chgData name="Kurek Marta" userId="64d6214c-f1e1-4f72-89ee-34e17407ab1e" providerId="ADAL" clId="{15FB4CC5-36FA-41DF-9C02-A8CD354EE0B7}" dt="2025-02-26T09:22:27.358" v="2" actId="20577"/>
      <pc:docMkLst>
        <pc:docMk/>
      </pc:docMkLst>
      <pc:sldChg chg="modSp mod">
        <pc:chgData name="Kurek Marta" userId="64d6214c-f1e1-4f72-89ee-34e17407ab1e" providerId="ADAL" clId="{15FB4CC5-36FA-41DF-9C02-A8CD354EE0B7}" dt="2025-02-26T09:22:27.358" v="2" actId="20577"/>
        <pc:sldMkLst>
          <pc:docMk/>
          <pc:sldMk cId="2302576845" sldId="306"/>
        </pc:sldMkLst>
        <pc:spChg chg="mod">
          <ac:chgData name="Kurek Marta" userId="64d6214c-f1e1-4f72-89ee-34e17407ab1e" providerId="ADAL" clId="{15FB4CC5-36FA-41DF-9C02-A8CD354EE0B7}" dt="2025-02-26T09:22:27.358" v="2" actId="20577"/>
          <ac:spMkLst>
            <pc:docMk/>
            <pc:sldMk cId="2302576845" sldId="306"/>
            <ac:spMk id="4" creationId="{E81FF857-DCFE-48F1-AFC0-812A61BF704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E749B6-B276-444D-9A34-E4BD98151A65}" type="doc">
      <dgm:prSet loTypeId="urn:microsoft.com/office/officeart/2005/8/layout/chevron2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9FDBD5E4-687A-476C-A8AC-6C5872D5D099}">
      <dgm:prSet phldrT="[Tekst]" custT="1"/>
      <dgm:spPr/>
      <dgm:t>
        <a:bodyPr/>
        <a:lstStyle/>
        <a:p>
          <a:r>
            <a:rPr lang="pl-PL" sz="1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Zawarcie umowy o dofinansowanie </a:t>
          </a:r>
        </a:p>
      </dgm:t>
    </dgm:pt>
    <dgm:pt modelId="{AE357D7B-D3C6-4B36-B7B4-3E85B87F1110}" type="parTrans" cxnId="{E156185B-3750-4004-A5E1-21BAF50FA1A5}">
      <dgm:prSet/>
      <dgm:spPr/>
      <dgm:t>
        <a:bodyPr/>
        <a:lstStyle/>
        <a:p>
          <a:endParaRPr lang="pl-PL"/>
        </a:p>
      </dgm:t>
    </dgm:pt>
    <dgm:pt modelId="{88ABCFB8-BA96-4C5F-A9A9-E079E9E3F101}" type="sibTrans" cxnId="{E156185B-3750-4004-A5E1-21BAF50FA1A5}">
      <dgm:prSet/>
      <dgm:spPr/>
      <dgm:t>
        <a:bodyPr/>
        <a:lstStyle/>
        <a:p>
          <a:endParaRPr lang="pl-PL"/>
        </a:p>
      </dgm:t>
    </dgm:pt>
    <dgm:pt modelId="{1F3B07A0-78A6-4EF4-B56A-0DA19EEEED3D}">
      <dgm:prSet phldrT="[Teks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Tworzenie (rejestracja) zamówień w systemie (bez przesyłania!)</a:t>
          </a:r>
        </a:p>
      </dgm:t>
    </dgm:pt>
    <dgm:pt modelId="{C30C187D-D66B-4C86-863D-9A62C52BFB88}" type="parTrans" cxnId="{91BAAFA4-070B-4406-A110-88BD500D3BB1}">
      <dgm:prSet/>
      <dgm:spPr/>
      <dgm:t>
        <a:bodyPr/>
        <a:lstStyle/>
        <a:p>
          <a:endParaRPr lang="pl-PL"/>
        </a:p>
      </dgm:t>
    </dgm:pt>
    <dgm:pt modelId="{2A2F81AD-C8B6-4C0A-81D6-77978CCAE2E0}" type="sibTrans" cxnId="{91BAAFA4-070B-4406-A110-88BD500D3BB1}">
      <dgm:prSet/>
      <dgm:spPr/>
      <dgm:t>
        <a:bodyPr/>
        <a:lstStyle/>
        <a:p>
          <a:endParaRPr lang="pl-PL"/>
        </a:p>
      </dgm:t>
    </dgm:pt>
    <dgm:pt modelId="{ACB972DD-FD7D-4CC9-896B-D0F45D9D912E}">
      <dgm:prSet phldrT="[Tekst]" custT="1"/>
      <dgm:spPr/>
      <dgm:t>
        <a:bodyPr/>
        <a:lstStyle/>
        <a:p>
          <a:endParaRPr lang="pl-PL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r>
            <a:rPr lang="pl-PL" sz="1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Przygotowanie do złożenia wniosku o płatność </a:t>
          </a:r>
        </a:p>
      </dgm:t>
    </dgm:pt>
    <dgm:pt modelId="{BE00A7E0-7A8D-4F39-B8AB-C3AF3BDA2730}" type="parTrans" cxnId="{2F2036F1-DDEF-46C1-8D62-5C16B0BC31E3}">
      <dgm:prSet/>
      <dgm:spPr/>
      <dgm:t>
        <a:bodyPr/>
        <a:lstStyle/>
        <a:p>
          <a:endParaRPr lang="pl-PL"/>
        </a:p>
      </dgm:t>
    </dgm:pt>
    <dgm:pt modelId="{40A79B97-0041-4C1B-B144-0A87E4A54563}" type="sibTrans" cxnId="{2F2036F1-DDEF-46C1-8D62-5C16B0BC31E3}">
      <dgm:prSet/>
      <dgm:spPr/>
      <dgm:t>
        <a:bodyPr/>
        <a:lstStyle/>
        <a:p>
          <a:endParaRPr lang="pl-PL"/>
        </a:p>
      </dgm:t>
    </dgm:pt>
    <dgm:pt modelId="{32D218A8-1605-4E7A-981E-2F92421DE13B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Sporządzenie matryc ryzyka dla zamówień, z których refundujesz wydatki lub którymi chcesz rozliczyć zaliczkę (poza systemem CST2021)</a:t>
          </a:r>
        </a:p>
      </dgm:t>
    </dgm:pt>
    <dgm:pt modelId="{E8EA2EDE-49B3-4CBA-84C1-4E1A67E60FAC}" type="parTrans" cxnId="{F2796FDA-FB83-4CEC-AD45-E55E8FAF2FC5}">
      <dgm:prSet/>
      <dgm:spPr/>
      <dgm:t>
        <a:bodyPr/>
        <a:lstStyle/>
        <a:p>
          <a:endParaRPr lang="pl-PL"/>
        </a:p>
      </dgm:t>
    </dgm:pt>
    <dgm:pt modelId="{28ADB8AB-1ADB-45C9-8DD8-2A9CA9DB9C7B}" type="sibTrans" cxnId="{F2796FDA-FB83-4CEC-AD45-E55E8FAF2FC5}">
      <dgm:prSet/>
      <dgm:spPr/>
      <dgm:t>
        <a:bodyPr/>
        <a:lstStyle/>
        <a:p>
          <a:endParaRPr lang="pl-PL"/>
        </a:p>
      </dgm:t>
    </dgm:pt>
    <dgm:pt modelId="{E8B3059E-2FFF-4DD2-AA69-C7A8FF645CED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Dołączenie w systemie dokumentów do zamówień, w tym matryc ryzyka</a:t>
          </a:r>
        </a:p>
      </dgm:t>
    </dgm:pt>
    <dgm:pt modelId="{5D2E88A0-4EBB-43A2-8BDF-349EB3B0740F}" type="parTrans" cxnId="{6CD587E0-C322-4EBF-A7D8-5FB77A6716F9}">
      <dgm:prSet/>
      <dgm:spPr/>
      <dgm:t>
        <a:bodyPr/>
        <a:lstStyle/>
        <a:p>
          <a:endParaRPr lang="pl-PL"/>
        </a:p>
      </dgm:t>
    </dgm:pt>
    <dgm:pt modelId="{723CFD81-2F2B-4540-95B9-12FF60F7DF3F}" type="sibTrans" cxnId="{6CD587E0-C322-4EBF-A7D8-5FB77A6716F9}">
      <dgm:prSet/>
      <dgm:spPr/>
      <dgm:t>
        <a:bodyPr/>
        <a:lstStyle/>
        <a:p>
          <a:endParaRPr lang="pl-PL"/>
        </a:p>
      </dgm:t>
    </dgm:pt>
    <dgm:pt modelId="{0184C179-B5E5-461C-812A-A4A2E4CE1D91}">
      <dgm:prSet phldrT="[Tekst]" custT="1"/>
      <dgm:spPr/>
      <dgm:t>
        <a:bodyPr/>
        <a:lstStyle/>
        <a:p>
          <a:endParaRPr lang="pl-PL" sz="1050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r>
            <a:rPr lang="pl-PL" sz="105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Wypłata środków</a:t>
          </a:r>
        </a:p>
      </dgm:t>
    </dgm:pt>
    <dgm:pt modelId="{B9092450-D552-49DD-84DA-1625B70517E5}" type="parTrans" cxnId="{F7B7425E-1F68-4901-9AD0-DECC8E08494A}">
      <dgm:prSet/>
      <dgm:spPr/>
      <dgm:t>
        <a:bodyPr/>
        <a:lstStyle/>
        <a:p>
          <a:endParaRPr lang="pl-PL"/>
        </a:p>
      </dgm:t>
    </dgm:pt>
    <dgm:pt modelId="{D60BFD2D-18D6-4771-B510-FBFC642680C5}" type="sibTrans" cxnId="{F7B7425E-1F68-4901-9AD0-DECC8E08494A}">
      <dgm:prSet/>
      <dgm:spPr/>
      <dgm:t>
        <a:bodyPr/>
        <a:lstStyle/>
        <a:p>
          <a:endParaRPr lang="pl-PL"/>
        </a:p>
      </dgm:t>
    </dgm:pt>
    <dgm:pt modelId="{2A50BD60-539A-4A4A-A9CA-2BE75E892B3A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administracyjna wniosku o płatność</a:t>
          </a:r>
        </a:p>
      </dgm:t>
    </dgm:pt>
    <dgm:pt modelId="{EA802BF7-0C89-4EC9-B746-748417D3D17A}" type="parTrans" cxnId="{87F760BC-9961-478D-A360-C9D56B7A90AF}">
      <dgm:prSet/>
      <dgm:spPr/>
      <dgm:t>
        <a:bodyPr/>
        <a:lstStyle/>
        <a:p>
          <a:endParaRPr lang="pl-PL"/>
        </a:p>
      </dgm:t>
    </dgm:pt>
    <dgm:pt modelId="{2FE6E51E-DA17-4B71-A08C-DE1E137F317F}" type="sibTrans" cxnId="{87F760BC-9961-478D-A360-C9D56B7A90AF}">
      <dgm:prSet/>
      <dgm:spPr/>
      <dgm:t>
        <a:bodyPr/>
        <a:lstStyle/>
        <a:p>
          <a:endParaRPr lang="pl-PL"/>
        </a:p>
      </dgm:t>
    </dgm:pt>
    <dgm:pt modelId="{423B2B30-0EA2-49D9-9EEA-F3023AC92677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Ewentualna kontrola zamówień</a:t>
          </a:r>
        </a:p>
      </dgm:t>
    </dgm:pt>
    <dgm:pt modelId="{56A9A082-A66D-4167-AC02-B85F6970BD7E}" type="parTrans" cxnId="{D71AB729-6A95-4BE6-8CA4-202DEC725C62}">
      <dgm:prSet/>
      <dgm:spPr/>
      <dgm:t>
        <a:bodyPr/>
        <a:lstStyle/>
        <a:p>
          <a:endParaRPr lang="pl-PL"/>
        </a:p>
      </dgm:t>
    </dgm:pt>
    <dgm:pt modelId="{0A033299-69C1-490E-91D6-0AC76FE9918A}" type="sibTrans" cxnId="{D71AB729-6A95-4BE6-8CA4-202DEC725C62}">
      <dgm:prSet/>
      <dgm:spPr/>
      <dgm:t>
        <a:bodyPr/>
        <a:lstStyle/>
        <a:p>
          <a:endParaRPr lang="pl-PL"/>
        </a:p>
      </dgm:t>
    </dgm:pt>
    <dgm:pt modelId="{0E55F777-FD4D-462F-8C73-4ED5EBBBBB42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Przesłanie zamówienia </a:t>
          </a:r>
        </a:p>
      </dgm:t>
    </dgm:pt>
    <dgm:pt modelId="{08A8DF72-1652-405F-A8CC-93805AB1CA36}" type="parTrans" cxnId="{4AD355EE-45A2-426D-BA08-0C09EC5FD106}">
      <dgm:prSet/>
      <dgm:spPr/>
      <dgm:t>
        <a:bodyPr/>
        <a:lstStyle/>
        <a:p>
          <a:endParaRPr lang="pl-PL"/>
        </a:p>
      </dgm:t>
    </dgm:pt>
    <dgm:pt modelId="{515FBA67-2088-4B98-B702-844D5707B086}" type="sibTrans" cxnId="{4AD355EE-45A2-426D-BA08-0C09EC5FD106}">
      <dgm:prSet/>
      <dgm:spPr/>
      <dgm:t>
        <a:bodyPr/>
        <a:lstStyle/>
        <a:p>
          <a:endParaRPr lang="pl-PL"/>
        </a:p>
      </dgm:t>
    </dgm:pt>
    <dgm:pt modelId="{6C5640EC-9826-4346-8951-16DBF7BE8B71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Utworzenie kontraktów i przesłanie ich do IZ</a:t>
          </a:r>
        </a:p>
      </dgm:t>
    </dgm:pt>
    <dgm:pt modelId="{74D3B327-5D37-4DB7-AD90-2B429479B185}" type="parTrans" cxnId="{4E9F7AEC-C97E-443F-A208-3E1CDB3CC722}">
      <dgm:prSet/>
      <dgm:spPr/>
      <dgm:t>
        <a:bodyPr/>
        <a:lstStyle/>
        <a:p>
          <a:endParaRPr lang="pl-PL"/>
        </a:p>
      </dgm:t>
    </dgm:pt>
    <dgm:pt modelId="{20A4F8EE-D917-4B2B-BBCA-CE6496D61665}" type="sibTrans" cxnId="{4E9F7AEC-C97E-443F-A208-3E1CDB3CC722}">
      <dgm:prSet/>
      <dgm:spPr/>
      <dgm:t>
        <a:bodyPr/>
        <a:lstStyle/>
        <a:p>
          <a:endParaRPr lang="pl-PL"/>
        </a:p>
      </dgm:t>
    </dgm:pt>
    <dgm:pt modelId="{F66C7A20-198B-4D0F-A2DE-B2CB7F97FEE3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Sporządzenie zestawienia zamówień we wniosku o płatność</a:t>
          </a:r>
        </a:p>
      </dgm:t>
    </dgm:pt>
    <dgm:pt modelId="{91255866-2D06-4A5A-887C-D36BCBC6B211}" type="parTrans" cxnId="{80345E7E-D5B7-4D58-BC32-3F826F224E26}">
      <dgm:prSet/>
      <dgm:spPr/>
      <dgm:t>
        <a:bodyPr/>
        <a:lstStyle/>
        <a:p>
          <a:endParaRPr lang="pl-PL"/>
        </a:p>
      </dgm:t>
    </dgm:pt>
    <dgm:pt modelId="{C497E15E-4A93-45AD-A2BB-9323611F63BF}" type="sibTrans" cxnId="{80345E7E-D5B7-4D58-BC32-3F826F224E26}">
      <dgm:prSet/>
      <dgm:spPr/>
      <dgm:t>
        <a:bodyPr/>
        <a:lstStyle/>
        <a:p>
          <a:endParaRPr lang="pl-PL"/>
        </a:p>
      </dgm:t>
    </dgm:pt>
    <dgm:pt modelId="{D2E2E76C-F614-4B0B-97D7-1F8BB2C7B660}">
      <dgm:prSet custT="1"/>
      <dgm:spPr/>
      <dgm:t>
        <a:bodyPr/>
        <a:lstStyle/>
        <a:p>
          <a:endParaRPr lang="pl-PL" sz="100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r>
            <a:rPr lang="pl-PL" sz="1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Złożenie wniosku o płatność </a:t>
          </a:r>
        </a:p>
      </dgm:t>
    </dgm:pt>
    <dgm:pt modelId="{606824A9-A91E-4454-A8D3-8BE71BFC554D}" type="parTrans" cxnId="{26251493-A4B9-4B9D-9076-A813A4AD1411}">
      <dgm:prSet/>
      <dgm:spPr/>
      <dgm:t>
        <a:bodyPr/>
        <a:lstStyle/>
        <a:p>
          <a:endParaRPr lang="pl-PL"/>
        </a:p>
      </dgm:t>
    </dgm:pt>
    <dgm:pt modelId="{7D254C99-74E3-4D45-8003-05F91591A933}" type="sibTrans" cxnId="{26251493-A4B9-4B9D-9076-A813A4AD1411}">
      <dgm:prSet/>
      <dgm:spPr/>
      <dgm:t>
        <a:bodyPr/>
        <a:lstStyle/>
        <a:p>
          <a:endParaRPr lang="pl-PL"/>
        </a:p>
      </dgm:t>
    </dgm:pt>
    <dgm:pt modelId="{592604F4-BB07-4656-8A6E-C418688B806E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Dołączenie do wniosku o  płatność wymaganych załączników, w tym zestawienia zamówień we wniosku o płatność</a:t>
          </a:r>
        </a:p>
      </dgm:t>
    </dgm:pt>
    <dgm:pt modelId="{06B4883B-07D3-42EC-81B1-E66113EB386C}" type="parTrans" cxnId="{F2A105D5-8A89-4936-9C3B-71327FF9BBEA}">
      <dgm:prSet/>
      <dgm:spPr/>
      <dgm:t>
        <a:bodyPr/>
        <a:lstStyle/>
        <a:p>
          <a:endParaRPr lang="pl-PL"/>
        </a:p>
      </dgm:t>
    </dgm:pt>
    <dgm:pt modelId="{387C74A3-5D52-4AE6-9817-681C3270432B}" type="sibTrans" cxnId="{F2A105D5-8A89-4936-9C3B-71327FF9BBEA}">
      <dgm:prSet/>
      <dgm:spPr/>
      <dgm:t>
        <a:bodyPr/>
        <a:lstStyle/>
        <a:p>
          <a:endParaRPr lang="pl-PL"/>
        </a:p>
      </dgm:t>
    </dgm:pt>
    <dgm:pt modelId="{778EED19-3CF3-49F3-9831-974D08DD2961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Przesłanie wniosku w systemie   </a:t>
          </a:r>
        </a:p>
      </dgm:t>
    </dgm:pt>
    <dgm:pt modelId="{67412136-8763-4561-B39B-49FEEFFE4073}" type="parTrans" cxnId="{48199C04-8820-4191-A80A-4FFB9AB6618F}">
      <dgm:prSet/>
      <dgm:spPr/>
      <dgm:t>
        <a:bodyPr/>
        <a:lstStyle/>
        <a:p>
          <a:endParaRPr lang="pl-PL"/>
        </a:p>
      </dgm:t>
    </dgm:pt>
    <dgm:pt modelId="{1D53EE47-7B50-4094-B0CA-BE2FB2B4D984}" type="sibTrans" cxnId="{48199C04-8820-4191-A80A-4FFB9AB6618F}">
      <dgm:prSet/>
      <dgm:spPr/>
      <dgm:t>
        <a:bodyPr/>
        <a:lstStyle/>
        <a:p>
          <a:endParaRPr lang="pl-PL"/>
        </a:p>
      </dgm:t>
    </dgm:pt>
    <dgm:pt modelId="{D3A62136-ADFC-4711-A724-02E4EA60788E}">
      <dgm:prSet custT="1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UWAGA: Matryce ryzyka dołączamy do zamówienia a nie do wniosku o płatność</a:t>
          </a:r>
        </a:p>
      </dgm:t>
    </dgm:pt>
    <dgm:pt modelId="{484C9A2D-E730-4873-9E5F-624F3298C9E8}" type="parTrans" cxnId="{96ED17FA-1619-4A85-9FA3-F3864977D237}">
      <dgm:prSet/>
      <dgm:spPr/>
      <dgm:t>
        <a:bodyPr/>
        <a:lstStyle/>
        <a:p>
          <a:endParaRPr lang="pl-PL"/>
        </a:p>
      </dgm:t>
    </dgm:pt>
    <dgm:pt modelId="{F83B02AA-BAE2-4D9C-AB65-6FD14B5B92F4}" type="sibTrans" cxnId="{96ED17FA-1619-4A85-9FA3-F3864977D237}">
      <dgm:prSet/>
      <dgm:spPr/>
      <dgm:t>
        <a:bodyPr/>
        <a:lstStyle/>
        <a:p>
          <a:endParaRPr lang="pl-PL"/>
        </a:p>
      </dgm:t>
    </dgm:pt>
    <dgm:pt modelId="{90CB7DA8-CA47-4008-BB30-A2C093455ACF}" type="pres">
      <dgm:prSet presAssocID="{8FE749B6-B276-444D-9A34-E4BD98151A65}" presName="linearFlow" presStyleCnt="0">
        <dgm:presLayoutVars>
          <dgm:dir/>
          <dgm:animLvl val="lvl"/>
          <dgm:resizeHandles val="exact"/>
        </dgm:presLayoutVars>
      </dgm:prSet>
      <dgm:spPr/>
    </dgm:pt>
    <dgm:pt modelId="{DC3AE3F5-FE5F-435D-A105-2A5AF56C4DDA}" type="pres">
      <dgm:prSet presAssocID="{9FDBD5E4-687A-476C-A8AC-6C5872D5D099}" presName="composite" presStyleCnt="0"/>
      <dgm:spPr/>
    </dgm:pt>
    <dgm:pt modelId="{28F2A07F-9D67-4475-B33D-AC4D707CAB46}" type="pres">
      <dgm:prSet presAssocID="{9FDBD5E4-687A-476C-A8AC-6C5872D5D099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C75B19F8-211C-4E43-8598-F3CA4810538F}" type="pres">
      <dgm:prSet presAssocID="{9FDBD5E4-687A-476C-A8AC-6C5872D5D099}" presName="descendantText" presStyleLbl="alignAcc1" presStyleIdx="0" presStyleCnt="4">
        <dgm:presLayoutVars>
          <dgm:bulletEnabled val="1"/>
        </dgm:presLayoutVars>
      </dgm:prSet>
      <dgm:spPr/>
    </dgm:pt>
    <dgm:pt modelId="{A2706393-2ED3-49FA-B0FE-5D7673F6206B}" type="pres">
      <dgm:prSet presAssocID="{88ABCFB8-BA96-4C5F-A9A9-E079E9E3F101}" presName="sp" presStyleCnt="0"/>
      <dgm:spPr/>
    </dgm:pt>
    <dgm:pt modelId="{E69887E4-2FCD-4153-AFAD-1441F76E1628}" type="pres">
      <dgm:prSet presAssocID="{ACB972DD-FD7D-4CC9-896B-D0F45D9D912E}" presName="composite" presStyleCnt="0"/>
      <dgm:spPr/>
    </dgm:pt>
    <dgm:pt modelId="{D8435F71-A1E1-4EEA-BC58-1479371DF0D7}" type="pres">
      <dgm:prSet presAssocID="{ACB972DD-FD7D-4CC9-896B-D0F45D9D912E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228896C3-35BA-4713-A945-74C0D87BB998}" type="pres">
      <dgm:prSet presAssocID="{ACB972DD-FD7D-4CC9-896B-D0F45D9D912E}" presName="descendantText" presStyleLbl="alignAcc1" presStyleIdx="1" presStyleCnt="4" custScaleY="147834">
        <dgm:presLayoutVars>
          <dgm:bulletEnabled val="1"/>
        </dgm:presLayoutVars>
      </dgm:prSet>
      <dgm:spPr/>
    </dgm:pt>
    <dgm:pt modelId="{E445F79B-F925-4094-AD10-3631AD70EC39}" type="pres">
      <dgm:prSet presAssocID="{40A79B97-0041-4C1B-B144-0A87E4A54563}" presName="sp" presStyleCnt="0"/>
      <dgm:spPr/>
    </dgm:pt>
    <dgm:pt modelId="{7EA168A2-9158-4A36-B1D2-454ADD65AA0A}" type="pres">
      <dgm:prSet presAssocID="{D2E2E76C-F614-4B0B-97D7-1F8BB2C7B660}" presName="composite" presStyleCnt="0"/>
      <dgm:spPr/>
    </dgm:pt>
    <dgm:pt modelId="{89802E75-D73D-4C2E-8302-E2CB9EB89F98}" type="pres">
      <dgm:prSet presAssocID="{D2E2E76C-F614-4B0B-97D7-1F8BB2C7B660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A300C2F1-F77E-4667-AED7-213D3F11FAAF}" type="pres">
      <dgm:prSet presAssocID="{D2E2E76C-F614-4B0B-97D7-1F8BB2C7B660}" presName="descendantText" presStyleLbl="alignAcc1" presStyleIdx="2" presStyleCnt="4">
        <dgm:presLayoutVars>
          <dgm:bulletEnabled val="1"/>
        </dgm:presLayoutVars>
      </dgm:prSet>
      <dgm:spPr/>
    </dgm:pt>
    <dgm:pt modelId="{EFC82BF3-00BA-4D2B-AD4C-77078C437635}" type="pres">
      <dgm:prSet presAssocID="{7D254C99-74E3-4D45-8003-05F91591A933}" presName="sp" presStyleCnt="0"/>
      <dgm:spPr/>
    </dgm:pt>
    <dgm:pt modelId="{129027B2-B4AF-4C5B-81AF-2A09C4200996}" type="pres">
      <dgm:prSet presAssocID="{0184C179-B5E5-461C-812A-A4A2E4CE1D91}" presName="composite" presStyleCnt="0"/>
      <dgm:spPr/>
    </dgm:pt>
    <dgm:pt modelId="{A8A7F955-1965-4830-8522-64F06CAF0A95}" type="pres">
      <dgm:prSet presAssocID="{0184C179-B5E5-461C-812A-A4A2E4CE1D91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F62A2C70-E45A-4061-B14F-5E7032D53AB1}" type="pres">
      <dgm:prSet presAssocID="{0184C179-B5E5-461C-812A-A4A2E4CE1D91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48199C04-8820-4191-A80A-4FFB9AB6618F}" srcId="{D2E2E76C-F614-4B0B-97D7-1F8BB2C7B660}" destId="{778EED19-3CF3-49F3-9831-974D08DD2961}" srcOrd="2" destOrd="0" parTransId="{67412136-8763-4561-B39B-49FEEFFE4073}" sibTransId="{1D53EE47-7B50-4094-B0CA-BE2FB2B4D984}"/>
    <dgm:cxn modelId="{F0FF880F-F635-4376-9849-B15E5E9353AB}" type="presOf" srcId="{32D218A8-1605-4E7A-981E-2F92421DE13B}" destId="{228896C3-35BA-4713-A945-74C0D87BB998}" srcOrd="0" destOrd="0" presId="urn:microsoft.com/office/officeart/2005/8/layout/chevron2"/>
    <dgm:cxn modelId="{28E6C41E-AD2B-4E08-960E-9A093CF3DA59}" type="presOf" srcId="{592604F4-BB07-4656-8A6E-C418688B806E}" destId="{A300C2F1-F77E-4667-AED7-213D3F11FAAF}" srcOrd="0" destOrd="0" presId="urn:microsoft.com/office/officeart/2005/8/layout/chevron2"/>
    <dgm:cxn modelId="{D71AB729-6A95-4BE6-8CA4-202DEC725C62}" srcId="{0184C179-B5E5-461C-812A-A4A2E4CE1D91}" destId="{423B2B30-0EA2-49D9-9EEA-F3023AC92677}" srcOrd="1" destOrd="0" parTransId="{56A9A082-A66D-4167-AC02-B85F6970BD7E}" sibTransId="{0A033299-69C1-490E-91D6-0AC76FE9918A}"/>
    <dgm:cxn modelId="{DB427E33-2AC3-417D-B3D0-EB781212B198}" type="presOf" srcId="{F66C7A20-198B-4D0F-A2DE-B2CB7F97FEE3}" destId="{228896C3-35BA-4713-A945-74C0D87BB998}" srcOrd="0" destOrd="4" presId="urn:microsoft.com/office/officeart/2005/8/layout/chevron2"/>
    <dgm:cxn modelId="{EF75523C-9CF3-40D9-B130-3631D544CF4C}" type="presOf" srcId="{8FE749B6-B276-444D-9A34-E4BD98151A65}" destId="{90CB7DA8-CA47-4008-BB30-A2C093455ACF}" srcOrd="0" destOrd="0" presId="urn:microsoft.com/office/officeart/2005/8/layout/chevron2"/>
    <dgm:cxn modelId="{E156185B-3750-4004-A5E1-21BAF50FA1A5}" srcId="{8FE749B6-B276-444D-9A34-E4BD98151A65}" destId="{9FDBD5E4-687A-476C-A8AC-6C5872D5D099}" srcOrd="0" destOrd="0" parTransId="{AE357D7B-D3C6-4B36-B7B4-3E85B87F1110}" sibTransId="{88ABCFB8-BA96-4C5F-A9A9-E079E9E3F101}"/>
    <dgm:cxn modelId="{229C725D-CB43-4CB5-9365-5C69D030F5FA}" type="presOf" srcId="{9FDBD5E4-687A-476C-A8AC-6C5872D5D099}" destId="{28F2A07F-9D67-4475-B33D-AC4D707CAB46}" srcOrd="0" destOrd="0" presId="urn:microsoft.com/office/officeart/2005/8/layout/chevron2"/>
    <dgm:cxn modelId="{F7B7425E-1F68-4901-9AD0-DECC8E08494A}" srcId="{8FE749B6-B276-444D-9A34-E4BD98151A65}" destId="{0184C179-B5E5-461C-812A-A4A2E4CE1D91}" srcOrd="3" destOrd="0" parTransId="{B9092450-D552-49DD-84DA-1625B70517E5}" sibTransId="{D60BFD2D-18D6-4771-B510-FBFC642680C5}"/>
    <dgm:cxn modelId="{B0F7D763-A164-408A-8B65-264B57868040}" type="presOf" srcId="{0E55F777-FD4D-462F-8C73-4ED5EBBBBB42}" destId="{228896C3-35BA-4713-A945-74C0D87BB998}" srcOrd="0" destOrd="2" presId="urn:microsoft.com/office/officeart/2005/8/layout/chevron2"/>
    <dgm:cxn modelId="{9B3F9A4A-7CA7-459E-ABAC-10B693611442}" type="presOf" srcId="{423B2B30-0EA2-49D9-9EEA-F3023AC92677}" destId="{F62A2C70-E45A-4061-B14F-5E7032D53AB1}" srcOrd="0" destOrd="1" presId="urn:microsoft.com/office/officeart/2005/8/layout/chevron2"/>
    <dgm:cxn modelId="{789F2879-6CF9-4F6D-AA81-A85EE24C9809}" type="presOf" srcId="{D3A62136-ADFC-4711-A724-02E4EA60788E}" destId="{A300C2F1-F77E-4667-AED7-213D3F11FAAF}" srcOrd="0" destOrd="1" presId="urn:microsoft.com/office/officeart/2005/8/layout/chevron2"/>
    <dgm:cxn modelId="{D0184B7C-D623-4767-B380-929C666702F5}" type="presOf" srcId="{E8B3059E-2FFF-4DD2-AA69-C7A8FF645CED}" destId="{228896C3-35BA-4713-A945-74C0D87BB998}" srcOrd="0" destOrd="1" presId="urn:microsoft.com/office/officeart/2005/8/layout/chevron2"/>
    <dgm:cxn modelId="{80345E7E-D5B7-4D58-BC32-3F826F224E26}" srcId="{ACB972DD-FD7D-4CC9-896B-D0F45D9D912E}" destId="{F66C7A20-198B-4D0F-A2DE-B2CB7F97FEE3}" srcOrd="4" destOrd="0" parTransId="{91255866-2D06-4A5A-887C-D36BCBC6B211}" sibTransId="{C497E15E-4A93-45AD-A2BB-9323611F63BF}"/>
    <dgm:cxn modelId="{9B815183-1FE2-4A6C-AA8F-54089825D5E0}" type="presOf" srcId="{D2E2E76C-F614-4B0B-97D7-1F8BB2C7B660}" destId="{89802E75-D73D-4C2E-8302-E2CB9EB89F98}" srcOrd="0" destOrd="0" presId="urn:microsoft.com/office/officeart/2005/8/layout/chevron2"/>
    <dgm:cxn modelId="{5EE7FE85-FE8B-47CF-AE67-8EB1283A7491}" type="presOf" srcId="{778EED19-3CF3-49F3-9831-974D08DD2961}" destId="{A300C2F1-F77E-4667-AED7-213D3F11FAAF}" srcOrd="0" destOrd="2" presId="urn:microsoft.com/office/officeart/2005/8/layout/chevron2"/>
    <dgm:cxn modelId="{26251493-A4B9-4B9D-9076-A813A4AD1411}" srcId="{8FE749B6-B276-444D-9A34-E4BD98151A65}" destId="{D2E2E76C-F614-4B0B-97D7-1F8BB2C7B660}" srcOrd="2" destOrd="0" parTransId="{606824A9-A91E-4454-A8D3-8BE71BFC554D}" sibTransId="{7D254C99-74E3-4D45-8003-05F91591A933}"/>
    <dgm:cxn modelId="{8A225399-E259-4EE1-B311-7CB42A97227F}" type="presOf" srcId="{6C5640EC-9826-4346-8951-16DBF7BE8B71}" destId="{228896C3-35BA-4713-A945-74C0D87BB998}" srcOrd="0" destOrd="3" presId="urn:microsoft.com/office/officeart/2005/8/layout/chevron2"/>
    <dgm:cxn modelId="{91BAAFA4-070B-4406-A110-88BD500D3BB1}" srcId="{9FDBD5E4-687A-476C-A8AC-6C5872D5D099}" destId="{1F3B07A0-78A6-4EF4-B56A-0DA19EEEED3D}" srcOrd="0" destOrd="0" parTransId="{C30C187D-D66B-4C86-863D-9A62C52BFB88}" sibTransId="{2A2F81AD-C8B6-4C0A-81D6-77978CCAE2E0}"/>
    <dgm:cxn modelId="{87F760BC-9961-478D-A360-C9D56B7A90AF}" srcId="{0184C179-B5E5-461C-812A-A4A2E4CE1D91}" destId="{2A50BD60-539A-4A4A-A9CA-2BE75E892B3A}" srcOrd="0" destOrd="0" parTransId="{EA802BF7-0C89-4EC9-B746-748417D3D17A}" sibTransId="{2FE6E51E-DA17-4B71-A08C-DE1E137F317F}"/>
    <dgm:cxn modelId="{6C276EC4-7975-4224-AF10-FCAA4847D957}" type="presOf" srcId="{1F3B07A0-78A6-4EF4-B56A-0DA19EEEED3D}" destId="{C75B19F8-211C-4E43-8598-F3CA4810538F}" srcOrd="0" destOrd="0" presId="urn:microsoft.com/office/officeart/2005/8/layout/chevron2"/>
    <dgm:cxn modelId="{29E178CA-E60D-4EEF-8A65-B2A1A473FC40}" type="presOf" srcId="{0184C179-B5E5-461C-812A-A4A2E4CE1D91}" destId="{A8A7F955-1965-4830-8522-64F06CAF0A95}" srcOrd="0" destOrd="0" presId="urn:microsoft.com/office/officeart/2005/8/layout/chevron2"/>
    <dgm:cxn modelId="{277690D2-E5B6-4AE1-B3B6-7210A085BA44}" type="presOf" srcId="{ACB972DD-FD7D-4CC9-896B-D0F45D9D912E}" destId="{D8435F71-A1E1-4EEA-BC58-1479371DF0D7}" srcOrd="0" destOrd="0" presId="urn:microsoft.com/office/officeart/2005/8/layout/chevron2"/>
    <dgm:cxn modelId="{F2A105D5-8A89-4936-9C3B-71327FF9BBEA}" srcId="{D2E2E76C-F614-4B0B-97D7-1F8BB2C7B660}" destId="{592604F4-BB07-4656-8A6E-C418688B806E}" srcOrd="0" destOrd="0" parTransId="{06B4883B-07D3-42EC-81B1-E66113EB386C}" sibTransId="{387C74A3-5D52-4AE6-9817-681C3270432B}"/>
    <dgm:cxn modelId="{F2796FDA-FB83-4CEC-AD45-E55E8FAF2FC5}" srcId="{ACB972DD-FD7D-4CC9-896B-D0F45D9D912E}" destId="{32D218A8-1605-4E7A-981E-2F92421DE13B}" srcOrd="0" destOrd="0" parTransId="{E8EA2EDE-49B3-4CBA-84C1-4E1A67E60FAC}" sibTransId="{28ADB8AB-1ADB-45C9-8DD8-2A9CA9DB9C7B}"/>
    <dgm:cxn modelId="{6CD587E0-C322-4EBF-A7D8-5FB77A6716F9}" srcId="{ACB972DD-FD7D-4CC9-896B-D0F45D9D912E}" destId="{E8B3059E-2FFF-4DD2-AA69-C7A8FF645CED}" srcOrd="1" destOrd="0" parTransId="{5D2E88A0-4EBB-43A2-8BDF-349EB3B0740F}" sibTransId="{723CFD81-2F2B-4540-95B9-12FF60F7DF3F}"/>
    <dgm:cxn modelId="{4E9F7AEC-C97E-443F-A208-3E1CDB3CC722}" srcId="{ACB972DD-FD7D-4CC9-896B-D0F45D9D912E}" destId="{6C5640EC-9826-4346-8951-16DBF7BE8B71}" srcOrd="3" destOrd="0" parTransId="{74D3B327-5D37-4DB7-AD90-2B429479B185}" sibTransId="{20A4F8EE-D917-4B2B-BBCA-CE6496D61665}"/>
    <dgm:cxn modelId="{4AD355EE-45A2-426D-BA08-0C09EC5FD106}" srcId="{ACB972DD-FD7D-4CC9-896B-D0F45D9D912E}" destId="{0E55F777-FD4D-462F-8C73-4ED5EBBBBB42}" srcOrd="2" destOrd="0" parTransId="{08A8DF72-1652-405F-A8CC-93805AB1CA36}" sibTransId="{515FBA67-2088-4B98-B702-844D5707B086}"/>
    <dgm:cxn modelId="{2F2036F1-DDEF-46C1-8D62-5C16B0BC31E3}" srcId="{8FE749B6-B276-444D-9A34-E4BD98151A65}" destId="{ACB972DD-FD7D-4CC9-896B-D0F45D9D912E}" srcOrd="1" destOrd="0" parTransId="{BE00A7E0-7A8D-4F39-B8AB-C3AF3BDA2730}" sibTransId="{40A79B97-0041-4C1B-B144-0A87E4A54563}"/>
    <dgm:cxn modelId="{4A5BCFF7-7079-405B-B0E2-CA5EF163B4FD}" type="presOf" srcId="{2A50BD60-539A-4A4A-A9CA-2BE75E892B3A}" destId="{F62A2C70-E45A-4061-B14F-5E7032D53AB1}" srcOrd="0" destOrd="0" presId="urn:microsoft.com/office/officeart/2005/8/layout/chevron2"/>
    <dgm:cxn modelId="{96ED17FA-1619-4A85-9FA3-F3864977D237}" srcId="{D2E2E76C-F614-4B0B-97D7-1F8BB2C7B660}" destId="{D3A62136-ADFC-4711-A724-02E4EA60788E}" srcOrd="1" destOrd="0" parTransId="{484C9A2D-E730-4873-9E5F-624F3298C9E8}" sibTransId="{F83B02AA-BAE2-4D9C-AB65-6FD14B5B92F4}"/>
    <dgm:cxn modelId="{7755A6B6-7341-4313-977A-EE65AD55F6F0}" type="presParOf" srcId="{90CB7DA8-CA47-4008-BB30-A2C093455ACF}" destId="{DC3AE3F5-FE5F-435D-A105-2A5AF56C4DDA}" srcOrd="0" destOrd="0" presId="urn:microsoft.com/office/officeart/2005/8/layout/chevron2"/>
    <dgm:cxn modelId="{D206CD17-B6EE-4874-8831-ED7AB9B54CB6}" type="presParOf" srcId="{DC3AE3F5-FE5F-435D-A105-2A5AF56C4DDA}" destId="{28F2A07F-9D67-4475-B33D-AC4D707CAB46}" srcOrd="0" destOrd="0" presId="urn:microsoft.com/office/officeart/2005/8/layout/chevron2"/>
    <dgm:cxn modelId="{248157E8-A572-46E7-BE29-CF8EA92FFF9D}" type="presParOf" srcId="{DC3AE3F5-FE5F-435D-A105-2A5AF56C4DDA}" destId="{C75B19F8-211C-4E43-8598-F3CA4810538F}" srcOrd="1" destOrd="0" presId="urn:microsoft.com/office/officeart/2005/8/layout/chevron2"/>
    <dgm:cxn modelId="{D3EBD4ED-62F4-403C-8825-A2CF736179CC}" type="presParOf" srcId="{90CB7DA8-CA47-4008-BB30-A2C093455ACF}" destId="{A2706393-2ED3-49FA-B0FE-5D7673F6206B}" srcOrd="1" destOrd="0" presId="urn:microsoft.com/office/officeart/2005/8/layout/chevron2"/>
    <dgm:cxn modelId="{6F80D588-BA5A-421F-92E6-A975E09F734F}" type="presParOf" srcId="{90CB7DA8-CA47-4008-BB30-A2C093455ACF}" destId="{E69887E4-2FCD-4153-AFAD-1441F76E1628}" srcOrd="2" destOrd="0" presId="urn:microsoft.com/office/officeart/2005/8/layout/chevron2"/>
    <dgm:cxn modelId="{13C5A48D-A807-453B-93FB-C8CFE06F5DF3}" type="presParOf" srcId="{E69887E4-2FCD-4153-AFAD-1441F76E1628}" destId="{D8435F71-A1E1-4EEA-BC58-1479371DF0D7}" srcOrd="0" destOrd="0" presId="urn:microsoft.com/office/officeart/2005/8/layout/chevron2"/>
    <dgm:cxn modelId="{775103A9-32A9-4773-ABCE-AA729A8B92C1}" type="presParOf" srcId="{E69887E4-2FCD-4153-AFAD-1441F76E1628}" destId="{228896C3-35BA-4713-A945-74C0D87BB998}" srcOrd="1" destOrd="0" presId="urn:microsoft.com/office/officeart/2005/8/layout/chevron2"/>
    <dgm:cxn modelId="{00A63BC0-0629-4078-8ED2-6E2187F39B5D}" type="presParOf" srcId="{90CB7DA8-CA47-4008-BB30-A2C093455ACF}" destId="{E445F79B-F925-4094-AD10-3631AD70EC39}" srcOrd="3" destOrd="0" presId="urn:microsoft.com/office/officeart/2005/8/layout/chevron2"/>
    <dgm:cxn modelId="{CB90BB66-07CE-46A7-8F21-41F335FD6966}" type="presParOf" srcId="{90CB7DA8-CA47-4008-BB30-A2C093455ACF}" destId="{7EA168A2-9158-4A36-B1D2-454ADD65AA0A}" srcOrd="4" destOrd="0" presId="urn:microsoft.com/office/officeart/2005/8/layout/chevron2"/>
    <dgm:cxn modelId="{F67669F3-AB92-482D-B87C-EE5798DA4CD0}" type="presParOf" srcId="{7EA168A2-9158-4A36-B1D2-454ADD65AA0A}" destId="{89802E75-D73D-4C2E-8302-E2CB9EB89F98}" srcOrd="0" destOrd="0" presId="urn:microsoft.com/office/officeart/2005/8/layout/chevron2"/>
    <dgm:cxn modelId="{46DB31BF-9DFA-468C-B841-7E51A19B934D}" type="presParOf" srcId="{7EA168A2-9158-4A36-B1D2-454ADD65AA0A}" destId="{A300C2F1-F77E-4667-AED7-213D3F11FAAF}" srcOrd="1" destOrd="0" presId="urn:microsoft.com/office/officeart/2005/8/layout/chevron2"/>
    <dgm:cxn modelId="{2E2E1011-B992-47E9-AB6E-5A7A3D67CA75}" type="presParOf" srcId="{90CB7DA8-CA47-4008-BB30-A2C093455ACF}" destId="{EFC82BF3-00BA-4D2B-AD4C-77078C437635}" srcOrd="5" destOrd="0" presId="urn:microsoft.com/office/officeart/2005/8/layout/chevron2"/>
    <dgm:cxn modelId="{394FB758-1048-4CAB-8872-8D832A3E0805}" type="presParOf" srcId="{90CB7DA8-CA47-4008-BB30-A2C093455ACF}" destId="{129027B2-B4AF-4C5B-81AF-2A09C4200996}" srcOrd="6" destOrd="0" presId="urn:microsoft.com/office/officeart/2005/8/layout/chevron2"/>
    <dgm:cxn modelId="{A4150059-2A1C-4DC7-84C1-0B64C716D049}" type="presParOf" srcId="{129027B2-B4AF-4C5B-81AF-2A09C4200996}" destId="{A8A7F955-1965-4830-8522-64F06CAF0A95}" srcOrd="0" destOrd="0" presId="urn:microsoft.com/office/officeart/2005/8/layout/chevron2"/>
    <dgm:cxn modelId="{F2C6FCBA-FF9A-4ADD-B543-39D0B9EF19D2}" type="presParOf" srcId="{129027B2-B4AF-4C5B-81AF-2A09C4200996}" destId="{F62A2C70-E45A-4061-B14F-5E7032D53A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2A07F-9D67-4475-B33D-AC4D707CAB46}">
      <dsp:nvSpPr>
        <dsp:cNvPr id="0" name=""/>
        <dsp:cNvSpPr/>
      </dsp:nvSpPr>
      <dsp:spPr>
        <a:xfrm rot="5400000">
          <a:off x="-205264" y="216269"/>
          <a:ext cx="1368429" cy="9579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Zawarcie umowy o dofinansowanie </a:t>
          </a:r>
        </a:p>
      </dsp:txBody>
      <dsp:txXfrm rot="-5400000">
        <a:off x="1" y="489954"/>
        <a:ext cx="957900" cy="410529"/>
      </dsp:txXfrm>
    </dsp:sp>
    <dsp:sp modelId="{C75B19F8-211C-4E43-8598-F3CA4810538F}">
      <dsp:nvSpPr>
        <dsp:cNvPr id="0" name=""/>
        <dsp:cNvSpPr/>
      </dsp:nvSpPr>
      <dsp:spPr>
        <a:xfrm rot="5400000">
          <a:off x="4354358" y="-3385452"/>
          <a:ext cx="889946" cy="7682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Tworzenie (rejestracja) zamówień w systemie (bez przesyłania!)</a:t>
          </a:r>
        </a:p>
      </dsp:txBody>
      <dsp:txXfrm rot="-5400000">
        <a:off x="957900" y="54450"/>
        <a:ext cx="7639418" cy="803058"/>
      </dsp:txXfrm>
    </dsp:sp>
    <dsp:sp modelId="{D8435F71-A1E1-4EEA-BC58-1479371DF0D7}">
      <dsp:nvSpPr>
        <dsp:cNvPr id="0" name=""/>
        <dsp:cNvSpPr/>
      </dsp:nvSpPr>
      <dsp:spPr>
        <a:xfrm rot="5400000">
          <a:off x="-205264" y="1658943"/>
          <a:ext cx="1368429" cy="957900"/>
        </a:xfrm>
        <a:prstGeom prst="chevron">
          <a:avLst/>
        </a:prstGeom>
        <a:solidFill>
          <a:schemeClr val="accent3">
            <a:hueOff val="3260717"/>
            <a:satOff val="0"/>
            <a:lumOff val="-673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Przygotowanie do złożenia wniosku o płatność </a:t>
          </a:r>
        </a:p>
      </dsp:txBody>
      <dsp:txXfrm rot="-5400000">
        <a:off x="1" y="1932628"/>
        <a:ext cx="957900" cy="410529"/>
      </dsp:txXfrm>
    </dsp:sp>
    <dsp:sp modelId="{228896C3-35BA-4713-A945-74C0D87BB998}">
      <dsp:nvSpPr>
        <dsp:cNvPr id="0" name=""/>
        <dsp:cNvSpPr/>
      </dsp:nvSpPr>
      <dsp:spPr>
        <a:xfrm rot="5400000">
          <a:off x="4141855" y="-1943012"/>
          <a:ext cx="1314952" cy="7682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Sporządzenie matryc ryzyka dla zamówień, z których refundujesz wydatki lub którymi chcesz rozliczyć zaliczkę (poza systemem CST2021)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Dołączenie w systemie dokumentów do zamówień, w tym matryc ryzyka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Przesłanie zamówienia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Utworzenie kontraktów i przesłanie ich do IZ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Sporządzenie zestawienia zamówień we wniosku o płatność</a:t>
          </a:r>
        </a:p>
      </dsp:txBody>
      <dsp:txXfrm rot="-5400000">
        <a:off x="957901" y="1305133"/>
        <a:ext cx="7618671" cy="1186570"/>
      </dsp:txXfrm>
    </dsp:sp>
    <dsp:sp modelId="{89802E75-D73D-4C2E-8302-E2CB9EB89F98}">
      <dsp:nvSpPr>
        <dsp:cNvPr id="0" name=""/>
        <dsp:cNvSpPr/>
      </dsp:nvSpPr>
      <dsp:spPr>
        <a:xfrm rot="5400000">
          <a:off x="-205264" y="2888879"/>
          <a:ext cx="1368429" cy="957900"/>
        </a:xfrm>
        <a:prstGeom prst="chevron">
          <a:avLst/>
        </a:prstGeom>
        <a:solidFill>
          <a:schemeClr val="accent3">
            <a:hueOff val="6521433"/>
            <a:satOff val="0"/>
            <a:lumOff val="-1346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Złożenie wniosku o płatność </a:t>
          </a:r>
        </a:p>
      </dsp:txBody>
      <dsp:txXfrm rot="-5400000">
        <a:off x="1" y="3162564"/>
        <a:ext cx="957900" cy="410529"/>
      </dsp:txXfrm>
    </dsp:sp>
    <dsp:sp modelId="{A300C2F1-F77E-4667-AED7-213D3F11FAAF}">
      <dsp:nvSpPr>
        <dsp:cNvPr id="0" name=""/>
        <dsp:cNvSpPr/>
      </dsp:nvSpPr>
      <dsp:spPr>
        <a:xfrm rot="5400000">
          <a:off x="4354592" y="-713076"/>
          <a:ext cx="889479" cy="7682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Dołączenie do wniosku o  płatność wymaganych załączników, w tym zestawienia zamówień we wniosku o płatność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UWAGA: Matryce ryzyka dołączamy do zamówienia a nie do wniosku o płatność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Przesłanie wniosku w systemie   </a:t>
          </a:r>
        </a:p>
      </dsp:txBody>
      <dsp:txXfrm rot="-5400000">
        <a:off x="957901" y="2727036"/>
        <a:ext cx="7639441" cy="802637"/>
      </dsp:txXfrm>
    </dsp:sp>
    <dsp:sp modelId="{A8A7F955-1965-4830-8522-64F06CAF0A95}">
      <dsp:nvSpPr>
        <dsp:cNvPr id="0" name=""/>
        <dsp:cNvSpPr/>
      </dsp:nvSpPr>
      <dsp:spPr>
        <a:xfrm rot="5400000">
          <a:off x="-205264" y="4118816"/>
          <a:ext cx="1368429" cy="957900"/>
        </a:xfrm>
        <a:prstGeom prst="chevron">
          <a:avLst/>
        </a:prstGeom>
        <a:solidFill>
          <a:schemeClr val="accent3">
            <a:hueOff val="9782150"/>
            <a:satOff val="0"/>
            <a:lumOff val="-2019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b="1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Wypłata środków</a:t>
          </a:r>
        </a:p>
      </dsp:txBody>
      <dsp:txXfrm rot="-5400000">
        <a:off x="1" y="4392501"/>
        <a:ext cx="957900" cy="410529"/>
      </dsp:txXfrm>
    </dsp:sp>
    <dsp:sp modelId="{F62A2C70-E45A-4061-B14F-5E7032D53AB1}">
      <dsp:nvSpPr>
        <dsp:cNvPr id="0" name=""/>
        <dsp:cNvSpPr/>
      </dsp:nvSpPr>
      <dsp:spPr>
        <a:xfrm rot="5400000">
          <a:off x="4354592" y="516860"/>
          <a:ext cx="889479" cy="7682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administracyjna wniosku o płatność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Ewentualna kontrola zamówień</a:t>
          </a:r>
        </a:p>
      </dsp:txBody>
      <dsp:txXfrm rot="-5400000">
        <a:off x="957901" y="3956973"/>
        <a:ext cx="7639441" cy="802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2025-03-04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57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2025-03-04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2025-03-04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2025-03-04</a:t>
            </a:fld>
            <a:endParaRPr lang="pl-PL"/>
          </a:p>
        </p:txBody>
      </p:sp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  <a:endParaRPr lang="en-US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NOzx3ldwrI&amp;list=PLTaqPQ1CkCoHYbfn2Q56vDFLqtmKDxGx7&amp;index=1" TargetMode="External"/><Relationship Id="rId2" Type="http://schemas.openxmlformats.org/officeDocument/2006/relationships/hyperlink" Target="https://funduszeue.slaskie.pl/czytaj/kontrola_efrr_filmy_instruktazowe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nAld6AZWgo&amp;list=PLTaqPQ1CkCoHYbfn2Q56vDFLqtmKDxGx7&amp;index=2" TargetMode="External"/><Relationship Id="rId2" Type="http://schemas.openxmlformats.org/officeDocument/2006/relationships/hyperlink" Target="https://funduszeue.slaskie.pl/czytaj/kontrola_efrr_filmy_instruktazowe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natalia.wochnik@slaskie.pl" TargetMode="External"/><Relationship Id="rId2" Type="http://schemas.openxmlformats.org/officeDocument/2006/relationships/hyperlink" Target="mailto:paulina.solecka-szponar@slaskie.pl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kinga.powroznik@slaskie.pl" TargetMode="External"/><Relationship Id="rId4" Type="http://schemas.openxmlformats.org/officeDocument/2006/relationships/hyperlink" Target="mailto:marta.kurek@slaskie.pl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.slaskie.pl/dokument/przew_benef_fesl_v9" TargetMode="External"/><Relationship Id="rId2" Type="http://schemas.openxmlformats.org/officeDocument/2006/relationships/hyperlink" Target="https://bip.slaskie.pl/sprawy_w_urzedzie/kontrole/kontrole-zamowien-beneficjentow-w-ramach-fe-sl-20212027/kwestionariusz-kontroli.html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.slaskie.pl/czytaj/kontrola_efrr_filmy_instruktazowe" TargetMode="Externa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emf"/><Relationship Id="rId5" Type="http://schemas.openxmlformats.org/officeDocument/2006/relationships/package" Target="../embeddings/Microsoft_Excel_Worksheet2.xlsx"/><Relationship Id="rId4" Type="http://schemas.openxmlformats.org/officeDocument/2006/relationships/hyperlink" Target="https://www.youtube.com/watch?v=1TzQ7GB4cKQ&amp;list=PLTaqPQ1CkCoHYbfn2Q56vDFLqtmKDxGx7&amp;index=3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juJy-uXJN0&amp;list=PLTaqPQ1CkCoHYbfn2Q56vDFLqtmKDxGx7&amp;index=4" TargetMode="External"/><Relationship Id="rId2" Type="http://schemas.openxmlformats.org/officeDocument/2006/relationships/hyperlink" Target="https://funduszeue.slaskie.pl/czytaj/kontrola_efrr_filmy_instruktazowe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.slaskie.pl/dokument/instr_benef_sl_2021_zp_1_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funduszeue.slaskie.pl/czytaj/kontrola_nieprawidlowosci_naduzycia" TargetMode="External"/><Relationship Id="rId5" Type="http://schemas.openxmlformats.org/officeDocument/2006/relationships/hyperlink" Target="https://funduszeue.slaskie.pl/dokument/zestawienie_dok_do_rozliczenia_projektow_v4" TargetMode="External"/><Relationship Id="rId4" Type="http://schemas.openxmlformats.org/officeDocument/2006/relationships/hyperlink" Target="https://funduszeue.slaskie.pl/dokument/przew_benef_fesl_v9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213666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6000" dirty="0"/>
            </a:br>
            <a:r>
              <a:rPr lang="pl-PL" sz="6000" dirty="0"/>
              <a:t>Matryce i zestawienia zamówień</a:t>
            </a:r>
            <a:br>
              <a:rPr lang="pl-PL" sz="6000" dirty="0"/>
            </a:br>
            <a:br>
              <a:rPr lang="pl-PL" sz="4400" dirty="0"/>
            </a:br>
            <a:endParaRPr lang="pl-PL" sz="4400" dirty="0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878" y="4571925"/>
            <a:ext cx="7920048" cy="1495340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2400"/>
              <a:t>FE SL 2021-2027</a:t>
            </a:r>
          </a:p>
          <a:p>
            <a:pPr algn="ctr">
              <a:spcBef>
                <a:spcPts val="600"/>
              </a:spcBef>
            </a:pPr>
            <a:r>
              <a:rPr lang="pl-PL" sz="2400"/>
              <a:t>Departament </a:t>
            </a:r>
          </a:p>
          <a:p>
            <a:pPr algn="ctr">
              <a:spcBef>
                <a:spcPts val="600"/>
              </a:spcBef>
            </a:pPr>
            <a:r>
              <a:rPr lang="pl-PL" sz="2400"/>
              <a:t>Europejskiego Funduszu Rozwoju Regionalnego</a:t>
            </a: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1A395D3-35E7-4FC6-9F13-A51704F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83716" y="539750"/>
            <a:ext cx="1799844" cy="349114"/>
          </a:xfrm>
        </p:spPr>
        <p:txBody>
          <a:bodyPr/>
          <a:lstStyle/>
          <a:p>
            <a:fld id="{A83385F5-A64F-428D-9CAC-5D502640F501}" type="datetime1">
              <a:rPr lang="pl-PL" smtClean="0"/>
              <a:t>2025-03-04</a:t>
            </a:fld>
            <a:endParaRPr lang="pl-PL"/>
          </a:p>
        </p:txBody>
      </p:sp>
      <p:pic>
        <p:nvPicPr>
          <p:cNvPr id="3" name="Obraz 2" descr="Ciąg logotypów dla FE SL 2021-2027&#10;Logo Funduszy Europejskich i napis Fundusze Europejskie dla Śląskiego, flaga PL i napis Rzeczpospolita Polska, napis Dofinansowane przez Unię Europejską, flaga UE, godło Województwa Śląskiego i napis Województwo Śląski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1" y="6299200"/>
            <a:ext cx="9522371" cy="100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Stos folderów , dokumentów">
            <a:extLst>
              <a:ext uri="{FF2B5EF4-FFF2-40B4-BE49-F238E27FC236}">
                <a16:creationId xmlns:a16="http://schemas.microsoft.com/office/drawing/2014/main" id="{36AD5F31-BB47-D73B-A9C6-F27F339290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1498" b="11498"/>
          <a:stretch/>
        </p:blipFill>
        <p:spPr>
          <a:xfrm>
            <a:off x="177800" y="1225529"/>
            <a:ext cx="4698386" cy="5434034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0010BC2-F04F-E772-90A5-EF5CE625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305" y="1137441"/>
            <a:ext cx="4320000" cy="754585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Pierwszy krok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1F3CF7-9141-2405-3E29-736927105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8305" y="2836636"/>
            <a:ext cx="4833687" cy="1619295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>
                <a:latin typeface="Open Sans"/>
                <a:ea typeface="Open Sans"/>
                <a:cs typeface="Open Sans"/>
              </a:rPr>
              <a:t>Przygotuj dokumenty z zamówień:</a:t>
            </a:r>
            <a:r>
              <a:rPr lang="en-US" sz="2000">
                <a:latin typeface="Open Sans"/>
                <a:ea typeface="Open Sans"/>
                <a:cs typeface="Open Sans"/>
              </a:rPr>
              <a:t> </a:t>
            </a:r>
            <a:endParaRPr lang="pl-PL" sz="2000">
              <a:latin typeface="Open Sans"/>
              <a:ea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pl-PL" sz="2000">
                <a:latin typeface="Open Sans"/>
                <a:ea typeface="Open Sans"/>
                <a:cs typeface="Open Sans"/>
              </a:rPr>
              <a:t>z których chcesz zrefundować wydatki lub którymi chcesz rozliczyć zaliczkę,</a:t>
            </a:r>
            <a:r>
              <a:rPr lang="en-US" sz="2000">
                <a:latin typeface="Open Sans"/>
                <a:ea typeface="Open Sans"/>
                <a:cs typeface="Open Sans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pl-PL" sz="2000">
                <a:latin typeface="Open Sans"/>
                <a:ea typeface="Open Sans"/>
                <a:cs typeface="Open Sans"/>
              </a:rPr>
              <a:t>dla których chcesz wypełnić matryce ryzyka.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3BADBB6-B3B0-8EDC-AF20-764AE519A0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115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Obraz przedstawiający rozstaje dróg leśnych">
            <a:extLst>
              <a:ext uri="{FF2B5EF4-FFF2-40B4-BE49-F238E27FC236}">
                <a16:creationId xmlns:a16="http://schemas.microsoft.com/office/drawing/2014/main" id="{5FB18F05-8C68-1740-CFB1-65BFF16E30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010" r="10010"/>
          <a:stretch/>
        </p:blipFill>
        <p:spPr/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84F1B658-06B3-7739-C65E-97D111C7D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955909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Który wzór matrycy wybrać?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BF818AD-F0AE-A593-D7E8-5E4E98E4B972}"/>
              </a:ext>
            </a:extLst>
          </p:cNvPr>
          <p:cNvSpPr txBox="1">
            <a:spLocks/>
          </p:cNvSpPr>
          <p:nvPr/>
        </p:nvSpPr>
        <p:spPr>
          <a:xfrm>
            <a:off x="8974901" y="7004090"/>
            <a:ext cx="1079500" cy="179388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015AA-59F6-416B-87A6-8E3D940284E2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4328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Matrycę ryzyka PZP wybieram, jeśli: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708210"/>
            <a:ext cx="8640382" cy="4680002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251460" indent="-251460">
              <a:buFont typeface="Arial"/>
              <a:buChar char="•"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>
                <a:latin typeface="Open Sans"/>
                <a:ea typeface="Open Sans"/>
                <a:cs typeface="Open Sans"/>
              </a:rPr>
              <a:t>muszę stosować ustawę Prawo zamówień publicznych, a wartość mojego zamówienia jest równa lub przekracza 130 000 zł netto;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>
                <a:latin typeface="Open Sans"/>
                <a:ea typeface="Open Sans"/>
                <a:cs typeface="Open Sans"/>
              </a:rPr>
              <a:t>jestem zamawiającym sektorowym, a wartość szacunkowa zamówienia jest równa lub przekracza "progi unijne".</a:t>
            </a:r>
          </a:p>
          <a:p>
            <a:pPr marL="0" indent="0">
              <a:buNone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UWAGA: w prezentacji przedstawiono wzór matrycy obowiązujący na dzień szkolenia. Wypełniając matryce zawsze korzystaj z AKTUALNYCH wzorów znajdujących się na stronie internetowej programu.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12</a:t>
            </a:fld>
            <a:endParaRPr lang="pl-PL"/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90BAC503-3AAC-49C4-BAF0-2CB4B2FF3E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847927"/>
              </p:ext>
            </p:extLst>
          </p:nvPr>
        </p:nvGraphicFramePr>
        <p:xfrm>
          <a:off x="1319212" y="4161924"/>
          <a:ext cx="1195387" cy="1080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showAsIcon="1" r:id="rId3" imgW="914400" imgH="792417" progId="Excel.Sheet.12">
                  <p:embed/>
                </p:oleObj>
              </mc:Choice>
              <mc:Fallback>
                <p:oleObj name="Worksheet" showAsIcon="1" r:id="rId3" imgW="914400" imgH="792417" progId="Excel.Sheet.12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90BAC503-3AAC-49C4-BAF0-2CB4B2FF3E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19212" y="4161924"/>
                        <a:ext cx="1195387" cy="1080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8380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512165"/>
            <a:ext cx="8640381" cy="1080001"/>
          </a:xfrm>
        </p:spPr>
        <p:txBody>
          <a:bodyPr/>
          <a:lstStyle/>
          <a:p>
            <a:r>
              <a:rPr lang="pl-PL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Matryca ryzyka poniżej progów i poza PZP</a:t>
            </a:r>
            <a:r>
              <a:rPr lang="pl-PL">
                <a:latin typeface="Open Sans"/>
                <a:ea typeface="Open Sans"/>
                <a:cs typeface="Open Sans"/>
              </a:rPr>
              <a:t> wybieram, jeśli: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307" y="1592165"/>
            <a:ext cx="8640382" cy="5427671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muszę stosować ustawę Prawo zamówień publicznych, a wartość szacunkowa mojego zamówienia jest niższa 130 000 zł netto ale wyższa niż 50 000 zł netto;</a:t>
            </a:r>
            <a:endParaRPr lang="pl-PL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jestem zamawiającym sektorowym, a wartość szacunkowa mojego zamówienia jest niższa niż 130 000 zł netto ale wyższa niż 50 000 zł netto;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jestem zamawiającym sektorowym, a wartość szacunkowa mojego zamówienia jest niższa od progów unijnych ale wyższa niż 50 000 zł netto;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nie muszę stosować ustawy Prawo zamówień publicznych, a wartość mojego zamówienia jest wyższa niż 50 000 zł netto.</a:t>
            </a:r>
          </a:p>
          <a:p>
            <a:pPr marL="0" indent="0">
              <a:lnSpc>
                <a:spcPct val="150000"/>
              </a:lnSpc>
              <a:buClrTx/>
              <a:buNone/>
            </a:pPr>
            <a:endParaRPr lang="pl-PL"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UWAGA: w prezentacji przedstawiono wzór matrycy obowiązujący na dzień szkolenia. Wypełniając matryce zawsze korzystaj z AKTUALNYCH wzorów znajdujących się na stronie internetowej programu.</a:t>
            </a:r>
          </a:p>
          <a:p>
            <a:pPr marL="0" indent="0">
              <a:lnSpc>
                <a:spcPct val="150000"/>
              </a:lnSpc>
              <a:buNone/>
            </a:pPr>
            <a:endParaRPr lang="pl-PL" sz="20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1460" indent="-251460">
              <a:lnSpc>
                <a:spcPct val="150000"/>
              </a:lnSpc>
              <a:buFont typeface="Arial"/>
              <a:buChar char="•"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/>
          </a:p>
        </p:txBody>
      </p:sp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0D0B74EE-B159-404B-A019-0B1C5CFD98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417121"/>
              </p:ext>
            </p:extLst>
          </p:nvPr>
        </p:nvGraphicFramePr>
        <p:xfrm>
          <a:off x="1285875" y="5070475"/>
          <a:ext cx="774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Worksheet" showAsIcon="1" r:id="rId3" imgW="774000" imgH="672480" progId="Excel.Sheet.12">
                  <p:embed/>
                </p:oleObj>
              </mc:Choice>
              <mc:Fallback>
                <p:oleObj name="Worksheet" showAsIcon="1" r:id="rId3" imgW="774000" imgH="672480" progId="Excel.Sheet.12">
                  <p:embed/>
                  <p:pic>
                    <p:nvPicPr>
                      <p:cNvPr id="6" name="Obiekt 5">
                        <a:extLst>
                          <a:ext uri="{FF2B5EF4-FFF2-40B4-BE49-F238E27FC236}">
                            <a16:creationId xmlns:a16="http://schemas.microsoft.com/office/drawing/2014/main" id="{0D0B74EE-B159-404B-A019-0B1C5CFD98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5875" y="5070475"/>
                        <a:ext cx="7747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1838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Dziewczyna uczennica pisząca kredą na tablicy, rozwiązująca zadanie matematyczn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r="6663"/>
          <a:stretch/>
        </p:blipFill>
        <p:spPr/>
      </p:pic>
      <p:sp>
        <p:nvSpPr>
          <p:cNvPr id="15" name="Tytuł 14">
            <a:extLst>
              <a:ext uri="{FF2B5EF4-FFF2-40B4-BE49-F238E27FC236}">
                <a16:creationId xmlns:a16="http://schemas.microsoft.com/office/drawing/2014/main" id="{E587C63E-30DF-1473-71FB-B26A63F26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333431" cy="648546"/>
          </a:xfrm>
        </p:spPr>
        <p:txBody>
          <a:bodyPr>
            <a:normAutofit/>
          </a:bodyPr>
          <a:lstStyle/>
          <a:p>
            <a:r>
              <a:rPr lang="pl-PL">
                <a:latin typeface="Open Sans"/>
                <a:ea typeface="Open Sans"/>
                <a:cs typeface="Open Sans"/>
              </a:rPr>
              <a:t>Jak prawidłowo wypełnić matrycę?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94381" y="6940750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753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0B1846-73C9-41F5-840F-3E25F9F5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6" y="858924"/>
            <a:ext cx="8640381" cy="760915"/>
          </a:xfrm>
        </p:spPr>
        <p:txBody>
          <a:bodyPr/>
          <a:lstStyle/>
          <a:p>
            <a:r>
              <a:rPr lang="pl-PL"/>
              <a:t>Wypełnianie matrycy ryzyka zgodnie z PZP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7DCC-8780-4324-816D-674A884B3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6" y="2159837"/>
            <a:ext cx="8640382" cy="2994097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Film instruktażowy jak wypełnić matrycę ryzyka zgodnie z PZP znajdziesz na naszej stronie internetowej Fundusze Europejskie dla Śląskiego 2021-2027: </a:t>
            </a:r>
          </a:p>
          <a:p>
            <a:pPr marL="180975" indent="0">
              <a:buNone/>
            </a:pPr>
            <a:r>
              <a:rPr lang="pl-PL">
                <a:hlinkClick r:id="rId2"/>
              </a:rPr>
              <a:t>Zamówienia publiczne – filmy instruktażowe</a:t>
            </a:r>
            <a:endParaRPr lang="pl-PL"/>
          </a:p>
          <a:p>
            <a:pPr marL="0" indent="0">
              <a:buNone/>
            </a:pPr>
            <a:r>
              <a:rPr lang="pl-PL"/>
              <a:t>Link do filmu znajdziesz również bezpośrednio na platformie YouTube: </a:t>
            </a:r>
          </a:p>
          <a:p>
            <a:pPr marL="180975" indent="0">
              <a:buNone/>
            </a:pPr>
            <a:r>
              <a:rPr lang="pl-PL">
                <a:hlinkClick r:id="rId3"/>
              </a:rPr>
              <a:t>Wypełnianie matrycy ryzyka zgodnie z PZP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08B95D-DA06-4B59-B725-144D237A0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0962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0B1846-73C9-41F5-840F-3E25F9F5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6" y="858924"/>
            <a:ext cx="8640381" cy="829199"/>
          </a:xfrm>
        </p:spPr>
        <p:txBody>
          <a:bodyPr>
            <a:normAutofit fontScale="90000"/>
          </a:bodyPr>
          <a:lstStyle/>
          <a:p>
            <a:r>
              <a:rPr lang="pl-PL"/>
              <a:t>Wypełnianie matrycy ryzyka </a:t>
            </a:r>
            <a:r>
              <a:rPr lang="pl-PL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poniżej progów i poza PZP</a:t>
            </a:r>
            <a:r>
              <a:rPr lang="pl-PL">
                <a:latin typeface="Open Sans"/>
                <a:ea typeface="Open Sans"/>
                <a:cs typeface="Open Sans"/>
              </a:rPr>
              <a:t> 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7DCC-8780-4324-816D-674A884B3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6" y="2159837"/>
            <a:ext cx="8640382" cy="2994097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Film instruktażowy jak wypełnić matrycę ryzyka zgodnie z PZP znajdziesz na naszej stronie internetowej Fundusze Europejskie dla Śląskiego 2021-2027: </a:t>
            </a:r>
          </a:p>
          <a:p>
            <a:pPr marL="180975" indent="0">
              <a:buNone/>
            </a:pPr>
            <a:r>
              <a:rPr lang="pl-PL">
                <a:hlinkClick r:id="rId2"/>
              </a:rPr>
              <a:t>Zamówienia publiczne – filmy instruktażowe</a:t>
            </a:r>
            <a:endParaRPr lang="pl-PL"/>
          </a:p>
          <a:p>
            <a:pPr marL="0" indent="0">
              <a:buNone/>
            </a:pPr>
            <a:r>
              <a:rPr lang="pl-PL"/>
              <a:t>Link do filmu znajdziesz również bezpośrednio na platformie YouTube: </a:t>
            </a:r>
          </a:p>
          <a:p>
            <a:pPr marL="180975" indent="0">
              <a:buNone/>
            </a:pPr>
            <a:r>
              <a:rPr lang="pl-PL">
                <a:hlinkClick r:id="rId3"/>
              </a:rPr>
              <a:t>Wypełnianie matrycy ryzyka poza ustawą PZP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08B95D-DA06-4B59-B725-144D237A0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1655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86B3C4-A375-DFAB-22B8-14F0ADC9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469531"/>
            <a:ext cx="8640381" cy="812236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Najczęstsze błędy w matrycach ryzyka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FA628E-AE79-FE6E-694F-8A2C6DD06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441526"/>
            <a:ext cx="8640382" cy="5218314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Korzystanie z nieaktualnego wzoru matrycy.</a:t>
            </a:r>
            <a:endParaRPr lang="en-US"/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daty sporządzenia matrycy.</a:t>
            </a:r>
            <a:endParaRPr lang="pl-PL"/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Używanie skrótów i wpisywanie niepełnej nazwy Beneficjenta/tytułu projektu. 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Powinno być: Sosnowieckie Wodociągi Spółka z ograniczoną odpowiedzialnością/ Uporządkowanie gospodarki wodno-ściekowej w Sosnowcu. 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72DDC1B-07BA-5809-514A-B89C98F2A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2FD4AEA-0646-4579-A4F9-7A7386493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62" y="3677647"/>
            <a:ext cx="8104908" cy="298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28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987ED7-9906-7297-6233-F4E187A0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6144"/>
            <a:ext cx="8640381" cy="762812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1E3F68-795E-6940-3621-A311256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324314"/>
            <a:ext cx="8640382" cy="5335525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Dodawanie cyfr w numerze projektu.</a:t>
            </a:r>
            <a:r>
              <a:rPr lang="pl-PL" b="1">
                <a:latin typeface="Open Sans"/>
                <a:ea typeface="Open Sans"/>
                <a:cs typeface="Open Sans"/>
              </a:rPr>
              <a:t> </a:t>
            </a:r>
            <a:r>
              <a:rPr lang="pl-PL">
                <a:latin typeface="Open Sans"/>
                <a:ea typeface="Open Sans"/>
                <a:cs typeface="Open Sans"/>
              </a:rPr>
              <a:t> 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FESL.02.11-IZ.01-0888/23</a:t>
            </a:r>
            <a:endParaRPr lang="pl-PL"/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Podawanie numeru ogłoszenia nadanego przez Beneficjenta. 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2024-512455-55665</a:t>
            </a:r>
            <a:r>
              <a:rPr lang="pl-PL" b="1">
                <a:latin typeface="Open Sans"/>
                <a:ea typeface="Open Sans"/>
                <a:cs typeface="Open Sans"/>
              </a:rPr>
              <a:t> </a:t>
            </a:r>
          </a:p>
          <a:p>
            <a:pPr marL="0" indent="0">
              <a:buNone/>
            </a:pPr>
            <a:endParaRPr lang="pl-PL" b="1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B127F6-5A88-69E5-A7C4-386046DF3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18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1AF554A-93F9-4F3E-9671-AD4250919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5" y="3181271"/>
            <a:ext cx="8177645" cy="34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22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E2451F-E0EA-7CFE-8DE1-20E4A4C3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59" y="361067"/>
            <a:ext cx="8640381" cy="561926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EDF5E3-D8DB-9F67-2316-609CE12DE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046073"/>
            <a:ext cx="8641942" cy="5613766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wykazywania refundacji wydatków w innym projekcie.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8CB5877-DFC4-5246-8A29-6A7595A6B0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0BE8DDB-818B-46AA-ABF5-A93A93B4D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15" y="1539637"/>
            <a:ext cx="8497694" cy="46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83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 descr="Lupa i znak zapytania">
            <a:extLst>
              <a:ext uri="{FF2B5EF4-FFF2-40B4-BE49-F238E27FC236}">
                <a16:creationId xmlns:a16="http://schemas.microsoft.com/office/drawing/2014/main" id="{3654474C-F560-46B1-B5D3-F4D1B24D68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454" r="13454"/>
          <a:stretch/>
        </p:blipFill>
        <p:spPr>
          <a:xfrm>
            <a:off x="0" y="0"/>
            <a:ext cx="6784975" cy="5221288"/>
          </a:xfr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4191DD86-321B-9BC9-EBF9-26424C0FE6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Od czego zacząć?</a:t>
            </a:r>
            <a:endParaRPr lang="pl-PL"/>
          </a:p>
        </p:txBody>
      </p:sp>
      <p:sp>
        <p:nvSpPr>
          <p:cNvPr id="4" name="Symbol zastępczy numeru slajdu 3" hidden="1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74492" y="6994914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3" name="Symbol zastępczy numeru slajdu 3">
            <a:extLst>
              <a:ext uri="{FF2B5EF4-FFF2-40B4-BE49-F238E27FC236}">
                <a16:creationId xmlns:a16="http://schemas.microsoft.com/office/drawing/2014/main" id="{956836C4-3E56-D580-23B7-E49AC3F15AAF}"/>
              </a:ext>
            </a:extLst>
          </p:cNvPr>
          <p:cNvSpPr txBox="1">
            <a:spLocks/>
          </p:cNvSpPr>
          <p:nvPr/>
        </p:nvSpPr>
        <p:spPr>
          <a:xfrm>
            <a:off x="8642547" y="6814069"/>
            <a:ext cx="1079500" cy="179388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015AA-59F6-416B-87A6-8E3D940284E2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742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0F219F-2797-4F26-9766-0BF166DE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392760"/>
            <a:ext cx="8640381" cy="635937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CC1A872-CFB9-4A8A-A9AA-EC7A7FFC2D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C023DE27-C5F6-4299-9157-F36330ED0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038843"/>
            <a:ext cx="8640382" cy="558927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Błędne określenie rodzaju Zamawiającego. </a:t>
            </a:r>
          </a:p>
          <a:p>
            <a:pPr marL="0" indent="0">
              <a:buNone/>
            </a:pPr>
            <a:r>
              <a:rPr lang="pl-PL"/>
              <a:t>Postępowanie przeprowadziło Miasto Sosnowiec, Beneficjentem projektu są Sosnowieckie Wodociągi Sp. z o.o., tym samym Zamawiającym jest Miasto Sosnowiec – jednostka samorządu terytorialnego. </a:t>
            </a:r>
          </a:p>
          <a:p>
            <a:pPr marL="0" indent="0">
              <a:buNone/>
            </a:pPr>
            <a:endParaRPr lang="pl-PL" b="1"/>
          </a:p>
          <a:p>
            <a:pPr marL="0" indent="0">
              <a:buNone/>
            </a:pPr>
            <a:r>
              <a:rPr lang="pl-PL"/>
              <a:t> 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EB9620C-43E5-4092-B8F4-9234CA848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8" y="2738564"/>
            <a:ext cx="6243818" cy="388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4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BE3082-1F2D-4D9C-8FBF-939FEBD97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368446"/>
            <a:ext cx="8640381" cy="662130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9EEA2F-F32C-431A-98D1-F3591BF2B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030130"/>
            <a:ext cx="8640382" cy="557905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Błędne określenie podmiotu przeprowadzającego postępowanie.</a:t>
            </a:r>
          </a:p>
          <a:p>
            <a:pPr marL="0" indent="0">
              <a:buNone/>
            </a:pPr>
            <a:r>
              <a:rPr lang="pl-PL"/>
              <a:t>Postępowanie przeprowadziło Miasto Sosnowiec, Beneficjentem projektu są Sosnowieckie Wodociągi Sp. z o.o., tym samym Miasto Sosnowiec jest Realizatorem. </a:t>
            </a:r>
            <a:endParaRPr lang="pl-PL" b="1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F6F5D1-BA72-4CE1-8256-21615F09E6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575E095-4599-4DD1-9997-95165199E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71" y="2578653"/>
            <a:ext cx="6498619" cy="40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21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F8BE4B-12B5-4663-B682-56FE4C8B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94628"/>
            <a:ext cx="8640381" cy="700118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323E59-2118-44B5-94F4-01688BB90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334036"/>
            <a:ext cx="8640382" cy="5275152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Błędnie uwzględniona liczba ofert.</a:t>
            </a:r>
          </a:p>
          <a:p>
            <a:pPr marL="0" indent="0">
              <a:buNone/>
            </a:pPr>
            <a:r>
              <a:rPr lang="pl-PL"/>
              <a:t>W ramach pierwszej części zamówienia uzyskano 3 oferty, w ramach drugiej części – 2 oferty. Prawidłowa odpowiedź to 2 oferty. 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BB207D0-E67D-492A-8AB3-516F48ECE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86AC32F-81D5-401C-B442-78930317D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719" y="2565990"/>
            <a:ext cx="6675971" cy="40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82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F4E9D8-355B-413C-84C6-CD971C9C2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381098"/>
            <a:ext cx="8640381" cy="674793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FE212E-2EC8-465A-BE33-3B471A28B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055455"/>
            <a:ext cx="8640382" cy="5604384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logotypu. </a:t>
            </a:r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obligatoryjnych oświadczeń.</a:t>
            </a:r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podpisu osoby upoważnionej. </a:t>
            </a:r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Przekazanie matrycy w formacie programu Excel.</a:t>
            </a:r>
          </a:p>
          <a:p>
            <a:pPr marL="251460" indent="-251460">
              <a:buFont typeface="Wingdings" panose="05000000000000000000" pitchFamily="2" charset="2"/>
              <a:buChar char="§"/>
            </a:pPr>
            <a:endParaRPr lang="pl-PL" b="1"/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CF585CD-F2BB-4085-94E7-77304084A6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23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31B18BB-AA46-4DE2-A070-9C3399B4F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624" y="2909245"/>
            <a:ext cx="6228205" cy="329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9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249A1-36D7-4A5D-B4B2-18D30D8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65" y="330098"/>
            <a:ext cx="8640381" cy="785444"/>
          </a:xfrm>
        </p:spPr>
        <p:txBody>
          <a:bodyPr/>
          <a:lstStyle/>
          <a:p>
            <a:r>
              <a:rPr lang="pl-PL"/>
              <a:t>Na co zwrócić uwagę?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8E2E39-42F7-4F37-8BF7-FA59FAEC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666" y="1115541"/>
            <a:ext cx="8640382" cy="5328592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Korzystaj zawsze z aktualnego wzoru matrycy.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Zapoznaj się z instrukcją wypełniania matrycy.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Wzory matryc zostały sporządzone w programie Excel365, jeżeli Excel którym dysponujesz jest starszy niż wersja z 2019 roku matryca może utracić swoje właściwości</a:t>
            </a: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W takim przypadku skontaktuj się mailowo lub telefonicznie z pracownikiem Referatu kontroli projektów w Departamencie Europejskiego Funduszu Rozwoju Regionalnego (FR-RKPR). Nasze dane to:</a:t>
            </a:r>
          </a:p>
          <a:p>
            <a:pPr marL="70485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l-PL" sz="17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Paulina Solecka - Szponar, tel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(032) 77 40 156 / (032) 77 44 638 , e-mail: 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paulina.solecka-szponar@slaskie.pl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70485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Natalia Wochnik, tel. (32) 77 40 155 / (32) 77 44 406, e-mail: 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natalia.wochnik@slaskie.pl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70485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Marta Kurek, tel. (32) 77 40 142/ (32) 77 44 287, e-mail: 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marta.kurek@slaskie.pl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70485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Kinga Powroźnik, </a:t>
            </a:r>
            <a:r>
              <a:rPr lang="pt-BR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tel. (32) 77 40 142/ (32) 77 44 2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55</a:t>
            </a:r>
            <a:r>
              <a:rPr lang="pt-BR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e-mail: </a:t>
            </a:r>
            <a:r>
              <a:rPr lang="pl-PL" sz="17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kinga.powroznik</a:t>
            </a:r>
            <a:r>
              <a:rPr lang="pt-BR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@slaskie.pl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Tx/>
              <a:buFont typeface="+mj-lt"/>
              <a:buAutoNum type="arabicParenR" startAt="4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 wypełnieniu matrycy zapisz ją w formacie .pdf, podpisz ją podpisem elektronicznym lub podpisem zaufanym lub podpisem osobistym oraz dołącz ją do zamówienia w systemie CST2021. Uwaga: matrycę podpisuje osoba upoważniona do reprezentowania Beneficjenta.</a:t>
            </a:r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FEDF0E-01AD-4D4B-9069-9402849F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3300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Lupa powiększająca wyniki przedstawione na wykresi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/>
        </p:blipFill>
        <p:spPr/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008C7606-55CD-919F-0CC0-FD372FFC8D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Mam już wynik – co dalej?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7910" y="6962057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237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0606"/>
            <a:ext cx="8650832" cy="515379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NISKI POZIOM RYZYKA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30" y="966319"/>
            <a:ext cx="9110695" cy="558967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Dołącz do zamówienia utworzonego w CST2021: </a:t>
            </a:r>
          </a:p>
          <a:p>
            <a:pPr marL="622300" indent="-27940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matrycę ryzyka dla zamówienia;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protokół z postępowania;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wyniki kontroli przeprowadzonych przez inne niż IZ FE SL podmioty (o ile zostały przeprowadzone);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do zamieszczonego wcześniej kontraktu dodaj ewentualne aneksy, które nie były sporządzone na moment wprowadzenia zamówienia do CST2021.</a:t>
            </a:r>
          </a:p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Prześlij zamówienia i kontrakt w CST2021.</a:t>
            </a:r>
            <a:endParaRPr lang="pl-PL" sz="1600"/>
          </a:p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Wypełnij zestawienie zamówień do wniosku o płatność i dołącz go w CST2021 do wniosku.</a:t>
            </a:r>
            <a:endParaRPr lang="pl-PL" sz="1600"/>
          </a:p>
          <a:p>
            <a:pPr marL="0" indent="0">
              <a:buNone/>
            </a:pPr>
            <a:r>
              <a:rPr lang="pl-PL" b="1">
                <a:latin typeface="Open Sans"/>
                <a:ea typeface="Open Sans"/>
                <a:cs typeface="Open Sans"/>
              </a:rPr>
              <a:t>Zamówienie NIE będzie kontrolowane przez IZ (przewiduje się wyjątki od tej zasady). Jeżeli kontrola będzie konieczna wezwiemy Cię do uzupełnienia kompletnej dokumentacji postępowania.</a:t>
            </a:r>
            <a:r>
              <a:rPr lang="pl-PL" sz="1600">
                <a:latin typeface="Open Sans"/>
                <a:ea typeface="Open Sans"/>
                <a:cs typeface="Open Sans"/>
              </a:rPr>
              <a:t> </a:t>
            </a:r>
            <a:endParaRPr lang="pl-PL" sz="1600"/>
          </a:p>
          <a:p>
            <a:pPr marL="0" indent="0">
              <a:buNone/>
            </a:pPr>
            <a:endParaRPr lang="pl-PL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pl-PL">
              <a:latin typeface="Open Sans"/>
              <a:ea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endParaRPr lang="pl-PL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1102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0606"/>
            <a:ext cx="8650832" cy="515379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WYSOKI POZIOM RYZYKA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30" y="966319"/>
            <a:ext cx="9110695" cy="558967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Dołącz do zamówienia utworzonego w CST2021: </a:t>
            </a:r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matrycę ryzyka dla zamówienia;</a:t>
            </a:r>
            <a:endParaRPr lang="pl-PL" sz="16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pl-PL" sz="160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inne dokumenty tworzące kompletną dokumentację postępowania;</a:t>
            </a:r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protokół z postępowania;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wyniki kontroli przeprowadzonych przez inne niż IZ FE SL podmioty (o ile zostały przeprowadzone);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do zamieszczonego wcześniej kontraktu dodaj ewentualne aneksy, które nie były sporządzone na moment wprowadzenia zamówienia do CST2021.</a:t>
            </a:r>
          </a:p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Prześlij zamówienia i kontrakt w CST2021.</a:t>
            </a:r>
            <a:endParaRPr lang="pl-PL" sz="1600"/>
          </a:p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Wypełnij zestawienie zamówień do wniosku o płatność i dołącz go w CST2021 do wniosku.</a:t>
            </a:r>
            <a:endParaRPr lang="pl-PL" sz="1600"/>
          </a:p>
          <a:p>
            <a:pPr marL="0" indent="0">
              <a:buNone/>
            </a:pPr>
            <a:r>
              <a:rPr lang="pl-PL" b="1">
                <a:latin typeface="Open Sans"/>
                <a:ea typeface="Open Sans"/>
                <a:cs typeface="Open Sans"/>
              </a:rPr>
              <a:t>Zamówienie będzie kontrolowane przez IZ.</a:t>
            </a:r>
          </a:p>
          <a:p>
            <a:pPr marL="0" indent="0">
              <a:buNone/>
            </a:pPr>
            <a:endParaRPr lang="pl-PL">
              <a:latin typeface="Open Sans"/>
              <a:ea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endParaRPr lang="pl-PL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6318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7D699A-F05C-4706-88D8-B455745CB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44" y="359838"/>
            <a:ext cx="8640381" cy="827711"/>
          </a:xfrm>
        </p:spPr>
        <p:txBody>
          <a:bodyPr/>
          <a:lstStyle/>
          <a:p>
            <a:r>
              <a:rPr lang="pl-PL"/>
              <a:t>Kompletna dokumentacja postępowania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4A9CAF-F32D-4D96-8E0B-797E66EF1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187549"/>
            <a:ext cx="8640382" cy="547229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/>
              <a:t>Wykaz dokumentów z zamówień udzielonych na podstawie ustawy Pzp znajduje się na stronach Biuletynu Informacji Publicznej:</a:t>
            </a:r>
            <a:r>
              <a:rPr lang="pl-PL">
                <a:solidFill>
                  <a:srgbClr val="002060"/>
                </a:solidFill>
              </a:rPr>
              <a:t> </a:t>
            </a:r>
            <a:r>
              <a:rPr lang="pl-PL">
                <a:solidFill>
                  <a:srgbClr val="002060"/>
                </a:solidFill>
                <a:hlinkClick r:id="rId2"/>
              </a:rPr>
              <a:t>Kwestionariusz kontroli</a:t>
            </a:r>
            <a:r>
              <a:rPr lang="pl-PL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/>
              <a:t>Przykładowy wykaz dokumentów z zamówień udzielanych na podstawie zasady konkurencyjności i zamówień o wartości szacunkowej przekraczającej 50 000 zł netto (do których nie ma zastosowania ustawa PZP) odnajdziesz w </a:t>
            </a:r>
            <a:r>
              <a:rPr lang="pl-PL">
                <a:solidFill>
                  <a:srgbClr val="002060"/>
                </a:solidFill>
                <a:hlinkClick r:id="rId3"/>
              </a:rPr>
              <a:t>Przewodniku dla beneficjentów FE SL 2021-2027</a:t>
            </a:r>
            <a:r>
              <a:rPr lang="pl-PL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/>
              <a:t>Jeżeli z przyczyn technicznych dołączenie w CST2021 wymaganych dokumentów nie będzie możliwe, dopuszcza się inne sposoby przesłania dokumentów z zastrzeżeniem, że nie może to być nośnik danych typu karta pamięci, dysk zewnętrzny, pendrive, płyta CD/DVD czy pamięć </a:t>
            </a:r>
            <a:r>
              <a:rPr lang="pl-PL" err="1"/>
              <a:t>flash</a:t>
            </a:r>
            <a:r>
              <a:rPr lang="pl-PL"/>
              <a:t>. 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/>
              <a:t>Alternatywny sposób przekazania danych należy ustalić z przedstawicielem                 FR-RKPR.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502801A-5968-40E9-B6CF-44953CA80B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2075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Kobieta przeglądająca dokumenty leżące na stol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6631" r="6631"/>
          <a:stretch/>
        </p:blipFill>
        <p:spPr>
          <a:xfrm>
            <a:off x="0" y="0"/>
            <a:ext cx="6784975" cy="5221288"/>
          </a:xfrm>
        </p:spPr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id="{B6987D57-3F45-9569-254D-385DEA9E3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0022" y="5529541"/>
            <a:ext cx="6471147" cy="661062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 sz="2200">
                <a:latin typeface="Open Sans"/>
                <a:ea typeface="Open Sans"/>
                <a:cs typeface="Open Sans"/>
              </a:rPr>
              <a:t>Zestawienie zamówień we wniosku o płatność</a:t>
            </a:r>
            <a:endParaRPr lang="pl-PL" sz="22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31075" y="6940750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7384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FBBCCB-293A-42D0-84D5-2D253AE7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7" y="266790"/>
            <a:ext cx="8640381" cy="969157"/>
          </a:xfrm>
        </p:spPr>
        <p:txBody>
          <a:bodyPr/>
          <a:lstStyle/>
          <a:p>
            <a:r>
              <a:rPr lang="pl-PL"/>
              <a:t>Zamówienia – obowiązki w CST2021 związane z rozliczaniem projektu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1F0FB81A-19A4-412C-B203-CE1D9F8292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790092"/>
              </p:ext>
            </p:extLst>
          </p:nvPr>
        </p:nvGraphicFramePr>
        <p:xfrm>
          <a:off x="1025525" y="1366576"/>
          <a:ext cx="8640763" cy="529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38CA0D9-B882-4929-BE2C-445BA97DD0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9708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0B1846-73C9-41F5-840F-3E25F9F5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6" y="858924"/>
            <a:ext cx="8640381" cy="760915"/>
          </a:xfrm>
        </p:spPr>
        <p:txBody>
          <a:bodyPr>
            <a:normAutofit fontScale="90000"/>
          </a:bodyPr>
          <a:lstStyle/>
          <a:p>
            <a:r>
              <a:rPr lang="pl-PL"/>
              <a:t>Wypełnianie zestawienia zamówień we wniosku o płatność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7DCC-8780-4324-816D-674A884B3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6" y="2159837"/>
            <a:ext cx="8640382" cy="41266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Film instruktażowy jak wypełnić zestawienie zamówień we wniosku o płatność znajdziesz na naszej stronie internetowej Fundusze Europejskie dla Śląskiego 2021-2027: </a:t>
            </a:r>
          </a:p>
          <a:p>
            <a:pPr marL="180975" indent="0">
              <a:buNone/>
            </a:pPr>
            <a:r>
              <a:rPr lang="pl-PL">
                <a:hlinkClick r:id="rId3"/>
              </a:rPr>
              <a:t>Zamówienia publiczne – filmy instruktażowe</a:t>
            </a:r>
            <a:endParaRPr lang="pl-PL"/>
          </a:p>
          <a:p>
            <a:pPr marL="0" indent="0">
              <a:buNone/>
            </a:pPr>
            <a:r>
              <a:rPr lang="pl-PL"/>
              <a:t>Link do filmu znajdziesz również bezpośrednio na platformie YouTube: </a:t>
            </a:r>
          </a:p>
          <a:p>
            <a:pPr marL="180975" indent="0">
              <a:buNone/>
            </a:pPr>
            <a:r>
              <a:rPr lang="pl-PL">
                <a:hlinkClick r:id="rId4"/>
              </a:rPr>
              <a:t>Wypełnianie zestawienia zamówień we wniosku o płatność</a:t>
            </a:r>
            <a:endParaRPr lang="pl-PL"/>
          </a:p>
          <a:p>
            <a:pPr marL="0" indent="0">
              <a:buNone/>
            </a:pPr>
            <a:endParaRPr lang="pl-PL" sz="1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UWAGA: w prezentacji przedstawiono wzór zestawienia obowiązujący na dzień szkolenia. Wypełniając matryce zawsze korzystaj z AKTUALNYCH wzorów znajdujących się na stronie internetowej programu.</a:t>
            </a:r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08B95D-DA06-4B59-B725-144D237A0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30</a:t>
            </a:fld>
            <a:endParaRPr lang="pl-PL"/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9D348A3E-A3D8-42D3-BEEF-2A9F288D17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99242"/>
              </p:ext>
            </p:extLst>
          </p:nvPr>
        </p:nvGraphicFramePr>
        <p:xfrm>
          <a:off x="1223963" y="2311400"/>
          <a:ext cx="774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Worksheet" showAsIcon="1" r:id="rId5" imgW="774000" imgH="672480" progId="Excel.Sheet.12">
                  <p:embed/>
                </p:oleObj>
              </mc:Choice>
              <mc:Fallback>
                <p:oleObj name="Worksheet" showAsIcon="1" r:id="rId5" imgW="774000" imgH="672480" progId="Excel.Sheet.12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9D348A3E-A3D8-42D3-BEEF-2A9F288D17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23963" y="2311400"/>
                        <a:ext cx="7747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7676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AFA31-2E35-4972-AE7A-3BF0817C3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Najczęstsze błędy w zestawieniu zamówień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C00539-BD5B-4FB9-B0C2-FE586AC4E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Korzystanie z nieaktualnego wzoru zestawienia zamówień.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daty sporządzenia zestawienia.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Dodawanie cyfr w numerze projektu.  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FESL.02.11-IZ.01-0888/23.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CF60EDD-4D89-4F54-8498-7E1A70D44E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0721B6-4D1D-44B3-BB39-56C11767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10" y="3656758"/>
            <a:ext cx="7907482" cy="286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54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987ED7-9906-7297-6233-F4E187A0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467758"/>
            <a:ext cx="8640381" cy="577272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1E3F68-795E-6940-3621-A311256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400574"/>
            <a:ext cx="8640382" cy="525926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Dodawanie cyfr w numerze projektu.  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FESL.02.11-IZ.01-0888/23</a:t>
            </a:r>
            <a:endParaRPr lang="pl-PL"/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Podawanie numeru ogłoszenia nadanego przez Beneficjenta. 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2024-512455-55665</a:t>
            </a:r>
            <a:r>
              <a:rPr lang="pl-PL" b="1">
                <a:latin typeface="Open Sans"/>
                <a:ea typeface="Open Sans"/>
                <a:cs typeface="Open Sans"/>
              </a:rPr>
              <a:t> </a:t>
            </a:r>
          </a:p>
          <a:p>
            <a:pPr marL="0" indent="0">
              <a:buNone/>
            </a:pPr>
            <a:endParaRPr lang="pl-PL" b="1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B127F6-5A88-69E5-A7C4-386046DF3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1AF554A-93F9-4F3E-9671-AD4250919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5" y="3305908"/>
            <a:ext cx="8177645" cy="335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55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44BEFA-2E09-4803-8713-7C92FAE42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00437"/>
            <a:ext cx="8640381" cy="666211"/>
          </a:xfrm>
        </p:spPr>
        <p:txBody>
          <a:bodyPr/>
          <a:lstStyle/>
          <a:p>
            <a:r>
              <a:rPr lang="pl-PL"/>
              <a:t>Najczęstsze błędy w zestawieniu zamówień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64228F-9B74-4F50-94E6-C15BDE0AA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397876"/>
            <a:ext cx="8640382" cy="5261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wskazania numeru wniosku o płatność, którego dotyczy zestawienie.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Skracanie nazwy zamówienia/nadawanie nazwy potocznej.</a:t>
            </a:r>
          </a:p>
          <a:p>
            <a:pPr marL="0" indent="0">
              <a:buNone/>
            </a:pPr>
            <a:r>
              <a:rPr lang="pl-PL"/>
              <a:t>Powinno być: Budowa wodociągu i przebudowa kanalizacji w ciągu ul. Prusa.</a:t>
            </a:r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A2B63F9-E1B7-4BF6-9F13-905616B17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33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8B0002E-9F6A-4FF3-90EC-3BD130D0E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164" y="2869325"/>
            <a:ext cx="7907482" cy="32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39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31B004-6C87-4E28-BD25-5DA2C3DC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376805"/>
            <a:ext cx="8640381" cy="523031"/>
          </a:xfrm>
        </p:spPr>
        <p:txBody>
          <a:bodyPr/>
          <a:lstStyle/>
          <a:p>
            <a:r>
              <a:rPr lang="pl-PL"/>
              <a:t>Najczęstsze błędy w zestawieniu zamówień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C8388A-0E91-423D-BC46-103FC5AFC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259834"/>
            <a:ext cx="8640382" cy="540000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Wskazanie daty przekazania ogłoszenia Dziennikowi Urzędowemu Unii Europejskiej jako daty wszczęcia postępowania.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Wybór nieodpowiednego trybu zamówienia (w szczególności w przypadku zamówień poniżej 50 tys. zł netto).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wskazania czy postępowanie zostało skontrolowane i jego wyniku.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60220FA-98BF-43DF-A343-DBFADAE5F5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A0E9994-8B5D-4566-BA10-241CFF59F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841" y="3394841"/>
            <a:ext cx="7907197" cy="326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71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0F86F4-B170-4E9B-A959-274B8E42C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08" y="359838"/>
            <a:ext cx="8640381" cy="720003"/>
          </a:xfrm>
        </p:spPr>
        <p:txBody>
          <a:bodyPr/>
          <a:lstStyle/>
          <a:p>
            <a:r>
              <a:rPr lang="pl-PL"/>
              <a:t>Najczęstsze błędy w zestawieniu zamówień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7A854A-A7FC-4613-A09F-3B50A8426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5" y="1079841"/>
            <a:ext cx="8640382" cy="51107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logotypu.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obligatoryjnych oświadczeń pod tabelą zestawienia.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podpisu osoby upoważnionej.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Przekazanie zestawienia w formacie programu Excel.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0337A7E-7113-4CE8-88D0-315C643C4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8BDB6E3-5BAB-4CA5-A300-24CFEDAA0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195" y="2953406"/>
            <a:ext cx="6413679" cy="27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87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249A1-36D7-4A5D-B4B2-18D30D8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359837"/>
            <a:ext cx="8640381" cy="741728"/>
          </a:xfrm>
        </p:spPr>
        <p:txBody>
          <a:bodyPr/>
          <a:lstStyle/>
          <a:p>
            <a:r>
              <a:rPr lang="pl-PL"/>
              <a:t>Na co zwrócić uwagę?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8E2E39-42F7-4F37-8BF7-FA59FAEC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18" y="1101565"/>
            <a:ext cx="8640382" cy="5702608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Zestawienie jest obowiązkowym załącznikiem do wniosku o płatność.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Zestawienie wypełnij dla konkretnego wniosku o płatność.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zestawieniu wpisz tylko te zamówienia, z których wydatki przedstawiłeś w tym wniosku.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Podczas wypełniania zestawienia korzystaj z podpowiedzi wyświetlanych w komórce.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Nierozerwalną częścią zestawienia są: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matryce ryzyka dla wykazanych tu zamówień (o wartości szacunkowej przekraczającej 50 000 zł netto), 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protokoły z postępowań o udzielenie zamówień,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kontrakty z wykonawcami,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wyniki kontroli przeprowadzonych przez inne niż IZ FE SL podmioty (o ile zostały przeprowadzone),</a:t>
            </a:r>
          </a:p>
          <a:p>
            <a:pPr marL="503555" lvl="1" indent="0">
              <a:lnSpc>
                <a:spcPct val="107000"/>
              </a:lnSpc>
              <a:buNone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które dołączyłeś do przesłanych w systemie CST2021 zamówień.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Pamiętaj o podpisaniu zestawienia.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module kontakty, w systemie LSI2021 wpisz dane osób, z którymi będziemy kontaktować się weryfikując wniosek o płatność oraz zamówienia.</a:t>
            </a:r>
          </a:p>
          <a:p>
            <a:pPr marL="0" indent="0">
              <a:buNone/>
            </a:pPr>
            <a:endParaRPr lang="pl-PL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FEDF0E-01AD-4D4B-9069-9402849F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3471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Kobieta patrząca na ekran monitora i  pisząca na klawiaturz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" r="6684"/>
          <a:stretch/>
        </p:blipFill>
        <p:spPr>
          <a:xfrm>
            <a:off x="0" y="0"/>
            <a:ext cx="6784975" cy="5221288"/>
          </a:xfrm>
        </p:spPr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3E5817ED-9114-651A-5AE5-08032E848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808" y="5404486"/>
            <a:ext cx="6133117" cy="648546"/>
          </a:xfrm>
        </p:spPr>
        <p:txBody>
          <a:bodyPr>
            <a:normAutofit fontScale="90000"/>
          </a:bodyPr>
          <a:lstStyle/>
          <a:p>
            <a:r>
              <a:rPr lang="pl-PL">
                <a:latin typeface="Open Sans"/>
                <a:ea typeface="Open Sans"/>
                <a:cs typeface="Open Sans"/>
              </a:rPr>
              <a:t>Zamówienia i kontrakty w CST2021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5249" y="6909080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537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0B1846-73C9-41F5-840F-3E25F9F5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6" y="858924"/>
            <a:ext cx="8640381" cy="760915"/>
          </a:xfrm>
        </p:spPr>
        <p:txBody>
          <a:bodyPr/>
          <a:lstStyle/>
          <a:p>
            <a:r>
              <a:rPr lang="pl-PL"/>
              <a:t>Tworzenie zamówień publicznych w CST 2021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7DCC-8780-4324-816D-674A884B3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6" y="1866900"/>
            <a:ext cx="8640382" cy="4140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Przed przystąpieniem do pracy w systemie CST2021 </a:t>
            </a: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zwrócić uwagę, czy wybrany kontekst pracy użytkownika (czyli reprezentowany podmiot oraz jego rola) jest poprawny. Kontekst można wybrać klikając na ikonkę       w prawym górnym rogu ekranu. W przypadku braku wyboru kontekstu w SL2021 mogą nie być widoczne żadne projekty.</a:t>
            </a:r>
          </a:p>
          <a:p>
            <a:pPr marL="0" indent="0">
              <a:buNone/>
            </a:pPr>
            <a:r>
              <a:rPr lang="pl-PL"/>
              <a:t>Film instruktażowy jak tworzyć zamówienia publiczne w CST 2021znajdziesz na naszej stronie internetowej Fundusze Europejskie dla Śląskiego 2021-2027: </a:t>
            </a:r>
          </a:p>
          <a:p>
            <a:pPr marL="180975" indent="0">
              <a:buNone/>
            </a:pPr>
            <a:r>
              <a:rPr lang="pl-PL">
                <a:hlinkClick r:id="rId2"/>
              </a:rPr>
              <a:t>Zamówienia publiczne – filmy instruktażowe</a:t>
            </a:r>
            <a:endParaRPr lang="pl-PL"/>
          </a:p>
          <a:p>
            <a:pPr marL="0" indent="0">
              <a:buNone/>
            </a:pPr>
            <a:r>
              <a:rPr lang="pl-PL"/>
              <a:t>Link do filmu znajdziesz również bezpośrednio na platformie YouTube: </a:t>
            </a:r>
          </a:p>
          <a:p>
            <a:pPr marL="180975" indent="0">
              <a:buNone/>
            </a:pPr>
            <a:r>
              <a:rPr lang="pl-PL">
                <a:hlinkClick r:id="rId3"/>
              </a:rPr>
              <a:t>Tworzenie zamówień publicznych w CST 2021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08B95D-DA06-4B59-B725-144D237A0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38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853A84D-C2EC-418A-968A-13DA2FF3D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09" y="2451780"/>
            <a:ext cx="2667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8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373F4F-022D-4942-BEFC-7AAAF385B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7" y="503816"/>
            <a:ext cx="8640381" cy="792042"/>
          </a:xfrm>
        </p:spPr>
        <p:txBody>
          <a:bodyPr>
            <a:normAutofit/>
          </a:bodyPr>
          <a:lstStyle/>
          <a:p>
            <a:r>
              <a:rPr lang="pl-PL" sz="2600"/>
              <a:t>Najczęstsze błędy przy uzupełnianiu systemu CST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00111A-40AC-4F7E-923C-840BC054A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587062"/>
            <a:ext cx="8640382" cy="507277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wskazania pełnej nazwy zamówienia.</a:t>
            </a:r>
          </a:p>
          <a:p>
            <a:pPr marL="0" indent="0">
              <a:buNone/>
            </a:pPr>
            <a:r>
              <a:rPr lang="pl-PL"/>
              <a:t>Powinno być: Budowa wodociągu i przebudowa kanalizacji w ciągu ul. Prusa.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wskazania numeru ogłoszenia nadanego w Biuletynie Zamówień Publicznych, Dzienniku Urzędowym UE lub Bazie konkurencyjności.  </a:t>
            </a:r>
          </a:p>
          <a:p>
            <a:pPr marL="0" indent="0">
              <a:buNone/>
            </a:pPr>
            <a:r>
              <a:rPr lang="pl-PL"/>
              <a:t>Powinno być: </a:t>
            </a:r>
          </a:p>
          <a:p>
            <a:pPr marL="0" indent="0">
              <a:buNone/>
            </a:pPr>
            <a:r>
              <a:rPr lang="pl-PL"/>
              <a:t>2024-26642-552215.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17616B-02AF-4244-BEDA-8B547C980A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39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6404969-F5AD-4E0A-80EC-B23A8984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733" y="3457106"/>
            <a:ext cx="5096933" cy="280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36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0606"/>
            <a:ext cx="8650832" cy="966212"/>
          </a:xfrm>
        </p:spPr>
        <p:txBody>
          <a:bodyPr>
            <a:normAutofit/>
          </a:bodyPr>
          <a:lstStyle/>
          <a:p>
            <a:r>
              <a:rPr lang="pl-PL"/>
              <a:t>Udzieliłem zamówienia w projekcie – obowiązki w CST2021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30" y="1507254"/>
            <a:ext cx="9241118" cy="5048736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Niezwłocznie po udzieleniu zamówienia (podpisaniu umowy z wykonawcą /wykonawcami) wykaż (utwórz) zamówienie w systemie CST2021.</a:t>
            </a:r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W CST 2021 zamieszczaj tylko zamówienia: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związane z wydatkami kwalifikowanymi,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o wartości szacunkowej przekraczającej 50 000 zł netto.</a:t>
            </a:r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Do utworzonego zamówienia, jako załącznik, dodaj umowę z wykonawcą.</a:t>
            </a:r>
          </a:p>
          <a:p>
            <a:pPr marL="0" indent="0">
              <a:buNone/>
            </a:pPr>
            <a:r>
              <a:rPr lang="pl-PL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UWAGA! Na tym etapie nie przesyła się jeszcze zamówienia i nie trzeba dołączać</a:t>
            </a:r>
          </a:p>
          <a:p>
            <a:pPr marL="0" indent="0">
              <a:buNone/>
            </a:pPr>
            <a:r>
              <a:rPr lang="pl-PL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innych załączników związanych z zamówieniem.</a:t>
            </a:r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IZ FE SL może wezwać Cię do zamieszczenia w systemie CST2021 pełnej dokumentacji z postępowania oraz przesłania zamówienia na każdym etapie realizacji projektu. Do złożenia dokumentów z zamówienia na każde wezwanie IZ FE SL jesteś zobowiązany zapisami umowy o dofinansowanie projektu.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6315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F5E4F1-729B-478E-9977-AC4FDFCE6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391001"/>
            <a:ext cx="8640381" cy="615348"/>
          </a:xfrm>
        </p:spPr>
        <p:txBody>
          <a:bodyPr>
            <a:normAutofit/>
          </a:bodyPr>
          <a:lstStyle/>
          <a:p>
            <a:r>
              <a:rPr lang="pl-PL" sz="2600"/>
              <a:t>Najczęstsze błędy przy uzupełnianiu systemu CST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A27AE3-AFD0-4F54-A45E-ABAF6EB41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366346"/>
            <a:ext cx="8640382" cy="529349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wysyłki zamówienia w systemie CST 2021 (status „w przygotowaniu”).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Wskazanie błędnego trybu udzielenia zamówienia.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W przypadku postępowania przeprowadzonego przez Realizatora, wskazanie Beneficjenta jako Zamawiającego.                                                                                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BF6500E-8092-495F-8A35-962D483B3E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40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5A2288F-7638-45E8-8A6E-12349AF93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892" y="3069021"/>
            <a:ext cx="5601377" cy="30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423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0EEF98-2834-4A33-BC45-BCD68072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7" y="383493"/>
            <a:ext cx="8640381" cy="772645"/>
          </a:xfrm>
        </p:spPr>
        <p:txBody>
          <a:bodyPr>
            <a:normAutofit/>
          </a:bodyPr>
          <a:lstStyle/>
          <a:p>
            <a:r>
              <a:rPr lang="pl-PL" sz="2600"/>
              <a:t>Najczęstsze błędy przy uzupełnianiu systemu CST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BF6190-BE5C-4A57-AFF1-6CE638042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245641"/>
            <a:ext cx="8640382" cy="48914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Wskazanie wartości umowy jako wartość zamówienia.</a:t>
            </a:r>
          </a:p>
          <a:p>
            <a:pPr marL="0" indent="0">
              <a:buNone/>
            </a:pPr>
            <a:r>
              <a:rPr lang="pl-PL"/>
              <a:t>Uwaga! W tym miejscu należy wpisać wartość szacunkową.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uwzględnienia w uwagach linku do strony internetowej, na której opublikowano postępowanie.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D0D6415-1BF0-434F-876F-2541443670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7C4F5BD-A43E-42E6-BE27-B00D355C3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784" y="3112986"/>
            <a:ext cx="5570815" cy="30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94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13EDB3-3BBD-45CC-BE37-F88AD878B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408337"/>
            <a:ext cx="8640381" cy="491499"/>
          </a:xfrm>
        </p:spPr>
        <p:txBody>
          <a:bodyPr>
            <a:normAutofit/>
          </a:bodyPr>
          <a:lstStyle/>
          <a:p>
            <a:r>
              <a:rPr lang="pl-PL" sz="2600"/>
              <a:t>Najczęstsze błędy przy uzupełnianiu systemu CST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119F90-F9B7-42FA-A81D-7BD264F6D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164243"/>
            <a:ext cx="8640382" cy="54955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uwzględnienia wszystkich obligatoryjnych załączników do postępowania (w zależności od poziomu ryzyka matrycy).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uzupełnienia zakładki „Kontrakty z wykonawcami” po przekazaniu zamówienia w systemie. </a:t>
            </a:r>
          </a:p>
          <a:p>
            <a:pPr marL="0" indent="0">
              <a:buNone/>
            </a:pPr>
            <a:endParaRPr lang="pl-PL" b="1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B00E5E0-3285-49E1-9905-7B6F887071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3A3ED58-31AA-4424-959B-6237DBB5B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682" y="3128507"/>
            <a:ext cx="5738443" cy="288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57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249A1-36D7-4A5D-B4B2-18D30D8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359837"/>
            <a:ext cx="8640381" cy="526064"/>
          </a:xfrm>
        </p:spPr>
        <p:txBody>
          <a:bodyPr/>
          <a:lstStyle/>
          <a:p>
            <a:r>
              <a:rPr lang="pl-PL"/>
              <a:t>Na co zwrócić uwagę?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8E2E39-42F7-4F37-8BF7-FA59FAEC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18" y="971525"/>
            <a:ext cx="8640382" cy="5832648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Korzystaj z instrukcji użytkownika aplikacji SL2021 opracowanych przez Ministerstwo Funduszy i Polityki Regionalnej. Pamiętaj by zawsze korzystać z aktualnej wersji instrukcji</a:t>
            </a:r>
            <a:r>
              <a:rPr lang="pl-P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pl-PL" sz="180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CST2021 tworzy się i przesyła się tylko zamówienia związane z wydatkami kwalifikowalnymi.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Zamówienia (o wartości szacunkowej przekraczającej 50 000 zł netto) należy dodawać w systemie na bie</a:t>
            </a:r>
            <a:r>
              <a:rPr lang="pl-P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żąco. Natomiast</a:t>
            </a: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b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przesłać</a:t>
            </a: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 należy w CST2021 tuż   przed złożeniem wniosku o płatność, w którym wykazuje się wydatki z tych zamówień.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Zamówień, których wartość nie przekracza kwoty 50 000 zł netto nie przesyła się w CST2021,                 ale informację o takich zamówieniach uwzględnia się w zestawieniu zamówień w projekcie do wniosku o płatność. W zestawieniu zamówień wpisuje się wszystkie zamówienia, z których wydatki przedstawiono w danym wniosku o płatność.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uwagi na ograniczenia techniczne w CST2021 (moduł Zamówienia Publiczne) i brak możliwości wyboru trybów pozaustawowych, w przypadku</a:t>
            </a:r>
            <a:r>
              <a:rPr lang="pl-P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zamówień udzielanych na podstawie zasady konkurencyjności i zamówień o wartości szacunkowej przekraczającej 50 000 zł netto (do których nie ma zastosowania ustawa PZP) wszczętych przed ogłoszeniem regulaminu wyboru trzeba wybrać z listy opcję „tryb podstawowy”.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polu „uwagi” należy wpisać odnośnik do strony postępowania.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polu „wartość zamówienia” należy wpisać wartość szacunkową, a nie wartość zawartej umowy. Wartość kontraktu uzupełnia się przy tworzeniu kontraktu z wykonawcami (kolejny krok po utworzeniu i przesłaniu zamówienia).</a:t>
            </a:r>
          </a:p>
          <a:p>
            <a:pPr marL="0" indent="0">
              <a:buNone/>
            </a:pPr>
            <a:endParaRPr lang="pl-PL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FEDF0E-01AD-4D4B-9069-9402849F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49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0606"/>
            <a:ext cx="8650832" cy="682674"/>
          </a:xfrm>
        </p:spPr>
        <p:txBody>
          <a:bodyPr/>
          <a:lstStyle/>
          <a:p>
            <a:r>
              <a:rPr lang="pl-PL"/>
              <a:t>Chcę zrefundować wydatki – i co teraz?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30" y="1024932"/>
            <a:ext cx="9110695" cy="5531058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Wypełnij matrycę ryzyka dla zamówienia, z którego chcesz refundować wydatki. 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Do zamówienia utworzonego wcześniej w systemie CST2021 dodaj: matrycę ryzyka, protokół z postępowania, wyniki kontroli innych podmiotów (jeśli takie przeprowadzono) oraz załączniki z postępowania do zamówień (o ile zamówienie jest wysokiego ryzyka). </a:t>
            </a:r>
            <a:r>
              <a:rPr lang="pl-PL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Prześlij zamówienie w systemie</a:t>
            </a:r>
            <a:r>
              <a:rPr lang="pl-PL">
                <a:latin typeface="Open Sans"/>
                <a:ea typeface="Open Sans"/>
                <a:cs typeface="Open Sans"/>
              </a:rPr>
              <a:t>. 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Uzupełnij zakładkę "KONTRAKTY" oraz dodaj wykonawcę/wykonawców. Następnie </a:t>
            </a:r>
            <a:r>
              <a:rPr lang="pl-PL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prześlij</a:t>
            </a:r>
            <a:r>
              <a:rPr lang="pl-PL">
                <a:latin typeface="Open Sans"/>
                <a:ea typeface="Open Sans"/>
                <a:cs typeface="Open Sans"/>
              </a:rPr>
              <a:t> kontrakt.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Wypełnij zestawienie zamówień do wniosku o płatność i dołącz go w CST2021 do wniosku.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Złóż wniosek o płatność wraz z niezbędnymi załącznikami.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IZ zweryfikuje wniosek o płatność i zamówienia o wysokim stopniu ryzyka.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IZ wypłaci należne środki.</a:t>
            </a:r>
          </a:p>
          <a:p>
            <a:pPr marL="0" indent="0">
              <a:buNone/>
            </a:pPr>
            <a:endParaRPr lang="pl-PL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8794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E8D0B5-09F9-0984-CE8D-CA6D7238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Zdobądź potrzebne informacje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E2C7A2-1298-086F-1016-C9A011C64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815" y="1899137"/>
            <a:ext cx="8640382" cy="4760701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Jak dodać zamówienia oraz kontrakty do CST2021:</a:t>
            </a:r>
            <a:endParaRPr lang="pl-PL"/>
          </a:p>
          <a:p>
            <a:pPr marL="228600" indent="0">
              <a:buNone/>
            </a:pPr>
            <a:r>
              <a:rPr lang="pl-PL">
                <a:latin typeface="Open Sans"/>
                <a:ea typeface="Open Sans"/>
                <a:cs typeface="Open Sans"/>
                <a:hlinkClick r:id="rId3"/>
              </a:rPr>
              <a:t>Instrukcja Beneficjenta SL2021 – zamówienia publiczne opracowane przez Ministerstwo Funduszy i Polityki Regionalnej</a:t>
            </a:r>
            <a:endParaRPr lang="pl-PL"/>
          </a:p>
          <a:p>
            <a:pPr marL="271463" indent="-271463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Kontrola oraz wymogi IZ odnośnie zamówień</a:t>
            </a:r>
            <a:endParaRPr lang="pl-PL"/>
          </a:p>
          <a:p>
            <a:pPr marL="228600" indent="0">
              <a:buNone/>
            </a:pPr>
            <a:r>
              <a:rPr lang="pl-PL">
                <a:latin typeface="Open Sans"/>
                <a:ea typeface="Open Sans"/>
                <a:cs typeface="Open Sans"/>
                <a:hlinkClick r:id="rId4"/>
              </a:rPr>
              <a:t>Przewodnik dla beneficjentów FE SL 2021-2027 (projekty EFRR)</a:t>
            </a:r>
            <a:endParaRPr lang="pl-PL">
              <a:latin typeface="Open Sans"/>
              <a:ea typeface="Open Sans"/>
              <a:cs typeface="Open San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Jak wypełnić matryce ryzyka i zestawienie zamówień w projekcie</a:t>
            </a:r>
          </a:p>
          <a:p>
            <a:pPr marL="228600" indent="0">
              <a:buNone/>
            </a:pPr>
            <a:r>
              <a:rPr lang="pl-PL">
                <a:latin typeface="Open Sans"/>
                <a:ea typeface="Open Sans"/>
                <a:cs typeface="Open Sans"/>
                <a:hlinkClick r:id="rId5"/>
              </a:rPr>
              <a:t>Zestawienie dokumentów niezbędnych do rozliczenia projektu </a:t>
            </a:r>
            <a:endParaRPr lang="pl-PL">
              <a:latin typeface="Open Sans"/>
              <a:ea typeface="Open Sans"/>
              <a:cs typeface="Open San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Jak się przygotować do kontroli i zasady jej przeprowadzania</a:t>
            </a:r>
          </a:p>
          <a:p>
            <a:pPr marL="180975" indent="0">
              <a:buNone/>
            </a:pPr>
            <a:r>
              <a:rPr lang="pl-PL">
                <a:latin typeface="Open Sans"/>
                <a:ea typeface="Open Sans"/>
                <a:cs typeface="Open Sans"/>
                <a:hlinkClick r:id="rId6"/>
              </a:rPr>
              <a:t>Kontrola, nieprawidłowości, nadużycia</a:t>
            </a:r>
            <a:endParaRPr lang="pl-PL"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300000"/>
              </a:lnSpc>
              <a:spcBef>
                <a:spcPts val="1100"/>
              </a:spcBef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UWAGA: zawsze patrz na aktualną wersję dokumentów.</a:t>
            </a:r>
            <a:endParaRPr lang="pl-PL"/>
          </a:p>
          <a:p>
            <a:pPr marL="251460" indent="-251460">
              <a:buFont typeface="Arial"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E6AC9D9-7EE1-1C8B-AA63-F45E7424B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780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Wspinacz zwisający z formacji skalnej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/>
        </p:blipFill>
        <p:spPr>
          <a:xfrm>
            <a:off x="0" y="20096"/>
            <a:ext cx="6784975" cy="5221288"/>
          </a:xfrm>
        </p:spPr>
      </p:pic>
      <p:sp>
        <p:nvSpPr>
          <p:cNvPr id="19" name="Tytuł 18">
            <a:extLst>
              <a:ext uri="{FF2B5EF4-FFF2-40B4-BE49-F238E27FC236}">
                <a16:creationId xmlns:a16="http://schemas.microsoft.com/office/drawing/2014/main" id="{64CA579E-0933-2C4B-732C-9B8E1C1D34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Matryca ryzyka - zamówienia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26720" y="689324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19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Czym jest matryca ryzyka?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5" y="2159837"/>
            <a:ext cx="8640382" cy="360000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000">
                <a:latin typeface="Open Sans"/>
                <a:ea typeface="Open Sans"/>
                <a:cs typeface="Open Sans"/>
              </a:rPr>
              <a:t>Matryca to narzędzie, które pozwala na oszacowanie ryzyka związanego z danym zamówieniem i przyporządkowanie go do grupy niskiego lub wysokiego ryzyka.</a:t>
            </a:r>
          </a:p>
          <a:p>
            <a:pPr marL="0" indent="0">
              <a:lnSpc>
                <a:spcPct val="150000"/>
              </a:lnSpc>
              <a:buNone/>
            </a:pPr>
            <a:endParaRPr lang="pl-PL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2000">
                <a:latin typeface="Open Sans"/>
                <a:ea typeface="Open Sans"/>
                <a:cs typeface="Open Sans"/>
              </a:rPr>
              <a:t>Matrycę ryzyka wypełnia się </a:t>
            </a:r>
            <a:r>
              <a:rPr lang="pl-PL" sz="2000" b="1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tylko </a:t>
            </a:r>
            <a:r>
              <a:rPr lang="pl-PL" sz="2000">
                <a:latin typeface="Open Sans"/>
                <a:ea typeface="Open Sans"/>
                <a:cs typeface="Open Sans"/>
              </a:rPr>
              <a:t>dla zamówień o wartości szacunkowej </a:t>
            </a:r>
            <a:r>
              <a:rPr lang="pl-PL" sz="2000" b="1">
                <a:latin typeface="Open Sans"/>
                <a:ea typeface="Open Sans"/>
                <a:cs typeface="Open Sans"/>
              </a:rPr>
              <a:t>przekraczającej</a:t>
            </a:r>
            <a:r>
              <a:rPr lang="pl-PL" sz="2000">
                <a:latin typeface="Open Sans"/>
                <a:ea typeface="Open Sans"/>
                <a:cs typeface="Open Sans"/>
              </a:rPr>
              <a:t> 50 000 zł netto.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005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Jak to działa?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5" y="1979837"/>
            <a:ext cx="8640382" cy="36000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Odpowiedziom na pytania zawarte w matrycy odpowiadają punkty.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zakwalifikowaniu zamówienia do grupy niskiego lub wysokiego ryzyka decyduje ilość uzyskanych punktów. Punkty naliczają się automatycznie. Wynik analizy, czyli poziom ryzyka (komunikat WYSOKI/NISKI) generuje się automatycznie po odpowiedzi na wszystkie pytania.</a:t>
            </a:r>
          </a:p>
          <a:p>
            <a:pPr marL="0" indent="0">
              <a:buNone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147061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90ACB6205CCB440BCC41DD17B34EDA9" ma:contentTypeVersion="15" ma:contentTypeDescription="Utwórz nowy dokument." ma:contentTypeScope="" ma:versionID="78c9576a188f2cf701e075c9d41f8006">
  <xsd:schema xmlns:xsd="http://www.w3.org/2001/XMLSchema" xmlns:xs="http://www.w3.org/2001/XMLSchema" xmlns:p="http://schemas.microsoft.com/office/2006/metadata/properties" xmlns:ns2="4cc2e982-662e-4003-abc6-548c6c46be5b" xmlns:ns3="5b1e5c06-cdfa-4713-8d99-5f91f92d15bc" targetNamespace="http://schemas.microsoft.com/office/2006/metadata/properties" ma:root="true" ma:fieldsID="95171b3606da887a8d79d394088c82c1" ns2:_="" ns3:_="">
    <xsd:import namespace="4cc2e982-662e-4003-abc6-548c6c46be5b"/>
    <xsd:import namespace="5b1e5c06-cdfa-4713-8d99-5f91f92d15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OCR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2e982-662e-4003-abc6-548c6c46be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54914f52-495d-4bb6-95e8-b9da89695b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1e5c06-cdfa-4713-8d99-5f91f92d15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1bb93a6-da44-479a-af7e-dc3f43f5c759}" ma:internalName="TaxCatchAll" ma:showField="CatchAllData" ma:web="5b1e5c06-cdfa-4713-8d99-5f91f92d15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1e5c06-cdfa-4713-8d99-5f91f92d15bc" xsi:nil="true"/>
    <lcf76f155ced4ddcb4097134ff3c332f xmlns="4cc2e982-662e-4003-abc6-548c6c46be5b">
      <Terms xmlns="http://schemas.microsoft.com/office/infopath/2007/PartnerControls"/>
    </lcf76f155ced4ddcb4097134ff3c332f>
    <SharedWithUsers xmlns="5b1e5c06-cdfa-4713-8d99-5f91f92d15bc">
      <UserInfo>
        <DisplayName>Solecka-Szponar Paulina</DisplayName>
        <AccountId>41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575536-9973-4ABC-8AF3-C987DB8F4C86}">
  <ds:schemaRefs>
    <ds:schemaRef ds:uri="4cc2e982-662e-4003-abc6-548c6c46be5b"/>
    <ds:schemaRef ds:uri="5b1e5c06-cdfa-4713-8d99-5f91f92d15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0734B14-AD9C-4F5D-B1E5-B1777D81BF07}">
  <ds:schemaRefs>
    <ds:schemaRef ds:uri="4cc2e982-662e-4003-abc6-548c6c46be5b"/>
    <ds:schemaRef ds:uri="5b1e5c06-cdfa-4713-8d99-5f91f92d15b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EAE707B-CAB2-4EF2-9059-DA173A9CEE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2627</Words>
  <Application>Microsoft Office PowerPoint</Application>
  <PresentationFormat>Niestandardowy</PresentationFormat>
  <Paragraphs>279</Paragraphs>
  <Slides>43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9" baseType="lpstr">
      <vt:lpstr>Arial</vt:lpstr>
      <vt:lpstr>Calibri</vt:lpstr>
      <vt:lpstr>Open Sans</vt:lpstr>
      <vt:lpstr>Wingdings</vt:lpstr>
      <vt:lpstr>Motyw pakietu Office</vt:lpstr>
      <vt:lpstr>Worksheet</vt:lpstr>
      <vt:lpstr> Matryce i zestawienia zamówień  </vt:lpstr>
      <vt:lpstr>Od czego zacząć?</vt:lpstr>
      <vt:lpstr>Zamówienia – obowiązki w CST2021 związane z rozliczaniem projektu</vt:lpstr>
      <vt:lpstr>Udzieliłem zamówienia w projekcie – obowiązki w CST2021</vt:lpstr>
      <vt:lpstr>Chcę zrefundować wydatki – i co teraz?</vt:lpstr>
      <vt:lpstr>Zdobądź potrzebne informacje</vt:lpstr>
      <vt:lpstr>Matryca ryzyka - zamówienia</vt:lpstr>
      <vt:lpstr>Czym jest matryca ryzyka?</vt:lpstr>
      <vt:lpstr>Jak to działa?</vt:lpstr>
      <vt:lpstr>Pierwszy krok</vt:lpstr>
      <vt:lpstr>Który wzór matrycy wybrać?</vt:lpstr>
      <vt:lpstr>Matrycę ryzyka PZP wybieram, jeśli:</vt:lpstr>
      <vt:lpstr>Matryca ryzyka poniżej progów i poza PZP wybieram, jeśli:</vt:lpstr>
      <vt:lpstr>Jak prawidłowo wypełnić matrycę?</vt:lpstr>
      <vt:lpstr>Wypełnianie matrycy ryzyka zgodnie z PZP</vt:lpstr>
      <vt:lpstr>Wypełnianie matrycy ryzyka poniżej progów i poza PZP </vt:lpstr>
      <vt:lpstr>Najczęstsze błędy w matrycach ryzyka</vt:lpstr>
      <vt:lpstr>Najczęstsze błędy w matrycach ryzyka</vt:lpstr>
      <vt:lpstr>Najczęstsze błędy w matrycach ryzyka</vt:lpstr>
      <vt:lpstr>Najczęstsze błędy w matrycach ryzyka</vt:lpstr>
      <vt:lpstr>Najczęstsze błędy w matrycach ryzyka</vt:lpstr>
      <vt:lpstr>Najczęstsze błędy w matrycach ryzyka</vt:lpstr>
      <vt:lpstr>Najczęstsze błędy w matrycach ryzyka</vt:lpstr>
      <vt:lpstr>Na co zwrócić uwagę?</vt:lpstr>
      <vt:lpstr>Mam już wynik – co dalej?</vt:lpstr>
      <vt:lpstr>NISKI POZIOM RYZYKA</vt:lpstr>
      <vt:lpstr>WYSOKI POZIOM RYZYKA</vt:lpstr>
      <vt:lpstr>Kompletna dokumentacja postępowania</vt:lpstr>
      <vt:lpstr>Zestawienie zamówień we wniosku o płatność</vt:lpstr>
      <vt:lpstr>Wypełnianie zestawienia zamówień we wniosku o płatność</vt:lpstr>
      <vt:lpstr>Najczęstsze błędy w zestawieniu zamówień </vt:lpstr>
      <vt:lpstr>Najczęstsze błędy w matrycach ryzyka</vt:lpstr>
      <vt:lpstr>Najczęstsze błędy w zestawieniu zamówień </vt:lpstr>
      <vt:lpstr>Najczęstsze błędy w zestawieniu zamówień </vt:lpstr>
      <vt:lpstr>Najczęstsze błędy w zestawieniu zamówień </vt:lpstr>
      <vt:lpstr>Na co zwrócić uwagę?</vt:lpstr>
      <vt:lpstr>Zamówienia i kontrakty w CST2021</vt:lpstr>
      <vt:lpstr>Tworzenie zamówień publicznych w CST 2021</vt:lpstr>
      <vt:lpstr>Najczęstsze błędy przy uzupełnianiu systemu CST</vt:lpstr>
      <vt:lpstr>Najczęstsze błędy przy uzupełnianiu systemu CST</vt:lpstr>
      <vt:lpstr>Najczęstsze błędy przy uzupełnianiu systemu CST</vt:lpstr>
      <vt:lpstr>Najczęstsze błędy przy uzupełnianiu systemu CST</vt:lpstr>
      <vt:lpstr>Na co zwrócić uwagę?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Solecka-Szponar Paulina</cp:lastModifiedBy>
  <cp:revision>2</cp:revision>
  <dcterms:created xsi:type="dcterms:W3CDTF">2022-06-22T09:40:44Z</dcterms:created>
  <dcterms:modified xsi:type="dcterms:W3CDTF">2025-03-04T13:49:19Z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0x010100390ACB6205CCB440BCC41DD17B34EDA9</vt:lpwstr>
  </property>
  <property fmtid="{D5CDD505-2E9C-101B-9397-08002B2CF9AE}" pid="3" name="MediaServiceImageTags">
    <vt:lpwstr/>
  </property>
</Properties>
</file>