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46"/>
  </p:notesMasterIdLst>
  <p:handoutMasterIdLst>
    <p:handoutMasterId r:id="rId47"/>
  </p:handoutMasterIdLst>
  <p:sldIdLst>
    <p:sldId id="438" r:id="rId5"/>
    <p:sldId id="732" r:id="rId6"/>
    <p:sldId id="810" r:id="rId7"/>
    <p:sldId id="812" r:id="rId8"/>
    <p:sldId id="778" r:id="rId9"/>
    <p:sldId id="278" r:id="rId10"/>
    <p:sldId id="274" r:id="rId11"/>
    <p:sldId id="691" r:id="rId12"/>
    <p:sldId id="694" r:id="rId13"/>
    <p:sldId id="692" r:id="rId14"/>
    <p:sldId id="699" r:id="rId15"/>
    <p:sldId id="761" r:id="rId16"/>
    <p:sldId id="815" r:id="rId17"/>
    <p:sldId id="816" r:id="rId18"/>
    <p:sldId id="807" r:id="rId19"/>
    <p:sldId id="767" r:id="rId20"/>
    <p:sldId id="766" r:id="rId21"/>
    <p:sldId id="834" r:id="rId22"/>
    <p:sldId id="835" r:id="rId23"/>
    <p:sldId id="836" r:id="rId24"/>
    <p:sldId id="436" r:id="rId25"/>
    <p:sldId id="818" r:id="rId26"/>
    <p:sldId id="819" r:id="rId27"/>
    <p:sldId id="820" r:id="rId28"/>
    <p:sldId id="838" r:id="rId29"/>
    <p:sldId id="839" r:id="rId30"/>
    <p:sldId id="837" r:id="rId31"/>
    <p:sldId id="748" r:id="rId32"/>
    <p:sldId id="779" r:id="rId33"/>
    <p:sldId id="750" r:id="rId34"/>
    <p:sldId id="751" r:id="rId35"/>
    <p:sldId id="753" r:id="rId36"/>
    <p:sldId id="754" r:id="rId37"/>
    <p:sldId id="755" r:id="rId38"/>
    <p:sldId id="756" r:id="rId39"/>
    <p:sldId id="757" r:id="rId40"/>
    <p:sldId id="762" r:id="rId41"/>
    <p:sldId id="763" r:id="rId42"/>
    <p:sldId id="764" r:id="rId43"/>
    <p:sldId id="439" r:id="rId44"/>
    <p:sldId id="260" r:id="rId4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438"/>
            <p14:sldId id="732"/>
            <p14:sldId id="810"/>
            <p14:sldId id="812"/>
            <p14:sldId id="778"/>
            <p14:sldId id="278"/>
            <p14:sldId id="274"/>
            <p14:sldId id="691"/>
            <p14:sldId id="694"/>
            <p14:sldId id="692"/>
            <p14:sldId id="699"/>
            <p14:sldId id="761"/>
            <p14:sldId id="815"/>
            <p14:sldId id="816"/>
            <p14:sldId id="807"/>
            <p14:sldId id="767"/>
            <p14:sldId id="766"/>
            <p14:sldId id="834"/>
            <p14:sldId id="835"/>
            <p14:sldId id="836"/>
            <p14:sldId id="436"/>
            <p14:sldId id="818"/>
            <p14:sldId id="819"/>
            <p14:sldId id="820"/>
            <p14:sldId id="838"/>
            <p14:sldId id="839"/>
            <p14:sldId id="837"/>
            <p14:sldId id="748"/>
            <p14:sldId id="779"/>
            <p14:sldId id="750"/>
            <p14:sldId id="751"/>
            <p14:sldId id="753"/>
            <p14:sldId id="754"/>
            <p14:sldId id="755"/>
            <p14:sldId id="756"/>
            <p14:sldId id="757"/>
            <p14:sldId id="762"/>
            <p14:sldId id="763"/>
            <p14:sldId id="764"/>
            <p14:sldId id="43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Jamróz Marzena" initials="JM" lastIdx="1" clrIdx="1">
    <p:extLst>
      <p:ext uri="{19B8F6BF-5375-455C-9EA6-DF929625EA0E}">
        <p15:presenceInfo xmlns:p15="http://schemas.microsoft.com/office/powerpoint/2012/main" userId="S-1-5-21-833596994-3496505273-2944068786-1556" providerId="AD"/>
      </p:ext>
    </p:extLst>
  </p:cmAuthor>
  <p:cmAuthor id="3" name="Czapla Dominik" initials="CD" lastIdx="1" clrIdx="2">
    <p:extLst>
      <p:ext uri="{19B8F6BF-5375-455C-9EA6-DF929625EA0E}">
        <p15:presenceInfo xmlns:p15="http://schemas.microsoft.com/office/powerpoint/2012/main" userId="S::czaplad@slaskie.pl::6aec3c3d-8145-4cbc-bc92-e5a1c0d712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2B600-5764-E440-11AE-F154F1880C37}" v="16" dt="2024-12-10T06:13:04.822"/>
    <p1510:client id="{122BF900-FF80-DAA3-192A-DF2082CBE6BA}" v="24" dt="2024-12-09T13:22:27.358"/>
    <p1510:client id="{40033C48-A75A-25CA-3CE9-EDAB597EA513}" v="100" dt="2024-12-09T10:26:30.718"/>
    <p1510:client id="{5AD001D3-440A-B56F-A2E1-3F125245DE84}" v="38" dt="2024-12-11T09:46:00.842"/>
    <p1510:client id="{6E7ADF92-CC60-D5DF-CB49-2770D350ACDC}" v="1" dt="2024-12-09T14:49:58.191"/>
    <p1510:client id="{B0C8BBEC-0E53-2A2E-D0C2-8C3D8A49DEE2}" v="122" dt="2024-12-09T14:27:43.015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1"/>
        <p:guide pos="336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zapla Dominik" userId="S::czaplad@slaskie.pl::6aec3c3d-8145-4cbc-bc92-e5a1c0d712d9" providerId="AD" clId="Web-{83DC1545-1930-4B98-A571-1CE458223E1D}"/>
    <pc:docChg chg="sldOrd">
      <pc:chgData name="Czapla Dominik" userId="S::czaplad@slaskie.pl::6aec3c3d-8145-4cbc-bc92-e5a1c0d712d9" providerId="AD" clId="Web-{83DC1545-1930-4B98-A571-1CE458223E1D}" dt="2024-12-09T09:07:19.401" v="2"/>
      <pc:docMkLst>
        <pc:docMk/>
      </pc:docMkLst>
      <pc:sldChg chg="ord">
        <pc:chgData name="Czapla Dominik" userId="S::czaplad@slaskie.pl::6aec3c3d-8145-4cbc-bc92-e5a1c0d712d9" providerId="AD" clId="Web-{83DC1545-1930-4B98-A571-1CE458223E1D}" dt="2024-12-09T09:06:48.400" v="0"/>
        <pc:sldMkLst>
          <pc:docMk/>
          <pc:sldMk cId="912006970" sldId="834"/>
        </pc:sldMkLst>
      </pc:sldChg>
      <pc:sldChg chg="ord">
        <pc:chgData name="Czapla Dominik" userId="S::czaplad@slaskie.pl::6aec3c3d-8145-4cbc-bc92-e5a1c0d712d9" providerId="AD" clId="Web-{83DC1545-1930-4B98-A571-1CE458223E1D}" dt="2024-12-09T09:07:03.728" v="1"/>
        <pc:sldMkLst>
          <pc:docMk/>
          <pc:sldMk cId="976455320" sldId="835"/>
        </pc:sldMkLst>
      </pc:sldChg>
      <pc:sldChg chg="ord">
        <pc:chgData name="Czapla Dominik" userId="S::czaplad@slaskie.pl::6aec3c3d-8145-4cbc-bc92-e5a1c0d712d9" providerId="AD" clId="Web-{83DC1545-1930-4B98-A571-1CE458223E1D}" dt="2024-12-09T09:07:19.401" v="2"/>
        <pc:sldMkLst>
          <pc:docMk/>
          <pc:sldMk cId="1430680851" sldId="836"/>
        </pc:sldMkLst>
      </pc:sldChg>
    </pc:docChg>
  </pc:docChgLst>
  <pc:docChgLst>
    <pc:chgData name="Rumpfelt Hanna" userId="S::rumpfelth@slaskie.pl::4774bd79-9a8f-4647-8060-18958d9e4a28" providerId="AD" clId="Web-{5AD001D3-440A-B56F-A2E1-3F125245DE84}"/>
    <pc:docChg chg="modSld">
      <pc:chgData name="Rumpfelt Hanna" userId="S::rumpfelth@slaskie.pl::4774bd79-9a8f-4647-8060-18958d9e4a28" providerId="AD" clId="Web-{5AD001D3-440A-B56F-A2E1-3F125245DE84}" dt="2024-12-11T09:46:00.842" v="18" actId="20577"/>
      <pc:docMkLst>
        <pc:docMk/>
      </pc:docMkLst>
      <pc:sldChg chg="modSp">
        <pc:chgData name="Rumpfelt Hanna" userId="S::rumpfelth@slaskie.pl::4774bd79-9a8f-4647-8060-18958d9e4a28" providerId="AD" clId="Web-{5AD001D3-440A-B56F-A2E1-3F125245DE84}" dt="2024-12-11T09:45:08.481" v="2" actId="20577"/>
        <pc:sldMkLst>
          <pc:docMk/>
          <pc:sldMk cId="3788286260" sldId="766"/>
        </pc:sldMkLst>
        <pc:spChg chg="mod">
          <ac:chgData name="Rumpfelt Hanna" userId="S::rumpfelth@slaskie.pl::4774bd79-9a8f-4647-8060-18958d9e4a28" providerId="AD" clId="Web-{5AD001D3-440A-B56F-A2E1-3F125245DE84}" dt="2024-12-11T09:45:08.481" v="2" actId="20577"/>
          <ac:spMkLst>
            <pc:docMk/>
            <pc:sldMk cId="3788286260" sldId="766"/>
            <ac:spMk id="7" creationId="{EFF2F7B6-E8EA-4C66-BAA5-225326FEBCB9}"/>
          </ac:spMkLst>
        </pc:spChg>
      </pc:sldChg>
      <pc:sldChg chg="modSp">
        <pc:chgData name="Rumpfelt Hanna" userId="S::rumpfelth@slaskie.pl::4774bd79-9a8f-4647-8060-18958d9e4a28" providerId="AD" clId="Web-{5AD001D3-440A-B56F-A2E1-3F125245DE84}" dt="2024-12-11T09:46:00.842" v="18" actId="20577"/>
        <pc:sldMkLst>
          <pc:docMk/>
          <pc:sldMk cId="1307423321" sldId="818"/>
        </pc:sldMkLst>
        <pc:spChg chg="mod">
          <ac:chgData name="Rumpfelt Hanna" userId="S::rumpfelth@slaskie.pl::4774bd79-9a8f-4647-8060-18958d9e4a28" providerId="AD" clId="Web-{5AD001D3-440A-B56F-A2E1-3F125245DE84}" dt="2024-12-11T09:46:00.842" v="18" actId="20577"/>
          <ac:spMkLst>
            <pc:docMk/>
            <pc:sldMk cId="1307423321" sldId="818"/>
            <ac:spMk id="7" creationId="{7333847C-E7E2-2615-4C8F-9EBD8A190D9B}"/>
          </ac:spMkLst>
        </pc:spChg>
      </pc:sldChg>
    </pc:docChg>
  </pc:docChgLst>
  <pc:docChgLst>
    <pc:chgData name="Dąbrowska Karolina" userId="S::dabrowskak@slaskie.pl::0ea04b16-1da4-45c6-b4a5-919fc3307def" providerId="AD" clId="Web-{E0CE6BA9-8743-184C-3C66-6C788CCF09EF}"/>
    <pc:docChg chg="modSld">
      <pc:chgData name="Dąbrowska Karolina" userId="S::dabrowskak@slaskie.pl::0ea04b16-1da4-45c6-b4a5-919fc3307def" providerId="AD" clId="Web-{E0CE6BA9-8743-184C-3C66-6C788CCF09EF}" dt="2024-12-09T06:15:10.919" v="59"/>
      <pc:docMkLst>
        <pc:docMk/>
      </pc:docMkLst>
      <pc:sldChg chg="addSp modSp">
        <pc:chgData name="Dąbrowska Karolina" userId="S::dabrowskak@slaskie.pl::0ea04b16-1da4-45c6-b4a5-919fc3307def" providerId="AD" clId="Web-{E0CE6BA9-8743-184C-3C66-6C788CCF09EF}" dt="2024-12-09T06:03:06.784" v="3" actId="14100"/>
        <pc:sldMkLst>
          <pc:docMk/>
          <pc:sldMk cId="3325994817" sldId="260"/>
        </pc:sldMkLst>
        <pc:picChg chg="add mod">
          <ac:chgData name="Dąbrowska Karolina" userId="S::dabrowskak@slaskie.pl::0ea04b16-1da4-45c6-b4a5-919fc3307def" providerId="AD" clId="Web-{E0CE6BA9-8743-184C-3C66-6C788CCF09EF}" dt="2024-12-09T06:03:06.784" v="3" actId="14100"/>
          <ac:picMkLst>
            <pc:docMk/>
            <pc:sldMk cId="3325994817" sldId="260"/>
            <ac:picMk id="2" creationId="{326B7A20-B1F9-78EA-C38C-7599605CB8DA}"/>
          </ac:picMkLst>
        </pc:picChg>
      </pc:sldChg>
      <pc:sldChg chg="addSp delSp modSp">
        <pc:chgData name="Dąbrowska Karolina" userId="S::dabrowskak@slaskie.pl::0ea04b16-1da4-45c6-b4a5-919fc3307def" providerId="AD" clId="Web-{E0CE6BA9-8743-184C-3C66-6C788CCF09EF}" dt="2024-12-09T06:15:10.919" v="59"/>
        <pc:sldMkLst>
          <pc:docMk/>
          <pc:sldMk cId="1150884444" sldId="810"/>
        </pc:sldMkLst>
        <pc:picChg chg="add del mod">
          <ac:chgData name="Dąbrowska Karolina" userId="S::dabrowskak@slaskie.pl::0ea04b16-1da4-45c6-b4a5-919fc3307def" providerId="AD" clId="Web-{E0CE6BA9-8743-184C-3C66-6C788CCF09EF}" dt="2024-12-09T06:06:17.974" v="11"/>
          <ac:picMkLst>
            <pc:docMk/>
            <pc:sldMk cId="1150884444" sldId="810"/>
            <ac:picMk id="4" creationId="{0FA9BE80-2BE7-B3AE-D7FB-8967F1201DC7}"/>
          </ac:picMkLst>
        </pc:picChg>
        <pc:picChg chg="add del mod">
          <ac:chgData name="Dąbrowska Karolina" userId="S::dabrowskak@slaskie.pl::0ea04b16-1da4-45c6-b4a5-919fc3307def" providerId="AD" clId="Web-{E0CE6BA9-8743-184C-3C66-6C788CCF09EF}" dt="2024-12-09T06:08:02.069" v="29"/>
          <ac:picMkLst>
            <pc:docMk/>
            <pc:sldMk cId="1150884444" sldId="810"/>
            <ac:picMk id="5" creationId="{0A00E095-5A09-611F-A50D-34BDC83BA674}"/>
          </ac:picMkLst>
        </pc:picChg>
        <pc:picChg chg="add del mod">
          <ac:chgData name="Dąbrowska Karolina" userId="S::dabrowskak@slaskie.pl::0ea04b16-1da4-45c6-b4a5-919fc3307def" providerId="AD" clId="Web-{E0CE6BA9-8743-184C-3C66-6C788CCF09EF}" dt="2024-12-09T06:11:10.681" v="32"/>
          <ac:picMkLst>
            <pc:docMk/>
            <pc:sldMk cId="1150884444" sldId="810"/>
            <ac:picMk id="6" creationId="{C0722835-1B42-2914-215F-6BDF2A748F96}"/>
          </ac:picMkLst>
        </pc:picChg>
        <pc:picChg chg="add del mod">
          <ac:chgData name="Dąbrowska Karolina" userId="S::dabrowskak@slaskie.pl::0ea04b16-1da4-45c6-b4a5-919fc3307def" providerId="AD" clId="Web-{E0CE6BA9-8743-184C-3C66-6C788CCF09EF}" dt="2024-12-09T06:11:55.572" v="44"/>
          <ac:picMkLst>
            <pc:docMk/>
            <pc:sldMk cId="1150884444" sldId="810"/>
            <ac:picMk id="7" creationId="{154B0F7F-B778-D598-0D7D-4CDFF7931573}"/>
          </ac:picMkLst>
        </pc:picChg>
        <pc:picChg chg="add del mod">
          <ac:chgData name="Dąbrowska Karolina" userId="S::dabrowskak@slaskie.pl::0ea04b16-1da4-45c6-b4a5-919fc3307def" providerId="AD" clId="Web-{E0CE6BA9-8743-184C-3C66-6C788CCF09EF}" dt="2024-12-09T06:12:21.495" v="48"/>
          <ac:picMkLst>
            <pc:docMk/>
            <pc:sldMk cId="1150884444" sldId="810"/>
            <ac:picMk id="8" creationId="{8A42A7B3-6108-C4E3-62F2-501044D181BE}"/>
          </ac:picMkLst>
        </pc:picChg>
        <pc:picChg chg="add mod">
          <ac:chgData name="Dąbrowska Karolina" userId="S::dabrowskak@slaskie.pl::0ea04b16-1da4-45c6-b4a5-919fc3307def" providerId="AD" clId="Web-{E0CE6BA9-8743-184C-3C66-6C788CCF09EF}" dt="2024-12-09T06:15:10.919" v="59"/>
          <ac:picMkLst>
            <pc:docMk/>
            <pc:sldMk cId="1150884444" sldId="810"/>
            <ac:picMk id="9" creationId="{009296A9-CE31-4F33-C32E-4F405B0648B7}"/>
          </ac:picMkLst>
        </pc:picChg>
      </pc:sldChg>
      <pc:sldChg chg="addSp delSp modSp">
        <pc:chgData name="Dąbrowska Karolina" userId="S::dabrowskak@slaskie.pl::0ea04b16-1da4-45c6-b4a5-919fc3307def" providerId="AD" clId="Web-{E0CE6BA9-8743-184C-3C66-6C788CCF09EF}" dt="2024-12-09T06:14:39.028" v="56"/>
        <pc:sldMkLst>
          <pc:docMk/>
          <pc:sldMk cId="704502942" sldId="812"/>
        </pc:sldMkLst>
        <pc:picChg chg="add del mod">
          <ac:chgData name="Dąbrowska Karolina" userId="S::dabrowskak@slaskie.pl::0ea04b16-1da4-45c6-b4a5-919fc3307def" providerId="AD" clId="Web-{E0CE6BA9-8743-184C-3C66-6C788CCF09EF}" dt="2024-12-09T06:12:47.682" v="53"/>
          <ac:picMkLst>
            <pc:docMk/>
            <pc:sldMk cId="704502942" sldId="812"/>
            <ac:picMk id="3" creationId="{ACD3EB62-253C-8312-D647-A2843C74DC16}"/>
          </ac:picMkLst>
        </pc:picChg>
        <pc:picChg chg="add mod">
          <ac:chgData name="Dąbrowska Karolina" userId="S::dabrowskak@slaskie.pl::0ea04b16-1da4-45c6-b4a5-919fc3307def" providerId="AD" clId="Web-{E0CE6BA9-8743-184C-3C66-6C788CCF09EF}" dt="2024-12-09T06:14:39.028" v="56"/>
          <ac:picMkLst>
            <pc:docMk/>
            <pc:sldMk cId="704502942" sldId="812"/>
            <ac:picMk id="6" creationId="{8A66BB18-60BB-FD97-754B-B7E84A2343B5}"/>
          </ac:picMkLst>
        </pc:picChg>
      </pc:sldChg>
      <pc:sldChg chg="addSp delSp modSp">
        <pc:chgData name="Dąbrowska Karolina" userId="S::dabrowskak@slaskie.pl::0ea04b16-1da4-45c6-b4a5-919fc3307def" providerId="AD" clId="Web-{E0CE6BA9-8743-184C-3C66-6C788CCF09EF}" dt="2024-12-09T06:04:06.894" v="8" actId="1076"/>
        <pc:sldMkLst>
          <pc:docMk/>
          <pc:sldMk cId="3405986281" sldId="837"/>
        </pc:sldMkLst>
        <pc:picChg chg="add del mod">
          <ac:chgData name="Dąbrowska Karolina" userId="S::dabrowskak@slaskie.pl::0ea04b16-1da4-45c6-b4a5-919fc3307def" providerId="AD" clId="Web-{E0CE6BA9-8743-184C-3C66-6C788CCF09EF}" dt="2024-12-09T06:03:47.159" v="6"/>
          <ac:picMkLst>
            <pc:docMk/>
            <pc:sldMk cId="3405986281" sldId="837"/>
            <ac:picMk id="5" creationId="{2B3F6CF7-5DBD-B2AF-1530-78A41D192F12}"/>
          </ac:picMkLst>
        </pc:picChg>
        <pc:picChg chg="add mod">
          <ac:chgData name="Dąbrowska Karolina" userId="S::dabrowskak@slaskie.pl::0ea04b16-1da4-45c6-b4a5-919fc3307def" providerId="AD" clId="Web-{E0CE6BA9-8743-184C-3C66-6C788CCF09EF}" dt="2024-12-09T06:04:06.894" v="8" actId="1076"/>
          <ac:picMkLst>
            <pc:docMk/>
            <pc:sldMk cId="3405986281" sldId="837"/>
            <ac:picMk id="6" creationId="{55A8E878-303F-9A13-B350-5A3FB24BB864}"/>
          </ac:picMkLst>
        </pc:picChg>
      </pc:sldChg>
    </pc:docChg>
  </pc:docChgLst>
  <pc:docChgLst>
    <pc:chgData name="Dąbrowska Karolina" userId="S::dabrowskak@slaskie.pl::0ea04b16-1da4-45c6-b4a5-919fc3307def" providerId="AD" clId="Web-{7AA1DFA8-ECD0-CEE0-5EA9-7BC36B2F0677}"/>
    <pc:docChg chg="modSld">
      <pc:chgData name="Dąbrowska Karolina" userId="S::dabrowskak@slaskie.pl::0ea04b16-1da4-45c6-b4a5-919fc3307def" providerId="AD" clId="Web-{7AA1DFA8-ECD0-CEE0-5EA9-7BC36B2F0677}" dt="2024-12-06T13:35:33.644" v="31"/>
      <pc:docMkLst>
        <pc:docMk/>
      </pc:docMkLst>
      <pc:sldChg chg="addSp modSp">
        <pc:chgData name="Dąbrowska Karolina" userId="S::dabrowskak@slaskie.pl::0ea04b16-1da4-45c6-b4a5-919fc3307def" providerId="AD" clId="Web-{7AA1DFA8-ECD0-CEE0-5EA9-7BC36B2F0677}" dt="2024-12-06T13:35:33.644" v="31"/>
        <pc:sldMkLst>
          <pc:docMk/>
          <pc:sldMk cId="850148475" sldId="438"/>
        </pc:sldMkLst>
        <pc:picChg chg="add mod">
          <ac:chgData name="Dąbrowska Karolina" userId="S::dabrowskak@slaskie.pl::0ea04b16-1da4-45c6-b4a5-919fc3307def" providerId="AD" clId="Web-{7AA1DFA8-ECD0-CEE0-5EA9-7BC36B2F0677}" dt="2024-12-06T13:35:33.644" v="31"/>
          <ac:picMkLst>
            <pc:docMk/>
            <pc:sldMk cId="850148475" sldId="438"/>
            <ac:picMk id="3" creationId="{CE75F8AE-787F-B1E0-2DC6-3B560D8EED81}"/>
          </ac:picMkLst>
        </pc:picChg>
      </pc:sldChg>
      <pc:sldChg chg="modSp">
        <pc:chgData name="Dąbrowska Karolina" userId="S::dabrowskak@slaskie.pl::0ea04b16-1da4-45c6-b4a5-919fc3307def" providerId="AD" clId="Web-{7AA1DFA8-ECD0-CEE0-5EA9-7BC36B2F0677}" dt="2024-12-06T13:35:03.112" v="25" actId="20577"/>
        <pc:sldMkLst>
          <pc:docMk/>
          <pc:sldMk cId="2461240188" sldId="694"/>
        </pc:sldMkLst>
        <pc:spChg chg="mod">
          <ac:chgData name="Dąbrowska Karolina" userId="S::dabrowskak@slaskie.pl::0ea04b16-1da4-45c6-b4a5-919fc3307def" providerId="AD" clId="Web-{7AA1DFA8-ECD0-CEE0-5EA9-7BC36B2F0677}" dt="2024-12-06T13:35:03.112" v="25" actId="20577"/>
          <ac:spMkLst>
            <pc:docMk/>
            <pc:sldMk cId="2461240188" sldId="694"/>
            <ac:spMk id="7" creationId="{EFF2F7B6-E8EA-4C66-BAA5-225326FEBCB9}"/>
          </ac:spMkLst>
        </pc:spChg>
      </pc:sldChg>
      <pc:sldChg chg="modSp">
        <pc:chgData name="Dąbrowska Karolina" userId="S::dabrowskak@slaskie.pl::0ea04b16-1da4-45c6-b4a5-919fc3307def" providerId="AD" clId="Web-{7AA1DFA8-ECD0-CEE0-5EA9-7BC36B2F0677}" dt="2024-12-06T13:34:45.986" v="24" actId="1076"/>
        <pc:sldMkLst>
          <pc:docMk/>
          <pc:sldMk cId="1150884444" sldId="810"/>
        </pc:sldMkLst>
        <pc:spChg chg="mod">
          <ac:chgData name="Dąbrowska Karolina" userId="S::dabrowskak@slaskie.pl::0ea04b16-1da4-45c6-b4a5-919fc3307def" providerId="AD" clId="Web-{7AA1DFA8-ECD0-CEE0-5EA9-7BC36B2F0677}" dt="2024-12-06T13:34:45.986" v="24" actId="1076"/>
          <ac:spMkLst>
            <pc:docMk/>
            <pc:sldMk cId="1150884444" sldId="810"/>
            <ac:spMk id="3" creationId="{E0A4F5A7-E379-471C-958A-C33378013F3C}"/>
          </ac:spMkLst>
        </pc:spChg>
      </pc:sldChg>
      <pc:sldChg chg="modSp">
        <pc:chgData name="Dąbrowska Karolina" userId="S::dabrowskak@slaskie.pl::0ea04b16-1da4-45c6-b4a5-919fc3307def" providerId="AD" clId="Web-{7AA1DFA8-ECD0-CEE0-5EA9-7BC36B2F0677}" dt="2024-12-06T13:33:46.766" v="14" actId="1076"/>
        <pc:sldMkLst>
          <pc:docMk/>
          <pc:sldMk cId="704502942" sldId="812"/>
        </pc:sldMkLst>
        <pc:graphicFrameChg chg="mod modGraphic">
          <ac:chgData name="Dąbrowska Karolina" userId="S::dabrowskak@slaskie.pl::0ea04b16-1da4-45c6-b4a5-919fc3307def" providerId="AD" clId="Web-{7AA1DFA8-ECD0-CEE0-5EA9-7BC36B2F0677}" dt="2024-12-06T13:33:46.766" v="14" actId="1076"/>
          <ac:graphicFrameMkLst>
            <pc:docMk/>
            <pc:sldMk cId="704502942" sldId="812"/>
            <ac:graphicFrameMk id="5" creationId="{F30FC1BF-D75C-4019-9F56-AC05DBAE57B5}"/>
          </ac:graphicFrameMkLst>
        </pc:graphicFrameChg>
      </pc:sldChg>
    </pc:docChg>
  </pc:docChgLst>
  <pc:docChgLst>
    <pc:chgData name="Domżalska Anna" userId="S::domzalskaa@slaskie.pl::52b3d865-bbcb-4595-8214-473525144e5e" providerId="AD" clId="Web-{40033C48-A75A-25CA-3CE9-EDAB597EA513}"/>
    <pc:docChg chg="modSld">
      <pc:chgData name="Domżalska Anna" userId="S::domzalskaa@slaskie.pl::52b3d865-bbcb-4595-8214-473525144e5e" providerId="AD" clId="Web-{40033C48-A75A-25CA-3CE9-EDAB597EA513}" dt="2024-12-09T10:26:30.718" v="99" actId="20577"/>
      <pc:docMkLst>
        <pc:docMk/>
      </pc:docMkLst>
      <pc:sldChg chg="modSp">
        <pc:chgData name="Domżalska Anna" userId="S::domzalskaa@slaskie.pl::52b3d865-bbcb-4595-8214-473525144e5e" providerId="AD" clId="Web-{40033C48-A75A-25CA-3CE9-EDAB597EA513}" dt="2024-12-09T10:26:30.718" v="99" actId="20577"/>
        <pc:sldMkLst>
          <pc:docMk/>
          <pc:sldMk cId="912006970" sldId="834"/>
        </pc:sldMkLst>
        <pc:spChg chg="mod">
          <ac:chgData name="Domżalska Anna" userId="S::domzalskaa@slaskie.pl::52b3d865-bbcb-4595-8214-473525144e5e" providerId="AD" clId="Web-{40033C48-A75A-25CA-3CE9-EDAB597EA513}" dt="2024-12-09T09:35:17.516" v="0" actId="1076"/>
          <ac:spMkLst>
            <pc:docMk/>
            <pc:sldMk cId="912006970" sldId="834"/>
            <ac:spMk id="2" creationId="{9E5A3911-E1D7-1DB9-C35B-9DC3153D2069}"/>
          </ac:spMkLst>
        </pc:spChg>
        <pc:spChg chg="mod">
          <ac:chgData name="Domżalska Anna" userId="S::domzalskaa@slaskie.pl::52b3d865-bbcb-4595-8214-473525144e5e" providerId="AD" clId="Web-{40033C48-A75A-25CA-3CE9-EDAB597EA513}" dt="2024-12-09T10:26:30.718" v="99" actId="20577"/>
          <ac:spMkLst>
            <pc:docMk/>
            <pc:sldMk cId="912006970" sldId="834"/>
            <ac:spMk id="3" creationId="{E2B8C0F1-7BC7-2FFC-35A1-08A52C9477D2}"/>
          </ac:spMkLst>
        </pc:spChg>
      </pc:sldChg>
    </pc:docChg>
  </pc:docChgLst>
  <pc:docChgLst>
    <pc:chgData name="Czapla Dominik" userId="S::czaplad@slaskie.pl::6aec3c3d-8145-4cbc-bc92-e5a1c0d712d9" providerId="AD" clId="Web-{849182FE-4D45-425C-B190-D3CF3945D242}"/>
    <pc:docChg chg="modSld">
      <pc:chgData name="Czapla Dominik" userId="S::czaplad@slaskie.pl::6aec3c3d-8145-4cbc-bc92-e5a1c0d712d9" providerId="AD" clId="Web-{849182FE-4D45-425C-B190-D3CF3945D242}" dt="2024-12-09T09:26:20.684" v="6" actId="20577"/>
      <pc:docMkLst>
        <pc:docMk/>
      </pc:docMkLst>
      <pc:sldChg chg="modSp">
        <pc:chgData name="Czapla Dominik" userId="S::czaplad@slaskie.pl::6aec3c3d-8145-4cbc-bc92-e5a1c0d712d9" providerId="AD" clId="Web-{849182FE-4D45-425C-B190-D3CF3945D242}" dt="2024-12-09T09:26:20.684" v="6" actId="20577"/>
        <pc:sldMkLst>
          <pc:docMk/>
          <pc:sldMk cId="1183075728" sldId="807"/>
        </pc:sldMkLst>
        <pc:spChg chg="mod">
          <ac:chgData name="Czapla Dominik" userId="S::czaplad@slaskie.pl::6aec3c3d-8145-4cbc-bc92-e5a1c0d712d9" providerId="AD" clId="Web-{849182FE-4D45-425C-B190-D3CF3945D242}" dt="2024-12-09T09:26:20.684" v="6" actId="20577"/>
          <ac:spMkLst>
            <pc:docMk/>
            <pc:sldMk cId="1183075728" sldId="807"/>
            <ac:spMk id="3" creationId="{0FE85826-3F6D-0681-E7A0-87D84C45FB4A}"/>
          </ac:spMkLst>
        </pc:spChg>
      </pc:sldChg>
    </pc:docChg>
  </pc:docChgLst>
  <pc:docChgLst>
    <pc:chgData name="Czapla Dominik" userId="S::czaplad@slaskie.pl::6aec3c3d-8145-4cbc-bc92-e5a1c0d712d9" providerId="AD" clId="Web-{05D2B600-5764-E440-11AE-F154F1880C37}"/>
    <pc:docChg chg="modSld">
      <pc:chgData name="Czapla Dominik" userId="S::czaplad@slaskie.pl::6aec3c3d-8145-4cbc-bc92-e5a1c0d712d9" providerId="AD" clId="Web-{05D2B600-5764-E440-11AE-F154F1880C37}" dt="2024-12-10T06:24:17.385" v="19"/>
      <pc:docMkLst>
        <pc:docMk/>
      </pc:docMkLst>
      <pc:sldChg chg="modSp">
        <pc:chgData name="Czapla Dominik" userId="S::czaplad@slaskie.pl::6aec3c3d-8145-4cbc-bc92-e5a1c0d712d9" providerId="AD" clId="Web-{05D2B600-5764-E440-11AE-F154F1880C37}" dt="2024-12-10T06:12:21.508" v="9" actId="20577"/>
        <pc:sldMkLst>
          <pc:docMk/>
          <pc:sldMk cId="1205102641" sldId="436"/>
        </pc:sldMkLst>
        <pc:spChg chg="mod">
          <ac:chgData name="Czapla Dominik" userId="S::czaplad@slaskie.pl::6aec3c3d-8145-4cbc-bc92-e5a1c0d712d9" providerId="AD" clId="Web-{05D2B600-5764-E440-11AE-F154F1880C37}" dt="2024-12-10T06:12:21.508" v="9" actId="20577"/>
          <ac:spMkLst>
            <pc:docMk/>
            <pc:sldMk cId="1205102641" sldId="436"/>
            <ac:spMk id="3" creationId="{99EF501D-EAE5-42A0-BC0D-5714E49F9EB4}"/>
          </ac:spMkLst>
        </pc:spChg>
      </pc:sldChg>
      <pc:sldChg chg="modSp">
        <pc:chgData name="Czapla Dominik" userId="S::czaplad@slaskie.pl::6aec3c3d-8145-4cbc-bc92-e5a1c0d712d9" providerId="AD" clId="Web-{05D2B600-5764-E440-11AE-F154F1880C37}" dt="2024-12-10T06:13:04.165" v="12" actId="20577"/>
        <pc:sldMkLst>
          <pc:docMk/>
          <pc:sldMk cId="260820657" sldId="748"/>
        </pc:sldMkLst>
        <pc:spChg chg="mod">
          <ac:chgData name="Czapla Dominik" userId="S::czaplad@slaskie.pl::6aec3c3d-8145-4cbc-bc92-e5a1c0d712d9" providerId="AD" clId="Web-{05D2B600-5764-E440-11AE-F154F1880C37}" dt="2024-12-10T06:13:04.165" v="12" actId="20577"/>
          <ac:spMkLst>
            <pc:docMk/>
            <pc:sldMk cId="260820657" sldId="748"/>
            <ac:spMk id="3" creationId="{5CBDA51A-B3BA-4308-B270-1A9B554F9C26}"/>
          </ac:spMkLst>
        </pc:spChg>
      </pc:sldChg>
      <pc:sldChg chg="modSp">
        <pc:chgData name="Czapla Dominik" userId="S::czaplad@slaskie.pl::6aec3c3d-8145-4cbc-bc92-e5a1c0d712d9" providerId="AD" clId="Web-{05D2B600-5764-E440-11AE-F154F1880C37}" dt="2024-12-10T06:11:53.273" v="5" actId="20577"/>
        <pc:sldMkLst>
          <pc:docMk/>
          <pc:sldMk cId="1183075728" sldId="807"/>
        </pc:sldMkLst>
        <pc:spChg chg="mod">
          <ac:chgData name="Czapla Dominik" userId="S::czaplad@slaskie.pl::6aec3c3d-8145-4cbc-bc92-e5a1c0d712d9" providerId="AD" clId="Web-{05D2B600-5764-E440-11AE-F154F1880C37}" dt="2024-12-10T06:11:53.273" v="5" actId="20577"/>
          <ac:spMkLst>
            <pc:docMk/>
            <pc:sldMk cId="1183075728" sldId="807"/>
            <ac:spMk id="3" creationId="{0FE85826-3F6D-0681-E7A0-87D84C45FB4A}"/>
          </ac:spMkLst>
        </pc:spChg>
      </pc:sldChg>
      <pc:sldChg chg="modNotes">
        <pc:chgData name="Czapla Dominik" userId="S::czaplad@slaskie.pl::6aec3c3d-8145-4cbc-bc92-e5a1c0d712d9" providerId="AD" clId="Web-{05D2B600-5764-E440-11AE-F154F1880C37}" dt="2024-12-10T06:24:17.385" v="19"/>
        <pc:sldMkLst>
          <pc:docMk/>
          <pc:sldMk cId="1307423321" sldId="818"/>
        </pc:sldMkLst>
      </pc:sldChg>
    </pc:docChg>
  </pc:docChgLst>
  <pc:docChgLst>
    <pc:chgData name="Czapla Dominik" userId="S::czaplad@slaskie.pl::6aec3c3d-8145-4cbc-bc92-e5a1c0d712d9" providerId="AD" clId="Web-{122BF900-FF80-DAA3-192A-DF2082CBE6BA}"/>
    <pc:docChg chg="addSld modSld modSection">
      <pc:chgData name="Czapla Dominik" userId="S::czaplad@slaskie.pl::6aec3c3d-8145-4cbc-bc92-e5a1c0d712d9" providerId="AD" clId="Web-{122BF900-FF80-DAA3-192A-DF2082CBE6BA}" dt="2024-12-09T13:22:26.451" v="16" actId="20577"/>
      <pc:docMkLst>
        <pc:docMk/>
      </pc:docMkLst>
      <pc:sldChg chg="modSp">
        <pc:chgData name="Czapla Dominik" userId="S::czaplad@slaskie.pl::6aec3c3d-8145-4cbc-bc92-e5a1c0d712d9" providerId="AD" clId="Web-{122BF900-FF80-DAA3-192A-DF2082CBE6BA}" dt="2024-12-09T13:22:26.451" v="16" actId="20577"/>
        <pc:sldMkLst>
          <pc:docMk/>
          <pc:sldMk cId="1205102641" sldId="436"/>
        </pc:sldMkLst>
        <pc:spChg chg="mod">
          <ac:chgData name="Czapla Dominik" userId="S::czaplad@slaskie.pl::6aec3c3d-8145-4cbc-bc92-e5a1c0d712d9" providerId="AD" clId="Web-{122BF900-FF80-DAA3-192A-DF2082CBE6BA}" dt="2024-12-09T13:22:26.451" v="16" actId="20577"/>
          <ac:spMkLst>
            <pc:docMk/>
            <pc:sldMk cId="1205102641" sldId="436"/>
            <ac:spMk id="3" creationId="{99EF501D-EAE5-42A0-BC0D-5714E49F9EB4}"/>
          </ac:spMkLst>
        </pc:spChg>
      </pc:sldChg>
      <pc:sldChg chg="modSp">
        <pc:chgData name="Czapla Dominik" userId="S::czaplad@slaskie.pl::6aec3c3d-8145-4cbc-bc92-e5a1c0d712d9" providerId="AD" clId="Web-{122BF900-FF80-DAA3-192A-DF2082CBE6BA}" dt="2024-12-09T13:12:23.297" v="1" actId="20577"/>
        <pc:sldMkLst>
          <pc:docMk/>
          <pc:sldMk cId="623842639" sldId="732"/>
        </pc:sldMkLst>
        <pc:spChg chg="mod">
          <ac:chgData name="Czapla Dominik" userId="S::czaplad@slaskie.pl::6aec3c3d-8145-4cbc-bc92-e5a1c0d712d9" providerId="AD" clId="Web-{122BF900-FF80-DAA3-192A-DF2082CBE6BA}" dt="2024-12-09T13:12:23.297" v="1" actId="20577"/>
          <ac:spMkLst>
            <pc:docMk/>
            <pc:sldMk cId="623842639" sldId="732"/>
            <ac:spMk id="3" creationId="{E0A4F5A7-E379-471C-958A-C33378013F3C}"/>
          </ac:spMkLst>
        </pc:spChg>
      </pc:sldChg>
      <pc:sldChg chg="modSp">
        <pc:chgData name="Czapla Dominik" userId="S::czaplad@slaskie.pl::6aec3c3d-8145-4cbc-bc92-e5a1c0d712d9" providerId="AD" clId="Web-{122BF900-FF80-DAA3-192A-DF2082CBE6BA}" dt="2024-12-09T13:13:05.893" v="3" actId="20577"/>
        <pc:sldMkLst>
          <pc:docMk/>
          <pc:sldMk cId="1183075728" sldId="807"/>
        </pc:sldMkLst>
        <pc:spChg chg="mod">
          <ac:chgData name="Czapla Dominik" userId="S::czaplad@slaskie.pl::6aec3c3d-8145-4cbc-bc92-e5a1c0d712d9" providerId="AD" clId="Web-{122BF900-FF80-DAA3-192A-DF2082CBE6BA}" dt="2024-12-09T13:13:05.893" v="3" actId="20577"/>
          <ac:spMkLst>
            <pc:docMk/>
            <pc:sldMk cId="1183075728" sldId="807"/>
            <ac:spMk id="3" creationId="{0FE85826-3F6D-0681-E7A0-87D84C45FB4A}"/>
          </ac:spMkLst>
        </pc:spChg>
      </pc:sldChg>
      <pc:sldChg chg="addSp delSp modSp add">
        <pc:chgData name="Czapla Dominik" userId="S::czaplad@slaskie.pl::6aec3c3d-8145-4cbc-bc92-e5a1c0d712d9" providerId="AD" clId="Web-{122BF900-FF80-DAA3-192A-DF2082CBE6BA}" dt="2024-12-09T13:19:04.264" v="14" actId="1076"/>
        <pc:sldMkLst>
          <pc:docMk/>
          <pc:sldMk cId="108081171" sldId="839"/>
        </pc:sldMkLst>
        <pc:spChg chg="mod">
          <ac:chgData name="Czapla Dominik" userId="S::czaplad@slaskie.pl::6aec3c3d-8145-4cbc-bc92-e5a1c0d712d9" providerId="AD" clId="Web-{122BF900-FF80-DAA3-192A-DF2082CBE6BA}" dt="2024-12-09T13:15:52.922" v="7" actId="20577"/>
          <ac:spMkLst>
            <pc:docMk/>
            <pc:sldMk cId="108081171" sldId="839"/>
            <ac:spMk id="15" creationId="{1A365829-BF54-41E6-86AE-EC571D59EF72}"/>
          </ac:spMkLst>
        </pc:spChg>
        <pc:picChg chg="del">
          <ac:chgData name="Czapla Dominik" userId="S::czaplad@slaskie.pl::6aec3c3d-8145-4cbc-bc92-e5a1c0d712d9" providerId="AD" clId="Web-{122BF900-FF80-DAA3-192A-DF2082CBE6BA}" dt="2024-12-09T13:18:42.278" v="9"/>
          <ac:picMkLst>
            <pc:docMk/>
            <pc:sldMk cId="108081171" sldId="839"/>
            <ac:picMk id="3" creationId="{D6EB4034-CFF1-7440-4F97-7B984651FEB8}"/>
          </ac:picMkLst>
        </pc:picChg>
        <pc:picChg chg="add mod">
          <ac:chgData name="Czapla Dominik" userId="S::czaplad@slaskie.pl::6aec3c3d-8145-4cbc-bc92-e5a1c0d712d9" providerId="AD" clId="Web-{122BF900-FF80-DAA3-192A-DF2082CBE6BA}" dt="2024-12-09T13:19:04.264" v="14" actId="1076"/>
          <ac:picMkLst>
            <pc:docMk/>
            <pc:sldMk cId="108081171" sldId="839"/>
            <ac:picMk id="4" creationId="{D596687D-A90D-1D90-0AC7-9BD9539FD2E1}"/>
          </ac:picMkLst>
        </pc:picChg>
      </pc:sldChg>
    </pc:docChg>
  </pc:docChgLst>
  <pc:docChgLst>
    <pc:chgData name="Domżalska Anna" userId="S::domzalskaa@slaskie.pl::52b3d865-bbcb-4595-8214-473525144e5e" providerId="AD" clId="Web-{6E7ADF92-CC60-D5DF-CB49-2770D350ACDC}"/>
    <pc:docChg chg="sldOrd">
      <pc:chgData name="Domżalska Anna" userId="S::domzalskaa@slaskie.pl::52b3d865-bbcb-4595-8214-473525144e5e" providerId="AD" clId="Web-{6E7ADF92-CC60-D5DF-CB49-2770D350ACDC}" dt="2024-12-09T14:49:58.191" v="0"/>
      <pc:docMkLst>
        <pc:docMk/>
      </pc:docMkLst>
      <pc:sldChg chg="ord">
        <pc:chgData name="Domżalska Anna" userId="S::domzalskaa@slaskie.pl::52b3d865-bbcb-4595-8214-473525144e5e" providerId="AD" clId="Web-{6E7ADF92-CC60-D5DF-CB49-2770D350ACDC}" dt="2024-12-09T14:49:58.191" v="0"/>
        <pc:sldMkLst>
          <pc:docMk/>
          <pc:sldMk cId="377738895" sldId="820"/>
        </pc:sldMkLst>
      </pc:sldChg>
    </pc:docChg>
  </pc:docChgLst>
  <pc:docChgLst>
    <pc:chgData name="Rumpfelt Hanna" userId="S::rumpfelth@slaskie.pl::4774bd79-9a8f-4647-8060-18958d9e4a28" providerId="AD" clId="Web-{B0C8BBEC-0E53-2A2E-D0C2-8C3D8A49DEE2}"/>
    <pc:docChg chg="modSld sldOrd">
      <pc:chgData name="Rumpfelt Hanna" userId="S::rumpfelth@slaskie.pl::4774bd79-9a8f-4647-8060-18958d9e4a28" providerId="AD" clId="Web-{B0C8BBEC-0E53-2A2E-D0C2-8C3D8A49DEE2}" dt="2024-12-09T14:27:42.265" v="102" actId="20577"/>
      <pc:docMkLst>
        <pc:docMk/>
      </pc:docMkLst>
      <pc:sldChg chg="ord">
        <pc:chgData name="Rumpfelt Hanna" userId="S::rumpfelth@slaskie.pl::4774bd79-9a8f-4647-8060-18958d9e4a28" providerId="AD" clId="Web-{B0C8BBEC-0E53-2A2E-D0C2-8C3D8A49DEE2}" dt="2024-12-09T13:47:53.458" v="66"/>
        <pc:sldMkLst>
          <pc:docMk/>
          <pc:sldMk cId="3788286260" sldId="766"/>
        </pc:sldMkLst>
      </pc:sldChg>
      <pc:sldChg chg="modSp">
        <pc:chgData name="Rumpfelt Hanna" userId="S::rumpfelth@slaskie.pl::4774bd79-9a8f-4647-8060-18958d9e4a28" providerId="AD" clId="Web-{B0C8BBEC-0E53-2A2E-D0C2-8C3D8A49DEE2}" dt="2024-12-09T13:30:57.419" v="1" actId="20577"/>
        <pc:sldMkLst>
          <pc:docMk/>
          <pc:sldMk cId="1183075728" sldId="807"/>
        </pc:sldMkLst>
        <pc:spChg chg="mod">
          <ac:chgData name="Rumpfelt Hanna" userId="S::rumpfelth@slaskie.pl::4774bd79-9a8f-4647-8060-18958d9e4a28" providerId="AD" clId="Web-{B0C8BBEC-0E53-2A2E-D0C2-8C3D8A49DEE2}" dt="2024-12-09T13:30:57.419" v="1" actId="20577"/>
          <ac:spMkLst>
            <pc:docMk/>
            <pc:sldMk cId="1183075728" sldId="807"/>
            <ac:spMk id="3" creationId="{0FE85826-3F6D-0681-E7A0-87D84C45FB4A}"/>
          </ac:spMkLst>
        </pc:spChg>
      </pc:sldChg>
      <pc:sldChg chg="modSp">
        <pc:chgData name="Rumpfelt Hanna" userId="S::rumpfelth@slaskie.pl::4774bd79-9a8f-4647-8060-18958d9e4a28" providerId="AD" clId="Web-{B0C8BBEC-0E53-2A2E-D0C2-8C3D8A49DEE2}" dt="2024-12-09T14:27:42.265" v="102" actId="20577"/>
        <pc:sldMkLst>
          <pc:docMk/>
          <pc:sldMk cId="1150884444" sldId="810"/>
        </pc:sldMkLst>
        <pc:spChg chg="mod">
          <ac:chgData name="Rumpfelt Hanna" userId="S::rumpfelth@slaskie.pl::4774bd79-9a8f-4647-8060-18958d9e4a28" providerId="AD" clId="Web-{B0C8BBEC-0E53-2A2E-D0C2-8C3D8A49DEE2}" dt="2024-12-09T14:27:42.265" v="102" actId="20577"/>
          <ac:spMkLst>
            <pc:docMk/>
            <pc:sldMk cId="1150884444" sldId="810"/>
            <ac:spMk id="3" creationId="{E0A4F5A7-E379-471C-958A-C33378013F3C}"/>
          </ac:spMkLst>
        </pc:spChg>
      </pc:sldChg>
      <pc:sldChg chg="modSp">
        <pc:chgData name="Rumpfelt Hanna" userId="S::rumpfelth@slaskie.pl::4774bd79-9a8f-4647-8060-18958d9e4a28" providerId="AD" clId="Web-{B0C8BBEC-0E53-2A2E-D0C2-8C3D8A49DEE2}" dt="2024-12-09T13:39:45.862" v="56"/>
        <pc:sldMkLst>
          <pc:docMk/>
          <pc:sldMk cId="704502942" sldId="812"/>
        </pc:sldMkLst>
        <pc:graphicFrameChg chg="mod modGraphic">
          <ac:chgData name="Rumpfelt Hanna" userId="S::rumpfelth@slaskie.pl::4774bd79-9a8f-4647-8060-18958d9e4a28" providerId="AD" clId="Web-{B0C8BBEC-0E53-2A2E-D0C2-8C3D8A49DEE2}" dt="2024-12-09T13:39:45.862" v="56"/>
          <ac:graphicFrameMkLst>
            <pc:docMk/>
            <pc:sldMk cId="704502942" sldId="812"/>
            <ac:graphicFrameMk id="5" creationId="{F30FC1BF-D75C-4019-9F56-AC05DBAE57B5}"/>
          </ac:graphicFrameMkLst>
        </pc:graphicFrameChg>
      </pc:sldChg>
      <pc:sldChg chg="modSp">
        <pc:chgData name="Rumpfelt Hanna" userId="S::rumpfelth@slaskie.pl::4774bd79-9a8f-4647-8060-18958d9e4a28" providerId="AD" clId="Web-{B0C8BBEC-0E53-2A2E-D0C2-8C3D8A49DEE2}" dt="2024-12-09T13:32:00.033" v="16" actId="20577"/>
        <pc:sldMkLst>
          <pc:docMk/>
          <pc:sldMk cId="912006970" sldId="834"/>
        </pc:sldMkLst>
        <pc:spChg chg="mod">
          <ac:chgData name="Rumpfelt Hanna" userId="S::rumpfelth@slaskie.pl::4774bd79-9a8f-4647-8060-18958d9e4a28" providerId="AD" clId="Web-{B0C8BBEC-0E53-2A2E-D0C2-8C3D8A49DEE2}" dt="2024-12-09T13:32:00.033" v="16" actId="20577"/>
          <ac:spMkLst>
            <pc:docMk/>
            <pc:sldMk cId="912006970" sldId="834"/>
            <ac:spMk id="3" creationId="{E2B8C0F1-7BC7-2FFC-35A1-08A52C9477D2}"/>
          </ac:spMkLst>
        </pc:spChg>
      </pc:sldChg>
      <pc:sldChg chg="modSp">
        <pc:chgData name="Rumpfelt Hanna" userId="S::rumpfelth@slaskie.pl::4774bd79-9a8f-4647-8060-18958d9e4a28" providerId="AD" clId="Web-{B0C8BBEC-0E53-2A2E-D0C2-8C3D8A49DEE2}" dt="2024-12-09T13:49:18.027" v="95" actId="20577"/>
        <pc:sldMkLst>
          <pc:docMk/>
          <pc:sldMk cId="976455320" sldId="835"/>
        </pc:sldMkLst>
        <pc:spChg chg="mod">
          <ac:chgData name="Rumpfelt Hanna" userId="S::rumpfelth@slaskie.pl::4774bd79-9a8f-4647-8060-18958d9e4a28" providerId="AD" clId="Web-{B0C8BBEC-0E53-2A2E-D0C2-8C3D8A49DEE2}" dt="2024-12-09T13:49:18.027" v="95" actId="20577"/>
          <ac:spMkLst>
            <pc:docMk/>
            <pc:sldMk cId="976455320" sldId="835"/>
            <ac:spMk id="3" creationId="{E89A8F28-613F-38EC-21EF-1A5E661756B5}"/>
          </ac:spMkLst>
        </pc:spChg>
      </pc:sldChg>
      <pc:sldChg chg="ord">
        <pc:chgData name="Rumpfelt Hanna" userId="S::rumpfelth@slaskie.pl::4774bd79-9a8f-4647-8060-18958d9e4a28" providerId="AD" clId="Web-{B0C8BBEC-0E53-2A2E-D0C2-8C3D8A49DEE2}" dt="2024-12-09T13:41:25.994" v="57"/>
        <pc:sldMkLst>
          <pc:docMk/>
          <pc:sldMk cId="108081171" sldId="83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0D416-6771-4167-B6A9-AC12B0E4A6A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71814D-9954-4E8F-8098-EFA5A3B089AF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/>
            <a:t>I</a:t>
          </a:r>
        </a:p>
      </dgm:t>
    </dgm:pt>
    <dgm:pt modelId="{58299B57-2D21-447D-B896-1A788B3CD531}" type="parTrans" cxnId="{B22A37D4-6AF0-4EAA-823A-D102E186F48D}">
      <dgm:prSet/>
      <dgm:spPr/>
      <dgm:t>
        <a:bodyPr/>
        <a:lstStyle/>
        <a:p>
          <a:endParaRPr lang="pl-PL"/>
        </a:p>
      </dgm:t>
    </dgm:pt>
    <dgm:pt modelId="{D2878D32-9974-4CAF-B3EF-60D486420552}" type="sibTrans" cxnId="{B22A37D4-6AF0-4EAA-823A-D102E186F48D}">
      <dgm:prSet/>
      <dgm:spPr/>
      <dgm:t>
        <a:bodyPr/>
        <a:lstStyle/>
        <a:p>
          <a:endParaRPr lang="pl-PL"/>
        </a:p>
      </dgm:t>
    </dgm:pt>
    <dgm:pt modelId="{8BCB8223-F521-46CA-AB0F-9909873ED7CE}">
      <dgm:prSet phldrT="[Tekst]" custT="1"/>
      <dgm:spPr/>
      <dgm:t>
        <a:bodyPr/>
        <a:lstStyle/>
        <a:p>
          <a:r>
            <a:rPr lang="pl-PL" sz="1600">
              <a:solidFill>
                <a:schemeClr val="tx2"/>
              </a:solidFill>
            </a:rPr>
            <a:t>Złożenie wniosku</a:t>
          </a:r>
        </a:p>
      </dgm:t>
    </dgm:pt>
    <dgm:pt modelId="{00E6B62D-211E-4FD2-8055-35542E53A1E3}" type="parTrans" cxnId="{2970D474-0114-444D-BE47-C5A8DBDBE359}">
      <dgm:prSet/>
      <dgm:spPr/>
      <dgm:t>
        <a:bodyPr/>
        <a:lstStyle/>
        <a:p>
          <a:endParaRPr lang="pl-PL"/>
        </a:p>
      </dgm:t>
    </dgm:pt>
    <dgm:pt modelId="{126D6661-7B3D-48B4-8FC8-5E0E9C40C135}" type="sibTrans" cxnId="{2970D474-0114-444D-BE47-C5A8DBDBE359}">
      <dgm:prSet/>
      <dgm:spPr/>
      <dgm:t>
        <a:bodyPr/>
        <a:lstStyle/>
        <a:p>
          <a:endParaRPr lang="pl-PL"/>
        </a:p>
      </dgm:t>
    </dgm:pt>
    <dgm:pt modelId="{17E4E899-0DDF-4C40-95F9-4F4123C7DBC7}">
      <dgm:prSet phldrT="[Tekst]" custT="1"/>
      <dgm:spPr/>
      <dgm:t>
        <a:bodyPr/>
        <a:lstStyle/>
        <a:p>
          <a:r>
            <a:rPr lang="pl-PL" sz="1600">
              <a:solidFill>
                <a:schemeClr val="tx2"/>
              </a:solidFill>
            </a:rPr>
            <a:t>Weryfikacja kryteriów formalnych (z możliwością uzupełnienia)</a:t>
          </a:r>
        </a:p>
      </dgm:t>
    </dgm:pt>
    <dgm:pt modelId="{80610A01-490F-43BC-A9A2-F65A3FFE946B}" type="parTrans" cxnId="{FA0876ED-05AA-42AF-9676-6A4381976C04}">
      <dgm:prSet/>
      <dgm:spPr/>
      <dgm:t>
        <a:bodyPr/>
        <a:lstStyle/>
        <a:p>
          <a:endParaRPr lang="pl-PL"/>
        </a:p>
      </dgm:t>
    </dgm:pt>
    <dgm:pt modelId="{9931E9F5-2B5A-48E0-84E2-3A25493BEFCA}" type="sibTrans" cxnId="{FA0876ED-05AA-42AF-9676-6A4381976C04}">
      <dgm:prSet/>
      <dgm:spPr/>
      <dgm:t>
        <a:bodyPr/>
        <a:lstStyle/>
        <a:p>
          <a:endParaRPr lang="pl-PL"/>
        </a:p>
      </dgm:t>
    </dgm:pt>
    <dgm:pt modelId="{90E2D5F1-8965-4A69-8497-70ED40067AD7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/>
            <a:t>II</a:t>
          </a:r>
        </a:p>
      </dgm:t>
    </dgm:pt>
    <dgm:pt modelId="{4813FCE1-2070-4DF8-964B-2529303CA6E0}" type="parTrans" cxnId="{C43E6B27-21D6-46D5-9CF5-890548EC2DCF}">
      <dgm:prSet/>
      <dgm:spPr/>
      <dgm:t>
        <a:bodyPr/>
        <a:lstStyle/>
        <a:p>
          <a:endParaRPr lang="pl-PL"/>
        </a:p>
      </dgm:t>
    </dgm:pt>
    <dgm:pt modelId="{13E6FF1A-EDBA-4353-BC23-DD655B4D9AD7}" type="sibTrans" cxnId="{C43E6B27-21D6-46D5-9CF5-890548EC2DCF}">
      <dgm:prSet/>
      <dgm:spPr/>
      <dgm:t>
        <a:bodyPr/>
        <a:lstStyle/>
        <a:p>
          <a:endParaRPr lang="pl-PL"/>
        </a:p>
      </dgm:t>
    </dgm:pt>
    <dgm:pt modelId="{ECB7ADF8-7A35-4191-9043-E0780E9C2BC7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/>
            <a:t>III</a:t>
          </a:r>
        </a:p>
      </dgm:t>
    </dgm:pt>
    <dgm:pt modelId="{1CBD2A45-6CB4-4743-89C3-4408B5F6A80D}" type="parTrans" cxnId="{E76C5DFB-9915-48CD-AD5C-FA521571E1AA}">
      <dgm:prSet/>
      <dgm:spPr/>
      <dgm:t>
        <a:bodyPr/>
        <a:lstStyle/>
        <a:p>
          <a:endParaRPr lang="pl-PL"/>
        </a:p>
      </dgm:t>
    </dgm:pt>
    <dgm:pt modelId="{49D6C66E-74EF-4BAE-BED1-40878B5FAE73}" type="sibTrans" cxnId="{E76C5DFB-9915-48CD-AD5C-FA521571E1AA}">
      <dgm:prSet/>
      <dgm:spPr/>
      <dgm:t>
        <a:bodyPr/>
        <a:lstStyle/>
        <a:p>
          <a:endParaRPr lang="pl-PL"/>
        </a:p>
      </dgm:t>
    </dgm:pt>
    <dgm:pt modelId="{D127E7B7-89D2-4B6C-863C-B5FE37372E13}">
      <dgm:prSet phldrT="[Tekst]" custT="1"/>
      <dgm:spPr/>
      <dgm:t>
        <a:bodyPr/>
        <a:lstStyle/>
        <a:p>
          <a:r>
            <a:rPr lang="pl-PL" sz="1600">
              <a:solidFill>
                <a:schemeClr val="tx2"/>
              </a:solidFill>
            </a:rPr>
            <a:t>Ocena merytoryczna punktowa</a:t>
          </a:r>
        </a:p>
      </dgm:t>
    </dgm:pt>
    <dgm:pt modelId="{B035A9AA-8892-464C-991C-0F32DF268B40}" type="parTrans" cxnId="{1702A4A0-0A1A-481F-BB5C-42AA43AFDF52}">
      <dgm:prSet/>
      <dgm:spPr/>
      <dgm:t>
        <a:bodyPr/>
        <a:lstStyle/>
        <a:p>
          <a:endParaRPr lang="pl-PL"/>
        </a:p>
      </dgm:t>
    </dgm:pt>
    <dgm:pt modelId="{25E4B688-E763-4785-8BB0-D38BE02AB684}" type="sibTrans" cxnId="{1702A4A0-0A1A-481F-BB5C-42AA43AFDF52}">
      <dgm:prSet/>
      <dgm:spPr/>
      <dgm:t>
        <a:bodyPr/>
        <a:lstStyle/>
        <a:p>
          <a:endParaRPr lang="pl-PL"/>
        </a:p>
      </dgm:t>
    </dgm:pt>
    <dgm:pt modelId="{A020F7B1-9D44-4638-80E1-865B4EFC3003}">
      <dgm:prSet phldrT="[Tekst]" custT="1"/>
      <dgm:spPr/>
      <dgm:t>
        <a:bodyPr/>
        <a:lstStyle/>
        <a:p>
          <a:r>
            <a:rPr lang="pl-PL" sz="1600">
              <a:solidFill>
                <a:schemeClr val="tx2"/>
              </a:solidFill>
            </a:rPr>
            <a:t>Wybór projektów do dofinansowania</a:t>
          </a:r>
        </a:p>
      </dgm:t>
    </dgm:pt>
    <dgm:pt modelId="{05896058-B052-48A5-AB0A-873408D2CE0C}" type="parTrans" cxnId="{218B9B22-9605-4EE7-B5BB-CBBE7CEA1275}">
      <dgm:prSet/>
      <dgm:spPr/>
      <dgm:t>
        <a:bodyPr/>
        <a:lstStyle/>
        <a:p>
          <a:endParaRPr lang="pl-PL"/>
        </a:p>
      </dgm:t>
    </dgm:pt>
    <dgm:pt modelId="{2F0DC536-D50E-44D8-B050-A1F20EB13344}" type="sibTrans" cxnId="{218B9B22-9605-4EE7-B5BB-CBBE7CEA1275}">
      <dgm:prSet/>
      <dgm:spPr/>
      <dgm:t>
        <a:bodyPr/>
        <a:lstStyle/>
        <a:p>
          <a:endParaRPr lang="pl-PL"/>
        </a:p>
      </dgm:t>
    </dgm:pt>
    <dgm:pt modelId="{1B50BC55-3B2E-42BF-B427-AC8E6EC9118F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600">
              <a:solidFill>
                <a:schemeClr val="tx2"/>
              </a:solidFill>
            </a:rPr>
            <a:t>Ocena merytoryczna – kryteria 0/1</a:t>
          </a:r>
        </a:p>
      </dgm:t>
    </dgm:pt>
    <dgm:pt modelId="{E10698A5-EBA3-4596-8C41-B603BFEF4F22}" type="sibTrans" cxnId="{46A4F4A4-6B2B-492B-ACBE-0FBDF621A467}">
      <dgm:prSet/>
      <dgm:spPr/>
      <dgm:t>
        <a:bodyPr/>
        <a:lstStyle/>
        <a:p>
          <a:endParaRPr lang="pl-PL"/>
        </a:p>
      </dgm:t>
    </dgm:pt>
    <dgm:pt modelId="{1CC0A91F-6C35-478D-B2D0-1E01FB70B47F}" type="parTrans" cxnId="{46A4F4A4-6B2B-492B-ACBE-0FBDF621A467}">
      <dgm:prSet/>
      <dgm:spPr/>
      <dgm:t>
        <a:bodyPr/>
        <a:lstStyle/>
        <a:p>
          <a:endParaRPr lang="pl-PL"/>
        </a:p>
      </dgm:t>
    </dgm:pt>
    <dgm:pt modelId="{F3C7C29D-2E09-4BE4-8B3B-FCB9CF797242}">
      <dgm:prSet phldrT="[Tekst]" custT="1"/>
      <dgm:spPr/>
      <dgm:t>
        <a:bodyPr/>
        <a:lstStyle/>
        <a:p>
          <a:r>
            <a:rPr lang="pl-PL" sz="1600">
              <a:solidFill>
                <a:schemeClr val="tx2"/>
              </a:solidFill>
            </a:rPr>
            <a:t>Możliwa ocena negatywna</a:t>
          </a:r>
        </a:p>
      </dgm:t>
    </dgm:pt>
    <dgm:pt modelId="{DCC1E834-C871-49B8-B402-77882200394A}" type="parTrans" cxnId="{E2D1499D-B942-4B82-AE1D-C89DEF7A2627}">
      <dgm:prSet/>
      <dgm:spPr/>
      <dgm:t>
        <a:bodyPr/>
        <a:lstStyle/>
        <a:p>
          <a:endParaRPr lang="pl-PL"/>
        </a:p>
      </dgm:t>
    </dgm:pt>
    <dgm:pt modelId="{D956853E-CE9B-46ED-9FEB-D301E687AF8A}" type="sibTrans" cxnId="{E2D1499D-B942-4B82-AE1D-C89DEF7A2627}">
      <dgm:prSet/>
      <dgm:spPr/>
      <dgm:t>
        <a:bodyPr/>
        <a:lstStyle/>
        <a:p>
          <a:endParaRPr lang="pl-PL"/>
        </a:p>
      </dgm:t>
    </dgm:pt>
    <dgm:pt modelId="{34F42B09-3541-403D-B481-4E3DE9B8EB20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600">
              <a:solidFill>
                <a:schemeClr val="tx2"/>
              </a:solidFill>
            </a:rPr>
            <a:t>Możliwa ocena negatywna</a:t>
          </a:r>
        </a:p>
      </dgm:t>
    </dgm:pt>
    <dgm:pt modelId="{2F52AF98-58C8-402D-8472-20454EC02745}" type="parTrans" cxnId="{61AD794C-7BD0-44E2-A243-5982BCF62350}">
      <dgm:prSet/>
      <dgm:spPr/>
      <dgm:t>
        <a:bodyPr/>
        <a:lstStyle/>
        <a:p>
          <a:endParaRPr lang="pl-PL"/>
        </a:p>
      </dgm:t>
    </dgm:pt>
    <dgm:pt modelId="{EDFFB9B9-7806-4469-A663-890DC5D408AF}" type="sibTrans" cxnId="{61AD794C-7BD0-44E2-A243-5982BCF62350}">
      <dgm:prSet/>
      <dgm:spPr/>
      <dgm:t>
        <a:bodyPr/>
        <a:lstStyle/>
        <a:p>
          <a:endParaRPr lang="pl-PL"/>
        </a:p>
      </dgm:t>
    </dgm:pt>
    <dgm:pt modelId="{DD0043EF-CE07-4175-A563-D7BBDD53F46A}">
      <dgm:prSet phldrT="[Tekst]" custT="1"/>
      <dgm:spPr/>
      <dgm:t>
        <a:bodyPr/>
        <a:lstStyle/>
        <a:p>
          <a:r>
            <a:rPr lang="pl-PL" sz="1600">
              <a:solidFill>
                <a:schemeClr val="tx2"/>
              </a:solidFill>
            </a:rPr>
            <a:t>Ranking projektów</a:t>
          </a:r>
        </a:p>
      </dgm:t>
    </dgm:pt>
    <dgm:pt modelId="{2DF84C0A-7F4A-4AE6-AB32-7BD9C13AE889}" type="parTrans" cxnId="{2F5BF44C-37EF-45B8-8222-E4758F904CF0}">
      <dgm:prSet/>
      <dgm:spPr/>
      <dgm:t>
        <a:bodyPr/>
        <a:lstStyle/>
        <a:p>
          <a:endParaRPr lang="pl-PL"/>
        </a:p>
      </dgm:t>
    </dgm:pt>
    <dgm:pt modelId="{116B62BB-2B0E-45C8-9F66-2F7E7717F759}" type="sibTrans" cxnId="{2F5BF44C-37EF-45B8-8222-E4758F904CF0}">
      <dgm:prSet/>
      <dgm:spPr/>
      <dgm:t>
        <a:bodyPr/>
        <a:lstStyle/>
        <a:p>
          <a:endParaRPr lang="pl-PL"/>
        </a:p>
      </dgm:t>
    </dgm:pt>
    <dgm:pt modelId="{DD412EA7-B925-40AA-B1C0-B25470AC0D1F}">
      <dgm:prSet phldrT="[Tekst]" custT="1"/>
      <dgm:spPr/>
      <dgm:t>
        <a:bodyPr/>
        <a:lstStyle/>
        <a:p>
          <a:r>
            <a:rPr lang="pl-PL" sz="1600">
              <a:solidFill>
                <a:schemeClr val="tx2"/>
              </a:solidFill>
            </a:rPr>
            <a:t>Przyjęcie w LSI2021</a:t>
          </a:r>
        </a:p>
      </dgm:t>
    </dgm:pt>
    <dgm:pt modelId="{779535A1-130C-4EB5-87B4-06D794D8F5BB}" type="parTrans" cxnId="{4CEA1C73-7880-4D1B-9F0C-B6496D2FA685}">
      <dgm:prSet/>
      <dgm:spPr/>
      <dgm:t>
        <a:bodyPr/>
        <a:lstStyle/>
        <a:p>
          <a:endParaRPr lang="pl-PL"/>
        </a:p>
      </dgm:t>
    </dgm:pt>
    <dgm:pt modelId="{88806734-612E-4778-9E63-69C037FBE2AF}" type="sibTrans" cxnId="{4CEA1C73-7880-4D1B-9F0C-B6496D2FA685}">
      <dgm:prSet/>
      <dgm:spPr/>
      <dgm:t>
        <a:bodyPr/>
        <a:lstStyle/>
        <a:p>
          <a:endParaRPr lang="pl-PL"/>
        </a:p>
      </dgm:t>
    </dgm:pt>
    <dgm:pt modelId="{441945B0-485B-42A0-A6F4-9A5CF1693AAC}">
      <dgm:prSet phldrT="[Tekst]" custT="1"/>
      <dgm:spPr/>
      <dgm:t>
        <a:bodyPr/>
        <a:lstStyle/>
        <a:p>
          <a:r>
            <a:rPr lang="pl-PL" sz="1600">
              <a:solidFill>
                <a:schemeClr val="tx2"/>
              </a:solidFill>
            </a:rPr>
            <a:t>Możliwe odesłanie wniosku z uwagami do uzupełnienia</a:t>
          </a:r>
        </a:p>
      </dgm:t>
    </dgm:pt>
    <dgm:pt modelId="{43480623-64EA-409D-BF7F-54E2EE28580E}" type="parTrans" cxnId="{A0F2BF7E-FDCA-4A6B-933B-97D3559FAFA2}">
      <dgm:prSet/>
      <dgm:spPr/>
      <dgm:t>
        <a:bodyPr/>
        <a:lstStyle/>
        <a:p>
          <a:endParaRPr lang="pl-PL"/>
        </a:p>
      </dgm:t>
    </dgm:pt>
    <dgm:pt modelId="{50EEEE4E-83FE-463D-8CF3-9A17EE046EAC}" type="sibTrans" cxnId="{A0F2BF7E-FDCA-4A6B-933B-97D3559FAFA2}">
      <dgm:prSet/>
      <dgm:spPr/>
      <dgm:t>
        <a:bodyPr/>
        <a:lstStyle/>
        <a:p>
          <a:endParaRPr lang="pl-PL"/>
        </a:p>
      </dgm:t>
    </dgm:pt>
    <dgm:pt modelId="{9EC8C6F6-4368-4421-A02F-AFD656445D49}">
      <dgm:prSet phldrT="[Tekst]" custT="1"/>
      <dgm:spPr/>
      <dgm:t>
        <a:bodyPr/>
        <a:lstStyle/>
        <a:p>
          <a:r>
            <a:rPr lang="pl-PL" sz="1600">
              <a:solidFill>
                <a:schemeClr val="tx2"/>
              </a:solidFill>
            </a:rPr>
            <a:t>Brak oceny negatywnej punktowej</a:t>
          </a:r>
        </a:p>
      </dgm:t>
    </dgm:pt>
    <dgm:pt modelId="{E19A1EC9-367C-4A6C-B8F6-05B9E1C56B41}" type="parTrans" cxnId="{F705CDD7-3514-46F4-9C2C-284B29D502C8}">
      <dgm:prSet/>
      <dgm:spPr/>
      <dgm:t>
        <a:bodyPr/>
        <a:lstStyle/>
        <a:p>
          <a:endParaRPr lang="pl-PL"/>
        </a:p>
      </dgm:t>
    </dgm:pt>
    <dgm:pt modelId="{36C73D8A-1907-40F2-86F4-E2A3242DF8E6}" type="sibTrans" cxnId="{F705CDD7-3514-46F4-9C2C-284B29D502C8}">
      <dgm:prSet/>
      <dgm:spPr/>
      <dgm:t>
        <a:bodyPr/>
        <a:lstStyle/>
        <a:p>
          <a:endParaRPr lang="pl-PL"/>
        </a:p>
      </dgm:t>
    </dgm:pt>
    <dgm:pt modelId="{E5861133-9632-4E6C-B2DD-70544A90CAD2}">
      <dgm:prSet phldrT="[Tekst]" custT="1"/>
      <dgm:spPr/>
      <dgm:t>
        <a:bodyPr/>
        <a:lstStyle/>
        <a:p>
          <a:r>
            <a:rPr lang="pl-PL" sz="1600">
              <a:solidFill>
                <a:schemeClr val="tx2"/>
              </a:solidFill>
            </a:rPr>
            <a:t>Zmiana statusu wniosku i projektu</a:t>
          </a:r>
        </a:p>
      </dgm:t>
    </dgm:pt>
    <dgm:pt modelId="{AC42C6D5-925F-4615-A0C6-3D4DC4C3DEE2}" type="parTrans" cxnId="{026AB79D-FE25-4916-B626-3885D827B100}">
      <dgm:prSet/>
      <dgm:spPr/>
      <dgm:t>
        <a:bodyPr/>
        <a:lstStyle/>
        <a:p>
          <a:endParaRPr lang="pl-PL"/>
        </a:p>
      </dgm:t>
    </dgm:pt>
    <dgm:pt modelId="{F6F6B393-CB3E-4295-8060-C5B37AD07459}" type="sibTrans" cxnId="{026AB79D-FE25-4916-B626-3885D827B100}">
      <dgm:prSet/>
      <dgm:spPr/>
      <dgm:t>
        <a:bodyPr/>
        <a:lstStyle/>
        <a:p>
          <a:endParaRPr lang="pl-PL"/>
        </a:p>
      </dgm:t>
    </dgm:pt>
    <dgm:pt modelId="{AAE7FD17-F80C-42E4-9A43-5F878E695C38}">
      <dgm:prSet phldrT="[Tekst]" custT="1"/>
      <dgm:spPr/>
      <dgm:t>
        <a:bodyPr/>
        <a:lstStyle/>
        <a:p>
          <a:r>
            <a:rPr lang="pl-PL" sz="1600">
              <a:solidFill>
                <a:schemeClr val="tx2"/>
              </a:solidFill>
            </a:rPr>
            <a:t>Zmiana statusu projektu</a:t>
          </a:r>
        </a:p>
      </dgm:t>
    </dgm:pt>
    <dgm:pt modelId="{006D5997-0214-4C01-86BC-41F79C8ED836}" type="parTrans" cxnId="{D2992CF7-9C12-41E7-A3B0-6CDB65BD5CDA}">
      <dgm:prSet/>
      <dgm:spPr/>
      <dgm:t>
        <a:bodyPr/>
        <a:lstStyle/>
        <a:p>
          <a:endParaRPr lang="pl-PL"/>
        </a:p>
      </dgm:t>
    </dgm:pt>
    <dgm:pt modelId="{9CECF6C8-386F-4C74-989E-9DA4D80FD299}" type="sibTrans" cxnId="{D2992CF7-9C12-41E7-A3B0-6CDB65BD5CDA}">
      <dgm:prSet/>
      <dgm:spPr/>
      <dgm:t>
        <a:bodyPr/>
        <a:lstStyle/>
        <a:p>
          <a:endParaRPr lang="pl-PL"/>
        </a:p>
      </dgm:t>
    </dgm:pt>
    <dgm:pt modelId="{F11DD334-5649-413A-90C1-453333CE90F3}" type="pres">
      <dgm:prSet presAssocID="{1120D416-6771-4167-B6A9-AC12B0E4A6A2}" presName="linearFlow" presStyleCnt="0">
        <dgm:presLayoutVars>
          <dgm:dir/>
          <dgm:animLvl val="lvl"/>
          <dgm:resizeHandles val="exact"/>
        </dgm:presLayoutVars>
      </dgm:prSet>
      <dgm:spPr/>
    </dgm:pt>
    <dgm:pt modelId="{48B95270-A307-4CE1-9919-D2F781F89D8F}" type="pres">
      <dgm:prSet presAssocID="{3171814D-9954-4E8F-8098-EFA5A3B089AF}" presName="composite" presStyleCnt="0"/>
      <dgm:spPr/>
    </dgm:pt>
    <dgm:pt modelId="{545CAF00-F058-433B-A7B8-526B13EA0E94}" type="pres">
      <dgm:prSet presAssocID="{3171814D-9954-4E8F-8098-EFA5A3B089A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9DF4193-BF9B-45FF-9551-B52633797206}" type="pres">
      <dgm:prSet presAssocID="{3171814D-9954-4E8F-8098-EFA5A3B089AF}" presName="descendantText" presStyleLbl="alignAcc1" presStyleIdx="0" presStyleCnt="3" custScaleY="149111" custLinFactNeighborX="-317" custLinFactNeighborY="1787">
        <dgm:presLayoutVars>
          <dgm:bulletEnabled val="1"/>
        </dgm:presLayoutVars>
      </dgm:prSet>
      <dgm:spPr/>
    </dgm:pt>
    <dgm:pt modelId="{C8C1F4C0-9221-4922-A4FB-817291220932}" type="pres">
      <dgm:prSet presAssocID="{D2878D32-9974-4CAF-B3EF-60D486420552}" presName="sp" presStyleCnt="0"/>
      <dgm:spPr/>
    </dgm:pt>
    <dgm:pt modelId="{C9871452-7FC8-4B70-AEDE-3CCD94905010}" type="pres">
      <dgm:prSet presAssocID="{90E2D5F1-8965-4A69-8497-70ED40067AD7}" presName="composite" presStyleCnt="0"/>
      <dgm:spPr/>
    </dgm:pt>
    <dgm:pt modelId="{C3644D83-D124-4EF8-850F-2F5700AA78E0}" type="pres">
      <dgm:prSet presAssocID="{90E2D5F1-8965-4A69-8497-70ED40067AD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9279C3F-85A6-4C70-9E65-6CD2170DD845}" type="pres">
      <dgm:prSet presAssocID="{90E2D5F1-8965-4A69-8497-70ED40067AD7}" presName="descendantText" presStyleLbl="alignAcc1" presStyleIdx="1" presStyleCnt="3" custScaleY="147246">
        <dgm:presLayoutVars>
          <dgm:bulletEnabled val="1"/>
        </dgm:presLayoutVars>
      </dgm:prSet>
      <dgm:spPr/>
    </dgm:pt>
    <dgm:pt modelId="{D5433E47-F878-480B-8C96-11135A98C223}" type="pres">
      <dgm:prSet presAssocID="{13E6FF1A-EDBA-4353-BC23-DD655B4D9AD7}" presName="sp" presStyleCnt="0"/>
      <dgm:spPr/>
    </dgm:pt>
    <dgm:pt modelId="{DDF0F2ED-DEA0-4BD7-BFF4-DFDCA95599EE}" type="pres">
      <dgm:prSet presAssocID="{ECB7ADF8-7A35-4191-9043-E0780E9C2BC7}" presName="composite" presStyleCnt="0"/>
      <dgm:spPr/>
    </dgm:pt>
    <dgm:pt modelId="{59D72076-A3F1-4886-BFB9-C855FFF36FD7}" type="pres">
      <dgm:prSet presAssocID="{ECB7ADF8-7A35-4191-9043-E0780E9C2BC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B39E22D-3B89-45AA-9D70-4C8FF0055C32}" type="pres">
      <dgm:prSet presAssocID="{ECB7ADF8-7A35-4191-9043-E0780E9C2BC7}" presName="descendantText" presStyleLbl="alignAcc1" presStyleIdx="2" presStyleCnt="3" custScaleY="180274" custLinFactNeighborX="-14" custLinFactNeighborY="-2946">
        <dgm:presLayoutVars>
          <dgm:bulletEnabled val="1"/>
        </dgm:presLayoutVars>
      </dgm:prSet>
      <dgm:spPr/>
    </dgm:pt>
  </dgm:ptLst>
  <dgm:cxnLst>
    <dgm:cxn modelId="{4647D21E-F403-417D-A57F-B2883E77F2AC}" type="presOf" srcId="{AAE7FD17-F80C-42E4-9A43-5F878E695C38}" destId="{9B39E22D-3B89-45AA-9D70-4C8FF0055C32}" srcOrd="0" destOrd="4" presId="urn:microsoft.com/office/officeart/2005/8/layout/chevron2"/>
    <dgm:cxn modelId="{218B9B22-9605-4EE7-B5BB-CBBE7CEA1275}" srcId="{ECB7ADF8-7A35-4191-9043-E0780E9C2BC7}" destId="{A020F7B1-9D44-4638-80E1-865B4EFC3003}" srcOrd="3" destOrd="0" parTransId="{05896058-B052-48A5-AB0A-873408D2CE0C}" sibTransId="{2F0DC536-D50E-44D8-B050-A1F20EB13344}"/>
    <dgm:cxn modelId="{15A34725-B2DE-4083-8B5E-FCC20EC518FA}" type="presOf" srcId="{ECB7ADF8-7A35-4191-9043-E0780E9C2BC7}" destId="{59D72076-A3F1-4886-BFB9-C855FFF36FD7}" srcOrd="0" destOrd="0" presId="urn:microsoft.com/office/officeart/2005/8/layout/chevron2"/>
    <dgm:cxn modelId="{C43E6B27-21D6-46D5-9CF5-890548EC2DCF}" srcId="{1120D416-6771-4167-B6A9-AC12B0E4A6A2}" destId="{90E2D5F1-8965-4A69-8497-70ED40067AD7}" srcOrd="1" destOrd="0" parTransId="{4813FCE1-2070-4DF8-964B-2529303CA6E0}" sibTransId="{13E6FF1A-EDBA-4353-BC23-DD655B4D9AD7}"/>
    <dgm:cxn modelId="{4187DF34-5BA5-47F7-8427-4A75463CA6F3}" type="presOf" srcId="{F3C7C29D-2E09-4BE4-8B3B-FCB9CF797242}" destId="{B9DF4193-BF9B-45FF-9551-B52633797206}" srcOrd="0" destOrd="5" presId="urn:microsoft.com/office/officeart/2005/8/layout/chevron2"/>
    <dgm:cxn modelId="{F4733D68-C4F8-45E8-95AA-973E450910B1}" type="presOf" srcId="{3171814D-9954-4E8F-8098-EFA5A3B089AF}" destId="{545CAF00-F058-433B-A7B8-526B13EA0E94}" srcOrd="0" destOrd="0" presId="urn:microsoft.com/office/officeart/2005/8/layout/chevron2"/>
    <dgm:cxn modelId="{61AD794C-7BD0-44E2-A243-5982BCF62350}" srcId="{90E2D5F1-8965-4A69-8497-70ED40067AD7}" destId="{34F42B09-3541-403D-B481-4E3DE9B8EB20}" srcOrd="1" destOrd="0" parTransId="{2F52AF98-58C8-402D-8472-20454EC02745}" sibTransId="{EDFFB9B9-7806-4469-A663-890DC5D408AF}"/>
    <dgm:cxn modelId="{2F5BF44C-37EF-45B8-8222-E4758F904CF0}" srcId="{ECB7ADF8-7A35-4191-9043-E0780E9C2BC7}" destId="{DD0043EF-CE07-4175-A563-D7BBDD53F46A}" srcOrd="2" destOrd="0" parTransId="{2DF84C0A-7F4A-4AE6-AB32-7BD9C13AE889}" sibTransId="{116B62BB-2B0E-45C8-9F66-2F7E7717F759}"/>
    <dgm:cxn modelId="{4CEA1C73-7880-4D1B-9F0C-B6496D2FA685}" srcId="{3171814D-9954-4E8F-8098-EFA5A3B089AF}" destId="{DD412EA7-B925-40AA-B1C0-B25470AC0D1F}" srcOrd="1" destOrd="0" parTransId="{779535A1-130C-4EB5-87B4-06D794D8F5BB}" sibTransId="{88806734-612E-4778-9E63-69C037FBE2AF}"/>
    <dgm:cxn modelId="{2970D474-0114-444D-BE47-C5A8DBDBE359}" srcId="{3171814D-9954-4E8F-8098-EFA5A3B089AF}" destId="{8BCB8223-F521-46CA-AB0F-9909873ED7CE}" srcOrd="0" destOrd="0" parTransId="{00E6B62D-211E-4FD2-8055-35542E53A1E3}" sibTransId="{126D6661-7B3D-48B4-8FC8-5E0E9C40C135}"/>
    <dgm:cxn modelId="{A0F2BF7E-FDCA-4A6B-933B-97D3559FAFA2}" srcId="{3171814D-9954-4E8F-8098-EFA5A3B089AF}" destId="{441945B0-485B-42A0-A6F4-9A5CF1693AAC}" srcOrd="4" destOrd="0" parTransId="{43480623-64EA-409D-BF7F-54E2EE28580E}" sibTransId="{50EEEE4E-83FE-463D-8CF3-9A17EE046EAC}"/>
    <dgm:cxn modelId="{EBB01884-7530-495D-8EF1-A56EF64FFBFA}" type="presOf" srcId="{D127E7B7-89D2-4B6C-863C-B5FE37372E13}" destId="{9B39E22D-3B89-45AA-9D70-4C8FF0055C32}" srcOrd="0" destOrd="0" presId="urn:microsoft.com/office/officeart/2005/8/layout/chevron2"/>
    <dgm:cxn modelId="{8858D88D-848B-4DA0-9DA5-D8DA49884A1F}" type="presOf" srcId="{34F42B09-3541-403D-B481-4E3DE9B8EB20}" destId="{79279C3F-85A6-4C70-9E65-6CD2170DD845}" srcOrd="0" destOrd="1" presId="urn:microsoft.com/office/officeart/2005/8/layout/chevron2"/>
    <dgm:cxn modelId="{EC6B1396-1587-456C-8248-39BA22F98126}" type="presOf" srcId="{DD412EA7-B925-40AA-B1C0-B25470AC0D1F}" destId="{B9DF4193-BF9B-45FF-9551-B52633797206}" srcOrd="0" destOrd="1" presId="urn:microsoft.com/office/officeart/2005/8/layout/chevron2"/>
    <dgm:cxn modelId="{4DC9C396-6C8A-48C5-80DA-F673825A62A0}" type="presOf" srcId="{1120D416-6771-4167-B6A9-AC12B0E4A6A2}" destId="{F11DD334-5649-413A-90C1-453333CE90F3}" srcOrd="0" destOrd="0" presId="urn:microsoft.com/office/officeart/2005/8/layout/chevron2"/>
    <dgm:cxn modelId="{E2D1499D-B942-4B82-AE1D-C89DEF7A2627}" srcId="{3171814D-9954-4E8F-8098-EFA5A3B089AF}" destId="{F3C7C29D-2E09-4BE4-8B3B-FCB9CF797242}" srcOrd="5" destOrd="0" parTransId="{DCC1E834-C871-49B8-B402-77882200394A}" sibTransId="{D956853E-CE9B-46ED-9FEB-D301E687AF8A}"/>
    <dgm:cxn modelId="{026AB79D-FE25-4916-B626-3885D827B100}" srcId="{3171814D-9954-4E8F-8098-EFA5A3B089AF}" destId="{E5861133-9632-4E6C-B2DD-70544A90CAD2}" srcOrd="2" destOrd="0" parTransId="{AC42C6D5-925F-4615-A0C6-3D4DC4C3DEE2}" sibTransId="{F6F6B393-CB3E-4295-8060-C5B37AD07459}"/>
    <dgm:cxn modelId="{9740269F-698F-4413-9E80-6FCB1DC419BE}" type="presOf" srcId="{441945B0-485B-42A0-A6F4-9A5CF1693AAC}" destId="{B9DF4193-BF9B-45FF-9551-B52633797206}" srcOrd="0" destOrd="4" presId="urn:microsoft.com/office/officeart/2005/8/layout/chevron2"/>
    <dgm:cxn modelId="{1702A4A0-0A1A-481F-BB5C-42AA43AFDF52}" srcId="{ECB7ADF8-7A35-4191-9043-E0780E9C2BC7}" destId="{D127E7B7-89D2-4B6C-863C-B5FE37372E13}" srcOrd="0" destOrd="0" parTransId="{B035A9AA-8892-464C-991C-0F32DF268B40}" sibTransId="{25E4B688-E763-4785-8BB0-D38BE02AB684}"/>
    <dgm:cxn modelId="{46A4F4A4-6B2B-492B-ACBE-0FBDF621A467}" srcId="{90E2D5F1-8965-4A69-8497-70ED40067AD7}" destId="{1B50BC55-3B2E-42BF-B427-AC8E6EC9118F}" srcOrd="0" destOrd="0" parTransId="{1CC0A91F-6C35-478D-B2D0-1E01FB70B47F}" sibTransId="{E10698A5-EBA3-4596-8C41-B603BFEF4F22}"/>
    <dgm:cxn modelId="{52F6DFB0-395E-4059-B236-F9EC5FBFC868}" type="presOf" srcId="{17E4E899-0DDF-4C40-95F9-4F4123C7DBC7}" destId="{B9DF4193-BF9B-45FF-9551-B52633797206}" srcOrd="0" destOrd="3" presId="urn:microsoft.com/office/officeart/2005/8/layout/chevron2"/>
    <dgm:cxn modelId="{C81880BA-CAB4-4311-9D6E-9E467874F01E}" type="presOf" srcId="{DD0043EF-CE07-4175-A563-D7BBDD53F46A}" destId="{9B39E22D-3B89-45AA-9D70-4C8FF0055C32}" srcOrd="0" destOrd="2" presId="urn:microsoft.com/office/officeart/2005/8/layout/chevron2"/>
    <dgm:cxn modelId="{197CADC2-99D0-44F0-97A3-56996FD0674F}" type="presOf" srcId="{8BCB8223-F521-46CA-AB0F-9909873ED7CE}" destId="{B9DF4193-BF9B-45FF-9551-B52633797206}" srcOrd="0" destOrd="0" presId="urn:microsoft.com/office/officeart/2005/8/layout/chevron2"/>
    <dgm:cxn modelId="{C667B4C3-C255-435E-8448-00734CCED007}" type="presOf" srcId="{90E2D5F1-8965-4A69-8497-70ED40067AD7}" destId="{C3644D83-D124-4EF8-850F-2F5700AA78E0}" srcOrd="0" destOrd="0" presId="urn:microsoft.com/office/officeart/2005/8/layout/chevron2"/>
    <dgm:cxn modelId="{B22A37D4-6AF0-4EAA-823A-D102E186F48D}" srcId="{1120D416-6771-4167-B6A9-AC12B0E4A6A2}" destId="{3171814D-9954-4E8F-8098-EFA5A3B089AF}" srcOrd="0" destOrd="0" parTransId="{58299B57-2D21-447D-B896-1A788B3CD531}" sibTransId="{D2878D32-9974-4CAF-B3EF-60D486420552}"/>
    <dgm:cxn modelId="{F705CDD7-3514-46F4-9C2C-284B29D502C8}" srcId="{ECB7ADF8-7A35-4191-9043-E0780E9C2BC7}" destId="{9EC8C6F6-4368-4421-A02F-AFD656445D49}" srcOrd="1" destOrd="0" parTransId="{E19A1EC9-367C-4A6C-B8F6-05B9E1C56B41}" sibTransId="{36C73D8A-1907-40F2-86F4-E2A3242DF8E6}"/>
    <dgm:cxn modelId="{697FADD8-B2BE-40E6-A2EE-2478444D89C7}" type="presOf" srcId="{E5861133-9632-4E6C-B2DD-70544A90CAD2}" destId="{B9DF4193-BF9B-45FF-9551-B52633797206}" srcOrd="0" destOrd="2" presId="urn:microsoft.com/office/officeart/2005/8/layout/chevron2"/>
    <dgm:cxn modelId="{D2F0B9E0-D22D-466E-B6B1-9A8DCFD7EEE0}" type="presOf" srcId="{9EC8C6F6-4368-4421-A02F-AFD656445D49}" destId="{9B39E22D-3B89-45AA-9D70-4C8FF0055C32}" srcOrd="0" destOrd="1" presId="urn:microsoft.com/office/officeart/2005/8/layout/chevron2"/>
    <dgm:cxn modelId="{C9E40FE9-BC13-46DA-BC9C-A62A8ED3F97E}" type="presOf" srcId="{A020F7B1-9D44-4638-80E1-865B4EFC3003}" destId="{9B39E22D-3B89-45AA-9D70-4C8FF0055C32}" srcOrd="0" destOrd="3" presId="urn:microsoft.com/office/officeart/2005/8/layout/chevron2"/>
    <dgm:cxn modelId="{FA0876ED-05AA-42AF-9676-6A4381976C04}" srcId="{3171814D-9954-4E8F-8098-EFA5A3B089AF}" destId="{17E4E899-0DDF-4C40-95F9-4F4123C7DBC7}" srcOrd="3" destOrd="0" parTransId="{80610A01-490F-43BC-A9A2-F65A3FFE946B}" sibTransId="{9931E9F5-2B5A-48E0-84E2-3A25493BEFCA}"/>
    <dgm:cxn modelId="{B7DA87ED-9DCA-484E-8E03-A989A6D5B326}" type="presOf" srcId="{1B50BC55-3B2E-42BF-B427-AC8E6EC9118F}" destId="{79279C3F-85A6-4C70-9E65-6CD2170DD845}" srcOrd="0" destOrd="0" presId="urn:microsoft.com/office/officeart/2005/8/layout/chevron2"/>
    <dgm:cxn modelId="{D2992CF7-9C12-41E7-A3B0-6CDB65BD5CDA}" srcId="{ECB7ADF8-7A35-4191-9043-E0780E9C2BC7}" destId="{AAE7FD17-F80C-42E4-9A43-5F878E695C38}" srcOrd="4" destOrd="0" parTransId="{006D5997-0214-4C01-86BC-41F79C8ED836}" sibTransId="{9CECF6C8-386F-4C74-989E-9DA4D80FD299}"/>
    <dgm:cxn modelId="{E76C5DFB-9915-48CD-AD5C-FA521571E1AA}" srcId="{1120D416-6771-4167-B6A9-AC12B0E4A6A2}" destId="{ECB7ADF8-7A35-4191-9043-E0780E9C2BC7}" srcOrd="2" destOrd="0" parTransId="{1CBD2A45-6CB4-4743-89C3-4408B5F6A80D}" sibTransId="{49D6C66E-74EF-4BAE-BED1-40878B5FAE73}"/>
    <dgm:cxn modelId="{1CCA2049-B7FA-4CA6-9201-B2CBADA3F775}" type="presParOf" srcId="{F11DD334-5649-413A-90C1-453333CE90F3}" destId="{48B95270-A307-4CE1-9919-D2F781F89D8F}" srcOrd="0" destOrd="0" presId="urn:microsoft.com/office/officeart/2005/8/layout/chevron2"/>
    <dgm:cxn modelId="{C7F59BAA-312B-4BE1-AC52-1A52A22958FE}" type="presParOf" srcId="{48B95270-A307-4CE1-9919-D2F781F89D8F}" destId="{545CAF00-F058-433B-A7B8-526B13EA0E94}" srcOrd="0" destOrd="0" presId="urn:microsoft.com/office/officeart/2005/8/layout/chevron2"/>
    <dgm:cxn modelId="{35C2FE01-04D8-4AFD-BBF8-F43CCEC20FF8}" type="presParOf" srcId="{48B95270-A307-4CE1-9919-D2F781F89D8F}" destId="{B9DF4193-BF9B-45FF-9551-B52633797206}" srcOrd="1" destOrd="0" presId="urn:microsoft.com/office/officeart/2005/8/layout/chevron2"/>
    <dgm:cxn modelId="{686F20C0-D1CB-4157-9014-375C1EB5AE3F}" type="presParOf" srcId="{F11DD334-5649-413A-90C1-453333CE90F3}" destId="{C8C1F4C0-9221-4922-A4FB-817291220932}" srcOrd="1" destOrd="0" presId="urn:microsoft.com/office/officeart/2005/8/layout/chevron2"/>
    <dgm:cxn modelId="{4CB1DAD0-28CE-41D9-BCC0-848383129979}" type="presParOf" srcId="{F11DD334-5649-413A-90C1-453333CE90F3}" destId="{C9871452-7FC8-4B70-AEDE-3CCD94905010}" srcOrd="2" destOrd="0" presId="urn:microsoft.com/office/officeart/2005/8/layout/chevron2"/>
    <dgm:cxn modelId="{AA7E2A15-C5BA-46C7-8D3A-2FDEDDE659F9}" type="presParOf" srcId="{C9871452-7FC8-4B70-AEDE-3CCD94905010}" destId="{C3644D83-D124-4EF8-850F-2F5700AA78E0}" srcOrd="0" destOrd="0" presId="urn:microsoft.com/office/officeart/2005/8/layout/chevron2"/>
    <dgm:cxn modelId="{D329FBE5-2A3A-4402-9252-442530310AA6}" type="presParOf" srcId="{C9871452-7FC8-4B70-AEDE-3CCD94905010}" destId="{79279C3F-85A6-4C70-9E65-6CD2170DD845}" srcOrd="1" destOrd="0" presId="urn:microsoft.com/office/officeart/2005/8/layout/chevron2"/>
    <dgm:cxn modelId="{7BC6B63F-8EAA-4F40-BF36-A395C505D809}" type="presParOf" srcId="{F11DD334-5649-413A-90C1-453333CE90F3}" destId="{D5433E47-F878-480B-8C96-11135A98C223}" srcOrd="3" destOrd="0" presId="urn:microsoft.com/office/officeart/2005/8/layout/chevron2"/>
    <dgm:cxn modelId="{2114D50B-F609-4E88-B3B4-5120940986D9}" type="presParOf" srcId="{F11DD334-5649-413A-90C1-453333CE90F3}" destId="{DDF0F2ED-DEA0-4BD7-BFF4-DFDCA95599EE}" srcOrd="4" destOrd="0" presId="urn:microsoft.com/office/officeart/2005/8/layout/chevron2"/>
    <dgm:cxn modelId="{2EC9F54C-25B0-43A1-A510-05F2FA57A65A}" type="presParOf" srcId="{DDF0F2ED-DEA0-4BD7-BFF4-DFDCA95599EE}" destId="{59D72076-A3F1-4886-BFB9-C855FFF36FD7}" srcOrd="0" destOrd="0" presId="urn:microsoft.com/office/officeart/2005/8/layout/chevron2"/>
    <dgm:cxn modelId="{EA415DFE-3078-4672-9F3F-BEBBAFE422A2}" type="presParOf" srcId="{DDF0F2ED-DEA0-4BD7-BFF4-DFDCA95599EE}" destId="{9B39E22D-3B89-45AA-9D70-4C8FF0055C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AF00-F058-433B-A7B8-526B13EA0E94}">
      <dsp:nvSpPr>
        <dsp:cNvPr id="0" name=""/>
        <dsp:cNvSpPr/>
      </dsp:nvSpPr>
      <dsp:spPr>
        <a:xfrm rot="5400000">
          <a:off x="-243555" y="645866"/>
          <a:ext cx="1623700" cy="1136590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I</a:t>
          </a:r>
        </a:p>
      </dsp:txBody>
      <dsp:txXfrm rot="-5400000">
        <a:off x="0" y="970606"/>
        <a:ext cx="1136590" cy="487110"/>
      </dsp:txXfrm>
    </dsp:sp>
    <dsp:sp modelId="{B9DF4193-BF9B-45FF-9551-B52633797206}">
      <dsp:nvSpPr>
        <dsp:cNvPr id="0" name=""/>
        <dsp:cNvSpPr/>
      </dsp:nvSpPr>
      <dsp:spPr>
        <a:xfrm rot="5400000">
          <a:off x="3199935" y="-1919648"/>
          <a:ext cx="1574553" cy="5737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2"/>
              </a:solidFill>
            </a:rPr>
            <a:t>Złożenie wniosku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2"/>
              </a:solidFill>
            </a:rPr>
            <a:t>Przyjęcie w LSI2021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2"/>
              </a:solidFill>
            </a:rPr>
            <a:t>Zmiana statusu wniosku i projektu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2"/>
              </a:solidFill>
            </a:rPr>
            <a:t>Weryfikacja kryteriów formalnych (z możliwością uzupełnienia)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2"/>
              </a:solidFill>
            </a:rPr>
            <a:t>Możliwe odesłanie wniosku z uwagami do uzupełnienia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2"/>
              </a:solidFill>
            </a:rPr>
            <a:t>Możliwa ocena negatywna</a:t>
          </a:r>
        </a:p>
      </dsp:txBody>
      <dsp:txXfrm rot="-5400000">
        <a:off x="1118403" y="238747"/>
        <a:ext cx="5660756" cy="1420827"/>
      </dsp:txXfrm>
    </dsp:sp>
    <dsp:sp modelId="{C3644D83-D124-4EF8-850F-2F5700AA78E0}">
      <dsp:nvSpPr>
        <dsp:cNvPr id="0" name=""/>
        <dsp:cNvSpPr/>
      </dsp:nvSpPr>
      <dsp:spPr>
        <a:xfrm rot="5400000">
          <a:off x="-243555" y="2368634"/>
          <a:ext cx="1623700" cy="1136590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II</a:t>
          </a:r>
        </a:p>
      </dsp:txBody>
      <dsp:txXfrm rot="-5400000">
        <a:off x="0" y="2693374"/>
        <a:ext cx="1136590" cy="487110"/>
      </dsp:txXfrm>
    </dsp:sp>
    <dsp:sp modelId="{79279C3F-85A6-4C70-9E65-6CD2170DD845}">
      <dsp:nvSpPr>
        <dsp:cNvPr id="0" name=""/>
        <dsp:cNvSpPr/>
      </dsp:nvSpPr>
      <dsp:spPr>
        <a:xfrm rot="5400000">
          <a:off x="3228379" y="-216027"/>
          <a:ext cx="1554042" cy="5737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2"/>
              </a:solidFill>
            </a:rPr>
            <a:t>Ocena merytoryczna – kryteria 0/1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2"/>
              </a:solidFill>
            </a:rPr>
            <a:t>Możliwa ocena negatywna</a:t>
          </a:r>
        </a:p>
      </dsp:txBody>
      <dsp:txXfrm rot="-5400000">
        <a:off x="1136591" y="1951623"/>
        <a:ext cx="5661757" cy="1402318"/>
      </dsp:txXfrm>
    </dsp:sp>
    <dsp:sp modelId="{59D72076-A3F1-4886-BFB9-C855FFF36FD7}">
      <dsp:nvSpPr>
        <dsp:cNvPr id="0" name=""/>
        <dsp:cNvSpPr/>
      </dsp:nvSpPr>
      <dsp:spPr>
        <a:xfrm rot="5400000">
          <a:off x="-243555" y="4265691"/>
          <a:ext cx="1623700" cy="1136590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III</a:t>
          </a:r>
        </a:p>
      </dsp:txBody>
      <dsp:txXfrm rot="-5400000">
        <a:off x="0" y="4590431"/>
        <a:ext cx="1136590" cy="487110"/>
      </dsp:txXfrm>
    </dsp:sp>
    <dsp:sp modelId="{9B39E22D-3B89-45AA-9D70-4C8FF0055C32}">
      <dsp:nvSpPr>
        <dsp:cNvPr id="0" name=""/>
        <dsp:cNvSpPr/>
      </dsp:nvSpPr>
      <dsp:spPr>
        <a:xfrm rot="5400000">
          <a:off x="3053286" y="1649937"/>
          <a:ext cx="1902621" cy="5737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2"/>
              </a:solidFill>
            </a:rPr>
            <a:t>Ocena merytoryczna punktowa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2"/>
              </a:solidFill>
            </a:rPr>
            <a:t>Brak oceny negatywnej punktowej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2"/>
              </a:solidFill>
            </a:rPr>
            <a:t>Ranking projektów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2"/>
              </a:solidFill>
            </a:rPr>
            <a:t>Wybór projektów do dofinansowania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2"/>
              </a:solidFill>
            </a:rPr>
            <a:t>Zmiana statusu projektu</a:t>
          </a:r>
        </a:p>
      </dsp:txBody>
      <dsp:txXfrm rot="-5400000">
        <a:off x="1135787" y="3660314"/>
        <a:ext cx="5644741" cy="1716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11.12.2024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43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>
                <a:latin typeface="Open Sans"/>
                <a:ea typeface="Open Sans"/>
                <a:cs typeface="Open Sans"/>
              </a:rPr>
              <a:t>systemy selektywnej zbiórki odpadów gromadzonych u źródła.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39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Zgodnie z </a:t>
            </a:r>
            <a:r>
              <a:rPr lang="pl-PL" b="1" dirty="0"/>
              <a:t>art. 7 ust.1 lit. h </a:t>
            </a:r>
            <a:r>
              <a:rPr lang="pl-PL" dirty="0"/>
              <a:t>Rozporządzenie Parlamentu Europejskiego i Rady (UE) 2021/1058 z dnia 24 czerwca 2021 r. w sprawie Europejskiego Funduszu Rozwoju Regionalnego i Funduszu Spójności, wsparcia z EFRR i Funduszu Spójności nie udziela się m.in. na inwestycje w zakresie produkcji, przetwarzania, transportu, dystrybucji, magazynowania lub </a:t>
            </a:r>
            <a:r>
              <a:rPr lang="pl-PL" b="1" dirty="0"/>
              <a:t>spalania paliw kopalnych</a:t>
            </a:r>
            <a:r>
              <a:rPr lang="pl-PL" dirty="0"/>
              <a:t>. W wyjątkowych sytuacjach inwestycje w maszyny lub urządzenia zasilane spalaniem paliw kopalnych mogą być uznane za kwalifikujące się, </a:t>
            </a:r>
            <a:r>
              <a:rPr lang="pl-PL" b="1" dirty="0"/>
              <a:t>jeśli nie identyfikuje się realnej technologii alternatywnej.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96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11.12.2024</a:t>
            </a:fld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11.12.2024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11.12.2024</a:t>
            </a:fld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dokumenty/wytyczne-dotyczace-realizacji-zasad-rownosciowych-w-ramach-funduszy-unijnych-na-lata-2021-2027-1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lsi/downloadFile/54342?filename=Przewodnik%20dla%20beneficjent%C3%B3w%20FE%20SL%20(wersja%204).pdf" TargetMode="External"/><Relationship Id="rId2" Type="http://schemas.openxmlformats.org/officeDocument/2006/relationships/hyperlink" Target="https://www.funduszeeuropejskie.gov.pl/strony/o-funduszach/fundusze-na-lata-2021-2027/prawo-i-dokumenty/wytyczne/wytyczne-dotyczace-kwalifikowalnosci-2021-2027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funduszeue.slaskie.pl/czytaj/FAQ_2_12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dokument/regulamin_uzytkownika_lsi_2021" TargetMode="External"/><Relationship Id="rId2" Type="http://schemas.openxmlformats.org/officeDocument/2006/relationships/hyperlink" Target="https://lsi2021-auth.slaskie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unduszeue.slaskie.pl/czytaj/tworzenie_profilu_lsi_2021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hyperlink" Target="mailto:srodowisko_fr@slaskie.p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7309-2E54-42E1-968E-3FB659011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77" y="2826438"/>
            <a:ext cx="7920115" cy="3106771"/>
          </a:xfrm>
        </p:spPr>
        <p:txBody>
          <a:bodyPr>
            <a:noAutofit/>
          </a:bodyPr>
          <a:lstStyle/>
          <a:p>
            <a:pPr algn="ctr"/>
            <a:r>
              <a:rPr lang="pl-PL" sz="2600">
                <a:latin typeface="Open Sans"/>
                <a:ea typeface="Open Sans"/>
                <a:cs typeface="Open Sans"/>
              </a:rPr>
              <a:t>Zasady aplikowania w naborach FESL.02.12-IZ.01-159/24 oraz FESL.02.12-IZ.01-160/24 dla Działania 2.12 Gospodarka odpadami komunalnymi FE SL 2021-2027 - Punkty selektywnej zbiórki odpadów komunalnych (PSZOK).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200320-5367-4BFF-85F6-086C828A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2024-07-30</a:t>
            </a:r>
          </a:p>
        </p:txBody>
      </p:sp>
      <p:pic>
        <p:nvPicPr>
          <p:cNvPr id="3" name="Obraz 2" descr="Obraz zawierający niebo, ubrania, osoba, Koło do roweru&#10;&#10;Opis wygenerowany automatycznie">
            <a:extLst>
              <a:ext uri="{FF2B5EF4-FFF2-40B4-BE49-F238E27FC236}">
                <a16:creationId xmlns:a16="http://schemas.microsoft.com/office/drawing/2014/main" id="{CE75F8AE-787F-B1E0-2DC6-3B560D8EE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629" y="250503"/>
            <a:ext cx="3978543" cy="2122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14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Metodyka kryteriów oceny projektów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431882" y="1688279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merytoryczne 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491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800"/>
              <a:t>Obligatoryjne (0/1) </a:t>
            </a:r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6109380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Punktowe</a:t>
            </a:r>
          </a:p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(Premiujące) 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DCFB69AF-570C-42D1-8DA3-7457E4ABD03A}"/>
              </a:ext>
            </a:extLst>
          </p:cNvPr>
          <p:cNvSpPr txBox="1">
            <a:spLocks/>
          </p:cNvSpPr>
          <p:nvPr/>
        </p:nvSpPr>
        <p:spPr>
          <a:xfrm>
            <a:off x="499891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B6B9E703-1D3D-4670-A04D-0D54FA45E04B}"/>
              </a:ext>
            </a:extLst>
          </p:cNvPr>
          <p:cNvSpPr txBox="1">
            <a:spLocks/>
          </p:cNvSpPr>
          <p:nvPr/>
        </p:nvSpPr>
        <p:spPr>
          <a:xfrm>
            <a:off x="2962574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3399"/>
              </a:buClr>
              <a:buNone/>
              <a:defRPr/>
            </a:pPr>
            <a:endParaRPr lang="pl-PL" sz="2800">
              <a:solidFill>
                <a:srgbClr val="FFFFFF"/>
              </a:solidFill>
              <a:latin typeface="Calibri" panose="020F0502020204030204"/>
            </a:endParaRPr>
          </a:p>
          <a:p>
            <a:pPr marL="0" indent="0" algn="ctr">
              <a:buNone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</a:t>
            </a:r>
            <a:r>
              <a:rPr lang="pl-PL" sz="2800">
                <a:solidFill>
                  <a:srgbClr val="FFFFFF"/>
                </a:solidFill>
                <a:latin typeface="Calibri" panose="020F0502020204030204"/>
              </a:rPr>
              <a:t>  </a:t>
            </a:r>
            <a:endParaRPr lang="pl-PL">
              <a:ea typeface="+mn-ea"/>
              <a:cs typeface="+mn-cs"/>
            </a:endParaRPr>
          </a:p>
        </p:txBody>
      </p:sp>
      <p:sp>
        <p:nvSpPr>
          <p:cNvPr id="11" name="Symbol zastępczy zawartości 7">
            <a:extLst>
              <a:ext uri="{FF2B5EF4-FFF2-40B4-BE49-F238E27FC236}">
                <a16:creationId xmlns:a16="http://schemas.microsoft.com/office/drawing/2014/main" id="{6CF7DDE6-5602-4739-9B47-F4D6320C3D62}"/>
              </a:ext>
            </a:extLst>
          </p:cNvPr>
          <p:cNvSpPr txBox="1">
            <a:spLocks/>
          </p:cNvSpPr>
          <p:nvPr/>
        </p:nvSpPr>
        <p:spPr>
          <a:xfrm>
            <a:off x="5425257" y="4554815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12" name="Symbol zastępczy zawartości 7">
            <a:extLst>
              <a:ext uri="{FF2B5EF4-FFF2-40B4-BE49-F238E27FC236}">
                <a16:creationId xmlns:a16="http://schemas.microsoft.com/office/drawing/2014/main" id="{E6672A1B-DD88-4678-8053-C90F241F8D32}"/>
              </a:ext>
            </a:extLst>
          </p:cNvPr>
          <p:cNvSpPr txBox="1">
            <a:spLocks/>
          </p:cNvSpPr>
          <p:nvPr/>
        </p:nvSpPr>
        <p:spPr>
          <a:xfrm>
            <a:off x="7850320" y="4524670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3399"/>
              </a:buClr>
              <a:buNone/>
              <a:defRPr/>
            </a:pPr>
            <a:endParaRPr lang="pl-PL" sz="2800">
              <a:solidFill>
                <a:srgbClr val="FFFFFF"/>
              </a:solidFill>
              <a:latin typeface="Calibri" panose="020F0502020204030204"/>
            </a:endParaRPr>
          </a:p>
          <a:p>
            <a:pPr marL="0" indent="0" algn="ctr">
              <a:buNone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</a:t>
            </a:r>
            <a:r>
              <a:rPr lang="pl-PL" sz="2800">
                <a:solidFill>
                  <a:srgbClr val="FFFFFF"/>
                </a:solidFill>
                <a:latin typeface="Calibri" panose="020F0502020204030204"/>
              </a:rPr>
              <a:t>  </a:t>
            </a:r>
            <a:endParaRPr lang="pl-PL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9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27" y="323453"/>
            <a:ext cx="8640381" cy="1177127"/>
          </a:xfrm>
        </p:spPr>
        <p:txBody>
          <a:bodyPr>
            <a:normAutofit/>
          </a:bodyPr>
          <a:lstStyle/>
          <a:p>
            <a:r>
              <a:rPr lang="pl-PL" sz="2000">
                <a:latin typeface="Open Sans"/>
                <a:ea typeface="Open Sans"/>
                <a:cs typeface="Open Sans"/>
              </a:rPr>
              <a:t>Działanie 2.12 Gospodarka odpadami komunalnymi FE SL 2021-2027 - Punkty selektywnej zbiórki odpadów komunalnych (PSZOK).</a:t>
            </a:r>
            <a:endParaRPr lang="pl-PL" sz="2000"/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3281" y="1795170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Kryteria oceny projektów – </a:t>
            </a:r>
            <a:r>
              <a:rPr kumimoji="0" lang="pl-PL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merytoryczne ogólne</a:t>
            </a:r>
            <a:r>
              <a:rPr kumimoji="0" lang="pl-PL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, m.in.: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80930" y="2551425"/>
            <a:ext cx="8784976" cy="40934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Właściwie przygotowana analiza finansowa i ekonomiczna 0/1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Efektywność inwestycji 0/1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Stabilność finansowa i organizacyjna wnioskodawcy 0/1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Realność wskaźników projektu 0/1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Stopień przygotowania inwestycji do realizacji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Zasięg oddziaływania projektu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Wpływ projektu na realizację celów środowiskowych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>
                <a:solidFill>
                  <a:schemeClr val="tx2"/>
                </a:solidFill>
                <a:latin typeface="Open Sans"/>
                <a:ea typeface="Open Sans"/>
                <a:cs typeface="Calibri"/>
              </a:rPr>
              <a:t>Zastosowanie standardu ochrony drzew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Calibri"/>
              </a:rPr>
              <a:t>Partnerstwo w </a:t>
            </a:r>
            <a:r>
              <a:rPr lang="pl-PL" sz="2000">
                <a:solidFill>
                  <a:schemeClr val="tx2"/>
                </a:solidFill>
                <a:latin typeface="Open Sans"/>
                <a:ea typeface="Open Sans"/>
                <a:cs typeface="Calibri"/>
              </a:rPr>
              <a:t>projekcie -</a:t>
            </a: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Calibri"/>
              </a:rPr>
              <a:t> jeśli dotyczy</a:t>
            </a:r>
            <a:r>
              <a:rPr lang="pl-PL" sz="2000">
                <a:solidFill>
                  <a:schemeClr val="tx2"/>
                </a:solidFill>
                <a:latin typeface="Open Sans"/>
                <a:ea typeface="Open Sans"/>
                <a:cs typeface="Calibri"/>
              </a:rPr>
              <a:t> 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Zastosowanie zasad Nowego Europejskiego </a:t>
            </a:r>
            <a:r>
              <a:rPr kumimoji="0" lang="pl-PL" sz="20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Bauhausu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Realizacja projektu w formie partnerstwa publiczno-prywatnego lub ESCO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Zastosowanie „zielonych zamówień</a:t>
            </a:r>
            <a:r>
              <a:rPr lang="pl-PL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publicznych</a:t>
            </a: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”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9545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621756"/>
            <a:ext cx="8640381" cy="579858"/>
          </a:xfrm>
        </p:spPr>
        <p:txBody>
          <a:bodyPr>
            <a:normAutofit/>
          </a:bodyPr>
          <a:lstStyle/>
          <a:p>
            <a:pPr algn="ctr"/>
            <a:r>
              <a:rPr lang="pl-PL"/>
              <a:t>Kryteria rozstrzygające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043E49-FA6E-410E-B076-E1BA5D78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54" y="1567544"/>
            <a:ext cx="9071852" cy="984738"/>
          </a:xfr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271463" indent="0">
              <a:lnSpc>
                <a:spcPct val="110000"/>
              </a:lnSpc>
              <a:buNone/>
            </a:pPr>
            <a:r>
              <a:rPr lang="pl-PL">
                <a:solidFill>
                  <a:schemeClr val="tx2"/>
                </a:solidFill>
              </a:rPr>
              <a:t>Stosowane w ramach trybu konkurencyjnego w przypadku, gdy na liście rankingowej projektów dwie lub więcej inwestycji uzyskały taką samą liczbę punktów.</a:t>
            </a:r>
          </a:p>
          <a:p>
            <a:pPr marL="251460" indent="-251460">
              <a:lnSpc>
                <a:spcPct val="110000"/>
              </a:lnSpc>
            </a:pPr>
            <a:endParaRPr lang="pl-PL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pl-PL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en-US"/>
          </a:p>
          <a:p>
            <a:pPr marL="0" lvl="0" indent="0">
              <a:lnSpc>
                <a:spcPct val="110000"/>
              </a:lnSpc>
              <a:buNone/>
            </a:pPr>
            <a:endParaRPr lang="pl-PL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251460" indent="-251460"/>
            <a:endParaRPr lang="pl-PL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CEA6F46-8C9C-4A57-AEB5-E85436D9377A}"/>
              </a:ext>
            </a:extLst>
          </p:cNvPr>
          <p:cNvSpPr txBox="1">
            <a:spLocks/>
          </p:cNvSpPr>
          <p:nvPr/>
        </p:nvSpPr>
        <p:spPr>
          <a:xfrm>
            <a:off x="594054" y="2776241"/>
            <a:ext cx="9071852" cy="1175657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W przypadku uzyskania przez dwa lub więcej projektów takiej samej sumy punktów podczas oceny merytorycznej, o miejscu na liście rankingowej będzie decydować ilość punktów uzyskana w kryterium oznaczonym jako rozstrzygające.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51460" marR="0" lvl="0" indent="-25146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A644058-EB01-4A2E-A36F-37FEE5F2E667}"/>
              </a:ext>
            </a:extLst>
          </p:cNvPr>
          <p:cNvSpPr txBox="1">
            <a:spLocks/>
          </p:cNvSpPr>
          <p:nvPr/>
        </p:nvSpPr>
        <p:spPr>
          <a:xfrm>
            <a:off x="594053" y="4195605"/>
            <a:ext cx="9082509" cy="148171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W przypadku jednakowej liczby punktów uzyskanych w kryterium rozstrzygającym stosowanym w pierwszej kolejności (nr 1) o miejscu na liście rankingowej decyduje liczba punktów uzyskana w kryterium rozstrzygającym stosowanym w drugiej kolejności (nr 2) a następnie w trzeciej kolejności (nr 3), jeżeli takie zostało wyznaczone. </a:t>
            </a: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51460" marR="0" lvl="0" indent="-25146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765C488-147F-4A45-B9F1-9A349069BA2C}"/>
              </a:ext>
            </a:extLst>
          </p:cNvPr>
          <p:cNvSpPr txBox="1">
            <a:spLocks/>
          </p:cNvSpPr>
          <p:nvPr/>
        </p:nvSpPr>
        <p:spPr>
          <a:xfrm>
            <a:off x="583397" y="5921026"/>
            <a:ext cx="9082509" cy="570209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Kryteria wybrane jako rozstrzygające są oznaczone w zestawie kryteriów.  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032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0523" y="195805"/>
            <a:ext cx="5403273" cy="14875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300">
                <a:latin typeface="Open Sans"/>
                <a:ea typeface="Open Sans"/>
                <a:cs typeface="Open Sans"/>
              </a:rPr>
              <a:t>Typy beneficjentów 2.12 Gospodarka odpadami komunalnymi FE SL 2021-2027 - Punkty selektywnej zbiórki odpadów komunalnych (PSZOK).</a:t>
            </a:r>
            <a:endParaRPr lang="en-US" sz="2300">
              <a:latin typeface="Open Sans"/>
              <a:ea typeface="Open Sans"/>
              <a:cs typeface="Open San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2893651"/>
            <a:ext cx="8193615" cy="304995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/>
              <a:t>Administracja publiczna</a:t>
            </a:r>
            <a:r>
              <a:rPr lang="pl-PL" sz="2000" b="0"/>
              <a:t>: Jednostki Samorządu Terytorialnego (w tym związki JST, stowarzyszenia JST, Związek Metropolitalny)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/>
              <a:t>Partnerstwa</a:t>
            </a:r>
            <a:r>
              <a:rPr lang="pl-PL" sz="2000" b="0"/>
              <a:t>: Partnerstwa publiczno-prywatne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/>
              <a:t>Przedsiębiorstwa</a:t>
            </a:r>
            <a:r>
              <a:rPr lang="pl-PL" sz="2000" b="0"/>
              <a:t>: Duże przedsiębiorstwa, MŚP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>
                <a:latin typeface="Open Sans"/>
                <a:ea typeface="Open Sans"/>
                <a:cs typeface="Open Sans"/>
              </a:rPr>
              <a:t>Zintegrowane Inwestycje Terytorialne ZIT</a:t>
            </a:r>
          </a:p>
        </p:txBody>
      </p:sp>
    </p:spTree>
    <p:extLst>
      <p:ext uri="{BB962C8B-B14F-4D97-AF65-F5344CB8AC3E}">
        <p14:creationId xmlns:p14="http://schemas.microsoft.com/office/powerpoint/2010/main" val="426300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327" y="195805"/>
            <a:ext cx="5403273" cy="18719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300">
                <a:latin typeface="Open Sans"/>
                <a:ea typeface="Open Sans"/>
                <a:cs typeface="Open Sans"/>
              </a:rPr>
              <a:t>Typy beneficjentów 2.12 Gospodarka odpadami komunalnymi FE SL 2021-2027 - Punkty selektywnej zbiórki odpadów komunalnych (PSZOK).</a:t>
            </a:r>
            <a:endParaRPr lang="en-US" sz="2300">
              <a:latin typeface="Open Sans"/>
              <a:ea typeface="Open Sans"/>
              <a:cs typeface="Open San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2711670"/>
            <a:ext cx="8193615" cy="3826758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>
                <a:latin typeface="Open Sans"/>
                <a:ea typeface="Open Sans"/>
                <a:cs typeface="Open Sans"/>
              </a:rPr>
              <a:t>Służby publiczne</a:t>
            </a:r>
            <a:r>
              <a:rPr lang="pl-PL" sz="2000" b="0">
                <a:latin typeface="Open Sans"/>
                <a:ea typeface="Open Sans"/>
                <a:cs typeface="Open Sans"/>
              </a:rPr>
              <a:t>: Jednostki organizacyjne działające w imieniu jednostek samorządu terytorialnego, Podmioty świadczące usługi publiczne w ramach realizacji obowiązków własnych jednostek samorządu terytorialnego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/>
              <a:t>Organizacje społeczne i związki wyznaniowe</a:t>
            </a:r>
            <a:r>
              <a:rPr lang="pl-PL" sz="2000" b="0"/>
              <a:t>: Organizacje pozarządowe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5794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3AA8A-8D9B-A4B1-C9D8-A3CA25D7A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CCDCFD-919E-FB5F-6B70-BABCEEE82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914400"/>
            <a:ext cx="4343401" cy="364047"/>
          </a:xfrm>
        </p:spPr>
        <p:txBody>
          <a:bodyPr>
            <a:normAutofit fontScale="90000"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Zakres wsparcia 2.12 - PSZOK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FE85826-3F6D-0681-E7A0-87D84C45F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371" y="2722783"/>
            <a:ext cx="7741070" cy="323549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l-PL" sz="2000" dirty="0">
                <a:latin typeface="Open Sans"/>
                <a:ea typeface="Open Sans"/>
                <a:cs typeface="Open Sans"/>
              </a:rPr>
              <a:t>tworzenie i wyposażanie punktów selektywnej zbiorki odpadów komunalnych (PSZOK), w tym: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l-PL" sz="2000" dirty="0">
                <a:latin typeface="Open Sans"/>
                <a:ea typeface="Open Sans"/>
                <a:cs typeface="Open Sans"/>
              </a:rPr>
              <a:t>centra napraw,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l-PL" sz="2000" dirty="0">
                <a:latin typeface="Open Sans"/>
                <a:ea typeface="Open Sans"/>
                <a:cs typeface="Open Sans"/>
              </a:rPr>
              <a:t>punkty ponownego użycia, punkty wymiany rzeczy używanych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pl-PL" sz="2000" dirty="0">
                <a:latin typeface="Open Sans"/>
                <a:ea typeface="Open Sans"/>
                <a:cs typeface="Open Sans"/>
              </a:rPr>
              <a:t>kampania </a:t>
            </a:r>
            <a:r>
              <a:rPr lang="pl-PL" sz="2000" dirty="0" err="1">
                <a:latin typeface="Open Sans"/>
                <a:ea typeface="Open Sans"/>
                <a:cs typeface="Open Sans"/>
              </a:rPr>
              <a:t>informacyjno</a:t>
            </a:r>
            <a:r>
              <a:rPr lang="pl-PL" sz="2000" dirty="0">
                <a:latin typeface="Open Sans"/>
                <a:ea typeface="Open Sans"/>
                <a:cs typeface="Open Sans"/>
              </a:rPr>
              <a:t>–edukacyjna dotycząca sposobów zapobiegania powstawaniu odpadów, a także zasad ich segregacji – systemy selektywnej zbiórki odpadów gromadzonych u źródła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pl-PL" sz="200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8307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3454"/>
            <a:ext cx="8640381" cy="1080119"/>
          </a:xfrm>
        </p:spPr>
        <p:txBody>
          <a:bodyPr>
            <a:normAutofit fontScale="90000"/>
          </a:bodyPr>
          <a:lstStyle/>
          <a:p>
            <a:r>
              <a:rPr lang="pl-PL" sz="2700">
                <a:latin typeface="+mn-lt"/>
              </a:rPr>
              <a:t>Działanie 2.12 Gospodarka odpadami komunalnymi FE SL 2021-2027 - Punkty selektywnej zbiórki odpadów komunalnych (PSZOK).</a:t>
            </a:r>
            <a:br>
              <a:rPr lang="pl-PL" sz="2200"/>
            </a:br>
            <a:r>
              <a:rPr lang="pl-PL"/>
              <a:t> 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0929" y="1518172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4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Kryteria oceny projektów – </a:t>
            </a:r>
            <a:r>
              <a:rPr lang="pl-PL" sz="2400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formalne specyficzne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80929" y="2301981"/>
            <a:ext cx="8784976" cy="36009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Zgodność wydatków inwestycyjnych z limitami wynikającymi z linii demarkacyjnej pomiędzy programami regionalnymi a krajowymi.</a:t>
            </a:r>
          </a:p>
          <a:p>
            <a:pPr lvl="1"/>
            <a:r>
              <a:rPr lang="pl-PL" sz="20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(wartość wydatków kwalifikowalnych nie przekracza 2 mln kosztów kwalifikowalnych </a:t>
            </a:r>
            <a:r>
              <a:rPr lang="pl-PL" sz="2000" b="1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LUB</a:t>
            </a:r>
            <a:r>
              <a:rPr lang="pl-PL" sz="20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 liczba mieszkańców obsługiwanych przez PSZOK nie przekracza 20 tyś.)</a:t>
            </a:r>
          </a:p>
          <a:p>
            <a:endParaRPr lang="pl-PL" sz="24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Wpływ projektu na zwiększenie świadomości społecznej w zakresie zapobiegania powstawaniu odpadów a także zasad ich segregacji które zwiększą świadomość w zakresie zrównoważonej konsumpcji i przyczynią się do zmniejszenia ubóstwa.</a:t>
            </a:r>
            <a:endParaRPr lang="pl-PL" sz="2400">
              <a:solidFill>
                <a:schemeClr val="tx2"/>
              </a:solidFill>
              <a:latin typeface="Calibri"/>
              <a:ea typeface="Open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321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3454"/>
            <a:ext cx="8640381" cy="1080119"/>
          </a:xfrm>
        </p:spPr>
        <p:txBody>
          <a:bodyPr>
            <a:normAutofit fontScale="90000"/>
          </a:bodyPr>
          <a:lstStyle/>
          <a:p>
            <a:r>
              <a:rPr lang="pl-PL" sz="2700">
                <a:latin typeface="+mn-lt"/>
              </a:rPr>
              <a:t>Działanie 2.12 Gospodarka odpadami komunalnymi FE SL 2021-2027 - Punkty selektywnej zbiórki odpadów komunalnych (PSZOK).</a:t>
            </a:r>
            <a:br>
              <a:rPr lang="pl-PL" sz="2700">
                <a:latin typeface="+mn-lt"/>
              </a:rPr>
            </a:br>
            <a:br>
              <a:rPr lang="pl-PL" sz="2200" b="0"/>
            </a:br>
            <a:r>
              <a:rPr lang="pl-PL"/>
              <a:t> 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0929" y="1452269"/>
            <a:ext cx="8784976" cy="45397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35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Kryteria oceny projektów – </a:t>
            </a:r>
            <a:r>
              <a:rPr kumimoji="0" lang="pl-PL" sz="235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merytoryczne specyficzne</a:t>
            </a:r>
            <a:r>
              <a:rPr lang="pl-PL" sz="235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:</a:t>
            </a:r>
            <a:endParaRPr kumimoji="0" lang="pl-PL" sz="23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70325" y="2117458"/>
            <a:ext cx="8784976" cy="48936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2"/>
                </a:solidFill>
              </a:rPr>
              <a:t>Dostępność PSZOK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2"/>
                </a:solidFill>
              </a:rPr>
              <a:t>Rozwój sieci PSZOK (R1)</a:t>
            </a:r>
            <a:endParaRPr lang="pl-PL" sz="24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2"/>
                </a:solidFill>
              </a:rPr>
              <a:t>Liczba frakcji odpadów objętych selektywną zbiórką odpadów</a:t>
            </a:r>
            <a:endParaRPr lang="pl-PL" sz="24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2"/>
                </a:solidFill>
              </a:rPr>
              <a:t>Możliwość oddania do PSZOK odpadów remontowo – budowlanych.</a:t>
            </a:r>
            <a:endParaRPr lang="pl-PL" sz="24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2"/>
                </a:solidFill>
              </a:rPr>
              <a:t>Wpływ projektu na zwiększenie świadomości społecznej w zakresie zapobiegania powstawaniu odpadów a także zasad ich segregacji, które zwiększą świadomość w zakresie zrównoważonej konsumpcji i przyczynią się do zmniejszenia ubóstwa (R3)</a:t>
            </a:r>
            <a:endParaRPr lang="pl-PL" sz="24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2"/>
                </a:solidFill>
              </a:rPr>
              <a:t>Udział liczby mieszkańców gminy obsługiwanych przez PSZOK</a:t>
            </a:r>
            <a:endParaRPr lang="pl-PL" sz="24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solidFill>
                  <a:schemeClr val="tx2"/>
                </a:solidFill>
              </a:rPr>
              <a:t>Limit odpadów możliwych do oddania do PSZOK na mieszkańca w ramach ponoszonej opłaty za gospodarowanie odpadami (R2)</a:t>
            </a:r>
            <a:endParaRPr lang="pl-PL" sz="24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28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5A3911-E1D7-1DB9-C35B-9DC3153D2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2674356"/>
            <a:ext cx="7920115" cy="110767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1800">
                <a:latin typeface="Open Sans"/>
                <a:ea typeface="Open Sans"/>
                <a:cs typeface="Open Sans"/>
              </a:rPr>
              <a:t>Część  B.7.2 wniosku "Realizacja zasad horyzontalnych"</a:t>
            </a:r>
            <a:br>
              <a:rPr lang="pl-PL" sz="1800">
                <a:latin typeface="Open Sans"/>
                <a:ea typeface="Open Sans"/>
                <a:cs typeface="Open Sans"/>
              </a:rPr>
            </a:br>
            <a:r>
              <a:rPr lang="pl-PL" sz="1800">
                <a:latin typeface="Open Sans"/>
                <a:ea typeface="Open Sans"/>
                <a:cs typeface="Open Sans"/>
              </a:rPr>
              <a:t> doświadczenia z dotychczasowej oceny</a:t>
            </a:r>
            <a:br>
              <a:rPr lang="pl-PL" sz="1800">
                <a:latin typeface="Open Sans"/>
                <a:ea typeface="Open Sans"/>
                <a:cs typeface="Open Sans"/>
              </a:rPr>
            </a:br>
            <a:r>
              <a:rPr lang="pl-PL" sz="1800">
                <a:latin typeface="Open Sans"/>
                <a:ea typeface="Open Sans"/>
                <a:cs typeface="Open Sans"/>
              </a:rPr>
              <a:t>zasada DNSH – pkt. 3, 3.1, 3.2</a:t>
            </a:r>
            <a:endParaRPr lang="pl-PL" sz="18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B8C0F1-7BC7-2FFC-35A1-08A52C947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349" y="3516431"/>
            <a:ext cx="7920037" cy="2710735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pl-PL" sz="1200" b="0">
                <a:latin typeface="Open Sans"/>
                <a:ea typeface="Open Sans"/>
                <a:cs typeface="Open Sans"/>
              </a:rPr>
              <a:t>uzasadnienie dotyczące braku wpływu negatywnego powinno się odnosić d</a:t>
            </a:r>
            <a:r>
              <a:rPr lang="pl-PL" sz="1200">
                <a:latin typeface="Open Sans"/>
                <a:ea typeface="Open Sans"/>
                <a:cs typeface="Open Sans"/>
              </a:rPr>
              <a:t>o każdego z celów środowiskowych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pl-PL" sz="1200" b="0">
                <a:latin typeface="Open Sans"/>
                <a:ea typeface="Open Sans"/>
                <a:cs typeface="Open Sans"/>
              </a:rPr>
              <a:t>pozytywny wpływ poprzez działania w miejscu realizacji projektu</a:t>
            </a:r>
            <a:endParaRPr lang="pl-PL" sz="1200">
              <a:latin typeface="Open Sans"/>
              <a:ea typeface="Open Sans"/>
              <a:cs typeface="Open Sans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pl-PL" sz="1200" b="0">
                <a:latin typeface="Open Sans"/>
                <a:ea typeface="Open Sans"/>
                <a:cs typeface="Open Sans"/>
              </a:rPr>
              <a:t>wykazany </a:t>
            </a:r>
            <a:r>
              <a:rPr lang="pl-PL" sz="1200">
                <a:latin typeface="Open Sans"/>
                <a:ea typeface="Open Sans"/>
                <a:cs typeface="Open Sans"/>
              </a:rPr>
              <a:t>wpływ powinien mieć charakter bezpośredni</a:t>
            </a:r>
            <a:r>
              <a:rPr lang="pl-PL" sz="1200" b="0">
                <a:latin typeface="Open Sans"/>
                <a:ea typeface="Open Sans"/>
                <a:cs typeface="Open Sans"/>
              </a:rPr>
              <a:t>, wykazywany jako efekt oddziaływania na pierwszym poziomie (tzn. nie należy wykazywać wpływów złożonych z wielu następujących po sobie i w powiązaniu ze sobą przyczyn i skutków, które nastąpią w odległej perspektywie czasowej np. domniemany wpływ na cel środowiskowy przejście na GOZ poprzez wskazanie, że odpady mogą być potencjalnie wykorzystane w innych przedsięwzięciach </a:t>
            </a:r>
            <a:endParaRPr lang="pl-PL" sz="1200">
              <a:latin typeface="Open Sans"/>
              <a:ea typeface="Open Sans"/>
              <a:cs typeface="Open Sans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pl-PL" sz="1200" b="0">
                <a:latin typeface="Open Sans"/>
                <a:ea typeface="Open Sans"/>
                <a:cs typeface="Open Sans"/>
              </a:rPr>
              <a:t>nie należy wykazywać pozytywnego wpływu na poszczególne cele poprzez m.in. kampanie edukacyjne, szkolenia - wyłącznie działania infrastrukturalne.</a:t>
            </a:r>
            <a:endParaRPr lang="pl-PL" sz="1200">
              <a:latin typeface="Open Sans"/>
              <a:ea typeface="Open Sans"/>
              <a:cs typeface="Open Sans"/>
            </a:endParaRPr>
          </a:p>
          <a:p>
            <a:pPr>
              <a:lnSpc>
                <a:spcPct val="120000"/>
              </a:lnSpc>
            </a:pPr>
            <a:endParaRPr lang="pl-PL" sz="440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91D719-52E4-799F-9557-9C4FD0FB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00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9A128-3313-8E8F-DA61-DDC3B98B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756" y="698682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Wpływ na zasadę równości szans i niedyskryminacji,  w tym dostępności dla osób z niepełnosprawnościami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9A8F28-613F-38EC-21EF-1A5E66175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/>
            </a:pPr>
            <a:r>
              <a:rPr lang="pl-PL">
                <a:latin typeface="Open Sans"/>
                <a:ea typeface="Open Sans"/>
                <a:cs typeface="Open Sans"/>
              </a:rPr>
              <a:t>4. Wpływ pozytywny na zasadę równości szans? Co to znaczy? Czy zawsze należy oznaczyć wpływ pozytywny i dlaczego?</a:t>
            </a:r>
            <a:endParaRPr lang="pl-PL"/>
          </a:p>
          <a:p>
            <a:pPr marL="251460" indent="-251460">
              <a:buFont typeface="Arial"/>
            </a:pPr>
            <a:r>
              <a:rPr lang="pl-PL">
                <a:latin typeface="Open Sans"/>
                <a:ea typeface="Open Sans"/>
                <a:cs typeface="Open Sans"/>
              </a:rPr>
              <a:t>4.1 Czy produkty projektu mają charakter neutralny? Jak oznaczyć charakter produktu w projekcie i od czego to zależy?</a:t>
            </a:r>
          </a:p>
          <a:p>
            <a:pPr marL="251460" indent="-251460">
              <a:buFont typeface="Arial"/>
            </a:pPr>
            <a:r>
              <a:rPr lang="pl-PL">
                <a:latin typeface="Open Sans"/>
                <a:ea typeface="Open Sans"/>
                <a:cs typeface="Open Sans"/>
              </a:rPr>
              <a:t>4.2 Zapewnienie dostępności dla osób z niepełnosprawnościami - standardy (źródło: Standardy dostępności w perspektywie finansowej 2021-2027 </a:t>
            </a:r>
            <a:r>
              <a:rPr lang="pl-PL">
                <a:latin typeface="Open Sans"/>
                <a:ea typeface="Open Sans"/>
                <a:cs typeface="Open Sans"/>
                <a:hlinkClick r:id="rId2"/>
              </a:rPr>
              <a:t>STANDARDY DOSTĘPNOŚCI W PERSPEKTYWIE FINANSOWEJ 2021 - 2027</a:t>
            </a:r>
            <a:r>
              <a:rPr lang="pl-PL">
                <a:latin typeface="Open Sans"/>
                <a:ea typeface="Open Sans"/>
                <a:cs typeface="Open Sans"/>
              </a:rPr>
              <a:t> ) </a:t>
            </a:r>
            <a:r>
              <a:rPr lang="pl-PL" b="1">
                <a:latin typeface="Open Sans"/>
                <a:ea typeface="Open Sans"/>
                <a:cs typeface="Open Sans"/>
              </a:rPr>
              <a:t>WSKAŹNIKI - CZĘŚĆ G</a:t>
            </a:r>
            <a:r>
              <a:rPr lang="pl-PL">
                <a:latin typeface="Open Sans"/>
                <a:ea typeface="Open Sans"/>
                <a:cs typeface="Open Sans"/>
              </a:rPr>
              <a:t>: </a:t>
            </a:r>
          </a:p>
          <a:p>
            <a:pPr marL="251460" indent="-251460">
              <a:buFont typeface="Arial"/>
              <a:buChar char="•"/>
            </a:pPr>
            <a:r>
              <a:rPr lang="pl-PL">
                <a:latin typeface="Open Sans"/>
                <a:ea typeface="Open Sans"/>
                <a:cs typeface="Open Sans"/>
              </a:rPr>
              <a:t>Liczba projektów, w których sfinansowano koszty racjonalnych usprawnień dla osób z niepełnosprawnościami - czy wykazywać?</a:t>
            </a:r>
          </a:p>
          <a:p>
            <a:pPr marL="285750" indent="-285750">
              <a:buFont typeface="Arial,Sans-Serif"/>
              <a:buChar char="•"/>
            </a:pPr>
            <a:r>
              <a:rPr lang="pl-PL">
                <a:latin typeface="Arial"/>
                <a:ea typeface="Open Sans"/>
                <a:cs typeface="Arial"/>
              </a:rPr>
              <a:t>Liczba obiektów dostosowanych do potrzeb osób z niepełnosprawnościami - kiedy wykazywać?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90C0FC-EC65-37FD-07D5-0743114055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45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7116" y="939916"/>
            <a:ext cx="3698809" cy="436418"/>
          </a:xfrm>
        </p:spPr>
        <p:txBody>
          <a:bodyPr>
            <a:noAutofit/>
          </a:bodyPr>
          <a:lstStyle/>
          <a:p>
            <a:r>
              <a:rPr lang="pl-PL" sz="2800">
                <a:latin typeface="Open Sans"/>
                <a:ea typeface="Open Sans"/>
                <a:cs typeface="Open Sans"/>
              </a:rPr>
              <a:t>Plan spotkania: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807501"/>
            <a:ext cx="7920037" cy="247108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600">
                <a:latin typeface="Open Sans"/>
                <a:ea typeface="Open Sans"/>
                <a:cs typeface="Open Sans"/>
              </a:rPr>
              <a:t>Ogólne informacje o naborach 2.12. Ogłoszone konkursy. Proces oceny.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600">
                <a:latin typeface="Open Sans"/>
                <a:ea typeface="Open Sans"/>
                <a:cs typeface="Open Sans"/>
              </a:rPr>
              <a:t>Typ projektu, podmioty uprawnione do aplikowania, limity i ograniczenia, 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600">
                <a:latin typeface="Open Sans"/>
                <a:ea typeface="Open Sans"/>
                <a:cs typeface="Open Sans"/>
              </a:rPr>
              <a:t>Kryteria wyboru projektów </a:t>
            </a:r>
          </a:p>
          <a:p>
            <a:pPr marL="342900" indent="-342900">
              <a:lnSpc>
                <a:spcPct val="100000"/>
              </a:lnSpc>
              <a:buFontTx/>
              <a:buAutoNum type="arabicPeriod"/>
            </a:pPr>
            <a:r>
              <a:rPr lang="pl-PL" sz="1600">
                <a:latin typeface="Open Sans"/>
                <a:ea typeface="Open Sans"/>
                <a:cs typeface="Open Sans"/>
              </a:rPr>
              <a:t>Kwalifikowalność wydatków</a:t>
            </a:r>
          </a:p>
          <a:p>
            <a:pPr marL="342900" indent="-342900">
              <a:lnSpc>
                <a:spcPct val="100000"/>
              </a:lnSpc>
              <a:buFontTx/>
              <a:buAutoNum type="arabicPeriod"/>
            </a:pPr>
            <a:r>
              <a:rPr lang="pl-PL" sz="1600">
                <a:latin typeface="Open Sans"/>
                <a:ea typeface="Open Sans"/>
                <a:cs typeface="Open Sans"/>
              </a:rPr>
              <a:t>Polityki horyzontalne</a:t>
            </a:r>
          </a:p>
          <a:p>
            <a:pPr marL="342900" indent="-342900">
              <a:lnSpc>
                <a:spcPct val="100000"/>
              </a:lnSpc>
              <a:buFontTx/>
              <a:buAutoNum type="arabicPeriod"/>
            </a:pPr>
            <a:r>
              <a:rPr lang="pl-PL" sz="1600">
                <a:latin typeface="Open Sans"/>
                <a:ea typeface="Open Sans"/>
                <a:cs typeface="Open Sans"/>
              </a:rPr>
              <a:t>Kluczowe aspekty funkcjonowania systemu LSI2021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pl-PL" sz="1600"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600">
                <a:latin typeface="Open Sans"/>
                <a:ea typeface="Open Sans"/>
                <a:cs typeface="Open Sans"/>
              </a:rPr>
              <a:t>Pomoc publiczna w projektach PSZOK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600">
                <a:latin typeface="Open Sans"/>
                <a:ea typeface="Open Sans"/>
                <a:cs typeface="Open Sans"/>
              </a:rPr>
              <a:t>Sesja pytań beneficjentów</a:t>
            </a:r>
          </a:p>
        </p:txBody>
      </p:sp>
    </p:spTree>
    <p:extLst>
      <p:ext uri="{BB962C8B-B14F-4D97-AF65-F5344CB8AC3E}">
        <p14:creationId xmlns:p14="http://schemas.microsoft.com/office/powerpoint/2010/main" val="62384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BCF5B8-E9F5-C5AD-415D-8C89E4E3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39471" cy="901631"/>
          </a:xfrm>
        </p:spPr>
        <p:txBody>
          <a:bodyPr>
            <a:normAutofit fontScale="90000"/>
          </a:bodyPr>
          <a:lstStyle/>
          <a:p>
            <a:r>
              <a:rPr lang="pl-PL" sz="2500">
                <a:latin typeface="Open Sans"/>
                <a:ea typeface="Open Sans"/>
                <a:cs typeface="Open Sans"/>
              </a:rPr>
              <a:t>Wpływ na zasadę równości szans i niedyskryminacji,  w tym dostępności dla osób z niepełnosprawnościami</a:t>
            </a:r>
            <a:endParaRPr lang="pl-PL" sz="2500" b="0">
              <a:latin typeface="Open Sans"/>
              <a:ea typeface="Open Sans"/>
              <a:cs typeface="Open Sans"/>
            </a:endParaRPr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C7D3D7-1E43-7FF3-749E-D7EB4F24B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110587"/>
            <a:ext cx="8640382" cy="4680002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/>
            <a:r>
              <a:rPr lang="pl-PL">
                <a:latin typeface="Open Sans"/>
                <a:ea typeface="Open Sans"/>
                <a:cs typeface="Open Sans"/>
              </a:rPr>
              <a:t>Standard szkoleniowy</a:t>
            </a:r>
          </a:p>
          <a:p>
            <a:pPr marL="251460" indent="-251460"/>
            <a:r>
              <a:rPr lang="pl-PL">
                <a:latin typeface="Open Sans"/>
                <a:ea typeface="Open Sans"/>
                <a:cs typeface="Open Sans"/>
              </a:rPr>
              <a:t>Standard informacyjno-promocyjny</a:t>
            </a:r>
            <a:endParaRPr lang="pl-PL"/>
          </a:p>
          <a:p>
            <a:pPr marL="251460" indent="-251460"/>
            <a:r>
              <a:rPr lang="pl-PL">
                <a:latin typeface="Open Sans"/>
                <a:ea typeface="Open Sans"/>
                <a:cs typeface="Open Sans"/>
              </a:rPr>
              <a:t>Standard transportowy</a:t>
            </a:r>
          </a:p>
          <a:p>
            <a:pPr marL="251460" indent="-251460"/>
            <a:r>
              <a:rPr lang="pl-PL">
                <a:latin typeface="Open Sans"/>
                <a:ea typeface="Open Sans"/>
                <a:cs typeface="Open Sans"/>
              </a:rPr>
              <a:t>Standard cyfrowy</a:t>
            </a:r>
          </a:p>
          <a:p>
            <a:pPr marL="251460" indent="-251460"/>
            <a:r>
              <a:rPr lang="pl-PL">
                <a:latin typeface="Open Sans"/>
                <a:ea typeface="Open Sans"/>
                <a:cs typeface="Open Sans"/>
              </a:rPr>
              <a:t>Standard architektoniczny</a:t>
            </a:r>
            <a:endParaRPr lang="pl-PL"/>
          </a:p>
          <a:p>
            <a:pPr marL="0" indent="0" algn="ctr">
              <a:buNone/>
            </a:pPr>
            <a:r>
              <a:rPr lang="pl-PL" sz="2400" b="1">
                <a:latin typeface="Open Sans"/>
                <a:ea typeface="Open Sans"/>
                <a:cs typeface="Open Sans"/>
              </a:rPr>
              <a:t>Uwzględnienie poszczególnych standardów w projekcie należy zawsze przeanalizować w odniesieniu do zakresu rzeczowego projektu.</a:t>
            </a:r>
            <a:endParaRPr lang="pl-PL" sz="2400" b="1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2209F5-E220-00C2-FF98-BC8BFA295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68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E84B7A-E17B-44EB-812D-03DB1B1D0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856963"/>
            <a:ext cx="4509831" cy="493855"/>
          </a:xfrm>
        </p:spPr>
        <p:txBody>
          <a:bodyPr>
            <a:normAutofit/>
          </a:bodyPr>
          <a:lstStyle/>
          <a:p>
            <a:r>
              <a:rPr lang="pl-PL" sz="2500"/>
              <a:t>Kwalifikowalność wydatków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EF501D-EAE5-42A0-BC0D-5714E49F9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961409"/>
            <a:ext cx="7920037" cy="2980385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/>
                <a:ea typeface="Open Sans"/>
                <a:cs typeface="Open Sans"/>
              </a:rPr>
              <a:t>Wytyczne dotyczące kwalifikowalności wydatków na lata 2021-2027 </a:t>
            </a:r>
            <a:r>
              <a:rPr lang="pl-PL" sz="1800" u="sng" dirty="0">
                <a:latin typeface="Open Sans"/>
                <a:ea typeface="Open Sans"/>
                <a:cs typeface="Open Sans"/>
                <a:hlinkClick r:id="rId2"/>
              </a:rPr>
              <a:t>Wytyczne na lata 2021-2027</a:t>
            </a:r>
            <a:endParaRPr lang="pl-PL" sz="1800" dirty="0">
              <a:latin typeface="Open Sans"/>
              <a:ea typeface="Open Sans"/>
              <a:cs typeface="Open Sans"/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/>
                <a:ea typeface="Open Sans"/>
                <a:cs typeface="Open Sans"/>
              </a:rPr>
              <a:t> Przewodnik dla beneficjentów FE SL 2021-2027: </a:t>
            </a:r>
            <a:r>
              <a:rPr lang="pl-PL" sz="1800" dirty="0">
                <a:latin typeface="Open Sans"/>
                <a:ea typeface="Open Sans"/>
                <a:cs typeface="Open Sans"/>
                <a:hlinkClick r:id="rId3"/>
              </a:rPr>
              <a:t>Przewodnik</a:t>
            </a:r>
            <a:endParaRPr lang="pl-P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/>
                <a:ea typeface="Open Sans"/>
                <a:cs typeface="Open Sans"/>
              </a:rPr>
              <a:t> przepisy dotyczące pomocy publicznej / pomocy de </a:t>
            </a:r>
            <a:r>
              <a:rPr lang="pl-PL" sz="1800" dirty="0" err="1">
                <a:latin typeface="Open Sans"/>
                <a:ea typeface="Open Sans"/>
                <a:cs typeface="Open Sans"/>
              </a:rPr>
              <a:t>minimis</a:t>
            </a:r>
            <a:endParaRPr lang="pl-PL" sz="1800" dirty="0"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102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92116-E066-7373-A39F-B660912D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dtytuł 15">
            <a:extLst>
              <a:ext uri="{FF2B5EF4-FFF2-40B4-BE49-F238E27FC236}">
                <a16:creationId xmlns:a16="http://schemas.microsoft.com/office/drawing/2014/main" id="{4369F0F9-7004-DB2C-8517-C57B25DF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ED387E7-96C6-3405-1B5F-FDA2D011472E}"/>
              </a:ext>
            </a:extLst>
          </p:cNvPr>
          <p:cNvSpPr txBox="1"/>
          <p:nvPr/>
        </p:nvSpPr>
        <p:spPr>
          <a:xfrm>
            <a:off x="612236" y="372777"/>
            <a:ext cx="8811839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>
                <a:solidFill>
                  <a:schemeClr val="tx2"/>
                </a:solidFill>
                <a:ea typeface="Open Sans"/>
                <a:cs typeface="Open Sans"/>
              </a:rPr>
              <a:t>Wydatki kwalifikowane - 2.12 PSZOK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333847C-E7E2-2615-4C8F-9EBD8A190D9B}"/>
              </a:ext>
            </a:extLst>
          </p:cNvPr>
          <p:cNvSpPr txBox="1"/>
          <p:nvPr/>
        </p:nvSpPr>
        <p:spPr>
          <a:xfrm>
            <a:off x="612236" y="1082870"/>
            <a:ext cx="9456570" cy="58785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6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Przewodnik dla beneficjentów FE SL 2021-2027, m.in.</a:t>
            </a:r>
            <a:endParaRPr lang="en-US" sz="2600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914400" lvl="1" indent="-457200">
              <a:buFont typeface="Arial" panose="05000000000000000000" pitchFamily="2" charset="2"/>
              <a:buChar char="•"/>
            </a:pPr>
            <a:r>
              <a:rPr lang="pl-PL" sz="2200" dirty="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Dokumentacja niezbędna do złożenia wniosku i realizacji projektu (w szczególności wymagana przepisami prawa lub wymogami IZ FE SL);</a:t>
            </a:r>
          </a:p>
          <a:p>
            <a:pPr lvl="1"/>
            <a:endParaRPr lang="pl-PL" sz="22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  <a:p>
            <a:pPr marL="914400" lvl="1" indent="-457200">
              <a:buFont typeface="Arial" panose="05000000000000000000" pitchFamily="2" charset="2"/>
              <a:buChar char="•"/>
            </a:pPr>
            <a:r>
              <a:rPr lang="pl-PL" sz="2200" dirty="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Usługi nadzoru nad projektem (np. nadzór autorski, kierownik budowy, inspektor nadzoru inwestorskiego);</a:t>
            </a:r>
          </a:p>
          <a:p>
            <a:pPr lvl="1"/>
            <a:endParaRPr lang="pl-PL" sz="22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  <a:p>
            <a:pPr marL="914400" lvl="1" indent="-457200">
              <a:buFont typeface="Arial" panose="05000000000000000000" pitchFamily="2" charset="2"/>
              <a:buChar char="•"/>
            </a:pPr>
            <a:r>
              <a:rPr lang="pl-PL" sz="2200" dirty="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Prace budowlane, instalacyjne i adaptacyjne, m.in.: </a:t>
            </a:r>
          </a:p>
          <a:p>
            <a:pPr marL="1257300" lvl="2" indent="-342900">
              <a:buFontTx/>
              <a:buChar char="-"/>
            </a:pPr>
            <a:r>
              <a:rPr lang="pl-PL" sz="2200" dirty="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budowa/rozbudowa/modernizacja i/lub wyposażenie punktów selektywnego zbierania odpadów komunalnych wraz z punktami napraw i przygotowania do ponownego użycia, </a:t>
            </a:r>
          </a:p>
          <a:p>
            <a:pPr marL="1257300" lvl="2" indent="-342900">
              <a:buFontTx/>
              <a:buChar char="-"/>
            </a:pPr>
            <a:r>
              <a:rPr lang="pl-PL" sz="2200" dirty="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budowa, przebudowa, remont placów manewrowych położonych na terenie zakładu odzysku i unieszkodliwiania odpadów komunalnych;</a:t>
            </a:r>
          </a:p>
          <a:p>
            <a:pPr lvl="2"/>
            <a:endParaRPr lang="pl-PL" sz="22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  <a:p>
            <a:pPr marL="914400" lvl="1" indent="-457200">
              <a:buFont typeface="Arial" panose="05000000000000000000" pitchFamily="2" charset="2"/>
              <a:buChar char="•"/>
            </a:pPr>
            <a:r>
              <a:rPr lang="pl-PL" sz="2200" dirty="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Zakup urządzeń/ pojazdów służących do zachowania czystości i do pracy na terenie PSZOK/ terenie Instalacji do zagospodarowania odpadów</a:t>
            </a:r>
          </a:p>
          <a:p>
            <a:pPr marL="914400" lvl="1" indent="-457200">
              <a:buFont typeface="Arial" panose="05000000000000000000" pitchFamily="2" charset="2"/>
              <a:buChar char="•"/>
            </a:pPr>
            <a:endParaRPr lang="pl-PL" sz="20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07423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92116-E066-7373-A39F-B660912D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dtytuł 15">
            <a:extLst>
              <a:ext uri="{FF2B5EF4-FFF2-40B4-BE49-F238E27FC236}">
                <a16:creationId xmlns:a16="http://schemas.microsoft.com/office/drawing/2014/main" id="{4369F0F9-7004-DB2C-8517-C57B25DF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ED387E7-96C6-3405-1B5F-FDA2D011472E}"/>
              </a:ext>
            </a:extLst>
          </p:cNvPr>
          <p:cNvSpPr txBox="1"/>
          <p:nvPr/>
        </p:nvSpPr>
        <p:spPr>
          <a:xfrm>
            <a:off x="859568" y="335421"/>
            <a:ext cx="8811839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>
                <a:solidFill>
                  <a:schemeClr val="tx2"/>
                </a:solidFill>
                <a:ea typeface="Open Sans"/>
                <a:cs typeface="Open Sans"/>
              </a:rPr>
              <a:t>Wydatki kwalifikowane - 2.12 PSZOK cd.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333847C-E7E2-2615-4C8F-9EBD8A190D9B}"/>
              </a:ext>
            </a:extLst>
          </p:cNvPr>
          <p:cNvSpPr txBox="1"/>
          <p:nvPr/>
        </p:nvSpPr>
        <p:spPr>
          <a:xfrm>
            <a:off x="612236" y="1082870"/>
            <a:ext cx="9456570" cy="61247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endParaRPr lang="pl-PL" sz="22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4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Elementy wynikające z Europejskiego Zielonego Ładu oraz rozwiązania na rzecz GOZ o ile stanowią mniej niż 15% kosztów kwalifikowanych i znajdują zastosowanie w miejscu realizacji projektu (</a:t>
            </a:r>
            <a:r>
              <a:rPr lang="pl-PL" sz="20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rozwiązania sprzyjające adaptacji do zmian klimatu, w tym zwiększenie powierzchni zielonych (zielone dachy, ściany, zazielenianie terenu), zagospodarowania wody deszczowej, przedsięwzięcia proekologiczne – dotyczące transformacji w kierunku celów środowiskowych zrównoważonego rozwoju, w tym poprawy efektywności energetycznej, zastosowania odnawialnych źródeł energii oraz wszystkich innych działań związanych z tzw. zazielenianiem przedsiębiorstw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22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Kampania informacyjno-edukacyjna kształtująca świadomość ekologiczną;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22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Wydatki związane z zapewnieniem dostępności dla osób z niepełnosprawnościami, dotyczące przedmiotu projektu;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22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Koszty pośrednie (*) </a:t>
            </a:r>
          </a:p>
        </p:txBody>
      </p:sp>
    </p:spTree>
    <p:extLst>
      <p:ext uri="{BB962C8B-B14F-4D97-AF65-F5344CB8AC3E}">
        <p14:creationId xmlns:p14="http://schemas.microsoft.com/office/powerpoint/2010/main" val="1807288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78CBF-58B2-4603-CCE5-B4E7B1D48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dtytuł 15">
            <a:extLst>
              <a:ext uri="{FF2B5EF4-FFF2-40B4-BE49-F238E27FC236}">
                <a16:creationId xmlns:a16="http://schemas.microsoft.com/office/drawing/2014/main" id="{3576A8D7-6678-C9A7-FB1A-F1A4B59E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BF3ECAE-F096-E8E3-0E70-B74D222F23C6}"/>
              </a:ext>
            </a:extLst>
          </p:cNvPr>
          <p:cNvSpPr txBox="1"/>
          <p:nvPr/>
        </p:nvSpPr>
        <p:spPr>
          <a:xfrm>
            <a:off x="859568" y="335421"/>
            <a:ext cx="8811839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Wydatki niekwalifikowane</a:t>
            </a:r>
            <a:endParaRPr lang="en-US" b="1">
              <a:solidFill>
                <a:schemeClr val="tx2"/>
              </a:solidFill>
              <a:latin typeface="Open San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A10056F-ABF1-4850-6D42-A5D6229174E7}"/>
              </a:ext>
            </a:extLst>
          </p:cNvPr>
          <p:cNvSpPr txBox="1"/>
          <p:nvPr/>
        </p:nvSpPr>
        <p:spPr>
          <a:xfrm>
            <a:off x="612236" y="1082870"/>
            <a:ext cx="9456570" cy="25545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8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Przewodnik dla beneficjentów FE SL 2021-2027:</a:t>
            </a:r>
            <a:endParaRPr lang="pl-PL">
              <a:solidFill>
                <a:schemeClr val="tx2"/>
              </a:solidFill>
              <a:cs typeface="Calibri"/>
            </a:endParaRPr>
          </a:p>
          <a:p>
            <a:pPr marL="914400" lvl="1" indent="-457200">
              <a:buFont typeface="Arial"/>
              <a:buChar char="•"/>
            </a:pPr>
            <a:endParaRPr lang="pl-PL" sz="22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  <a:p>
            <a:pPr marL="914400" lvl="1" indent="-457200">
              <a:buFont typeface="Arial"/>
              <a:buChar char="•"/>
            </a:pPr>
            <a:r>
              <a:rPr lang="pl-PL" sz="22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Specjalistyczne środki transportu do zbierania i przewożenia odpadów typu śmieciarka;</a:t>
            </a:r>
          </a:p>
          <a:p>
            <a:pPr marL="914400" lvl="1" indent="-457200">
              <a:buFont typeface="Arial"/>
              <a:buChar char="•"/>
            </a:pPr>
            <a:endParaRPr lang="pl-PL" sz="22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  <a:p>
            <a:pPr marL="914400" lvl="1" indent="-457200">
              <a:buFont typeface="Arial"/>
              <a:buChar char="•"/>
            </a:pPr>
            <a:r>
              <a:rPr lang="pl-PL" sz="22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Budowa, przebudowa, remont dróg dojazdowych do zakładów odzysku i unieszkodliwiania odpadów komunalnych oraz PSZOK</a:t>
            </a:r>
            <a:endParaRPr lang="pl-PL" sz="2200" b="1">
              <a:solidFill>
                <a:schemeClr val="tx2"/>
              </a:solidFill>
              <a:highlight>
                <a:srgbClr val="FFFF00"/>
              </a:highlight>
              <a:latin typeface="Calibri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7738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92116-E066-7373-A39F-B660912D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dtytuł 15">
            <a:extLst>
              <a:ext uri="{FF2B5EF4-FFF2-40B4-BE49-F238E27FC236}">
                <a16:creationId xmlns:a16="http://schemas.microsoft.com/office/drawing/2014/main" id="{4369F0F9-7004-DB2C-8517-C57B25DF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ED387E7-96C6-3405-1B5F-FDA2D011472E}"/>
              </a:ext>
            </a:extLst>
          </p:cNvPr>
          <p:cNvSpPr txBox="1"/>
          <p:nvPr/>
        </p:nvSpPr>
        <p:spPr>
          <a:xfrm>
            <a:off x="859568" y="335421"/>
            <a:ext cx="8811839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>
                <a:solidFill>
                  <a:schemeClr val="tx2"/>
                </a:solidFill>
                <a:ea typeface="Open Sans"/>
                <a:cs typeface="Open Sans"/>
              </a:rPr>
              <a:t>Kwalifikowalność 2.12 – PSZOK cd.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333847C-E7E2-2615-4C8F-9EBD8A190D9B}"/>
              </a:ext>
            </a:extLst>
          </p:cNvPr>
          <p:cNvSpPr txBox="1"/>
          <p:nvPr/>
        </p:nvSpPr>
        <p:spPr>
          <a:xfrm>
            <a:off x="612236" y="1082870"/>
            <a:ext cx="9456570" cy="62478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pl-PL" sz="2200" b="1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Przykłady TAK: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kontenery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hale magazynowe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samochody specjalne typu </a:t>
            </a:r>
            <a:r>
              <a:rPr lang="pl-PL" sz="2200" err="1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hakowce</a:t>
            </a:r>
            <a:r>
              <a:rPr lang="pl-PL" sz="22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pl-PL" sz="2200" err="1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bramowce</a:t>
            </a:r>
            <a:r>
              <a:rPr lang="pl-PL" sz="22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 (*)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wyposażanie PSZOK w sprzęt komputerowy wraz z oprogramowaniem/modułem połączonym z systemem/modułem w Urzędzie Gminy, np. ewidencjonującym karty przyjęcia odpadów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punktów odbioru odpadów na drobne frakcje (np. żarówki, baterie, drobny sprzęt AGD/RTV, itp. (jako element kampanii edukacyjnej)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22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  <a:p>
            <a:pPr lvl="1"/>
            <a:r>
              <a:rPr lang="pl-PL" sz="2200" b="1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Przykład NIE: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>
                <a:solidFill>
                  <a:schemeClr val="tx2"/>
                </a:solidFill>
                <a:latin typeface="Calibri"/>
                <a:ea typeface="Open Sans"/>
                <a:cs typeface="Open Sans"/>
              </a:rPr>
              <a:t>Urządzenia / automaty umożliwiających zbieranie i segregację odpadów opakowaniowych, w tym butelek PET, puszek aluminiowych czy szklanych butelek, rozmieszczonych w prowadzonych placówkach handlowych (sklepach spożywczych)</a:t>
            </a:r>
          </a:p>
          <a:p>
            <a:pPr lvl="1"/>
            <a:endParaRPr lang="pl-PL" sz="22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400">
                <a:hlinkClick r:id="rId2"/>
              </a:rPr>
              <a:t>Pytania i odpowiedzi do naboru</a:t>
            </a:r>
            <a:r>
              <a:rPr lang="pl-PL" sz="2400"/>
              <a:t>: </a:t>
            </a:r>
            <a:r>
              <a:rPr lang="pl-PL" sz="2400">
                <a:hlinkClick r:id="rId2"/>
              </a:rPr>
              <a:t>https://funduszeue.slaskie.pl/czytaj/FAQ_2_12</a:t>
            </a:r>
            <a:r>
              <a:rPr lang="pl-PL" sz="2400"/>
              <a:t> </a:t>
            </a:r>
            <a:endParaRPr lang="pl-PL" sz="2200">
              <a:solidFill>
                <a:schemeClr val="tx2"/>
              </a:solidFill>
              <a:latin typeface="Calibri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10978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3454"/>
            <a:ext cx="8640381" cy="1080119"/>
          </a:xfrm>
        </p:spPr>
        <p:txBody>
          <a:bodyPr>
            <a:normAutofit/>
          </a:bodyPr>
          <a:lstStyle/>
          <a:p>
            <a:pPr algn="ctr"/>
            <a:r>
              <a:rPr lang="pl-PL" sz="2700">
                <a:latin typeface="+mn-lt"/>
                <a:ea typeface="Open Sans"/>
                <a:cs typeface="Open Sans"/>
              </a:rPr>
              <a:t>Działanie </a:t>
            </a:r>
            <a:r>
              <a:rPr lang="pl-PL">
                <a:latin typeface="+mn-lt"/>
                <a:ea typeface="Calibri"/>
                <a:cs typeface="Calibri"/>
              </a:rPr>
              <a:t>2.12 – PSZOK</a:t>
            </a:r>
            <a:r>
              <a:rPr lang="pl-PL" sz="2700">
                <a:latin typeface="+mn-lt"/>
                <a:ea typeface="Open Sans"/>
                <a:cs typeface="Open Sans"/>
              </a:rPr>
              <a:t> </a:t>
            </a:r>
            <a:endParaRPr lang="pl-PL"/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70325" y="941908"/>
            <a:ext cx="8784976" cy="49244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600">
                <a:solidFill>
                  <a:schemeClr val="tx2"/>
                </a:solidFill>
                <a:latin typeface="Calibri" panose="020F0502020204030204"/>
                <a:ea typeface="Open Sans"/>
                <a:cs typeface="Open Sans"/>
              </a:rPr>
              <a:t>Wskaźniki</a:t>
            </a:r>
            <a:endParaRPr lang="pl-PL" sz="2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Open Sans"/>
              <a:cs typeface="Open San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70325" y="1558032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>
                <a:solidFill>
                  <a:schemeClr val="tx2"/>
                </a:solidFill>
                <a:ea typeface="Calibri"/>
                <a:cs typeface="Calibri"/>
              </a:rPr>
              <a:t>Załącznik nr 2 do Regulaminu naboru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AFA3F05-C1A8-9A8E-66BC-5BBC363FF051}"/>
              </a:ext>
            </a:extLst>
          </p:cNvPr>
          <p:cNvSpPr txBox="1"/>
          <p:nvPr/>
        </p:nvSpPr>
        <p:spPr>
          <a:xfrm>
            <a:off x="5928353" y="2642998"/>
            <a:ext cx="4147291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>
                <a:latin typeface="Arial"/>
                <a:cs typeface="Arial"/>
              </a:rPr>
              <a:t>Wskaźniki rezultatu</a:t>
            </a:r>
            <a:r>
              <a:rPr lang="pl-PL" sz="1600">
                <a:latin typeface="Arial"/>
                <a:cs typeface="Arial"/>
              </a:rPr>
              <a:t> to efekty projektu, które pojawiają się w wyniku zrealizowania zakresu rzeczowego inwestycji, np. wzrost liczby osób korzystających z dofinansowanej infrastruktury. Beneficjent we wniosku o dofinansowanie określa termin osiągnięcia wskaźników rezultatu: </a:t>
            </a:r>
          </a:p>
          <a:p>
            <a:pPr indent="-228600"/>
            <a:r>
              <a:rPr lang="pl-PL" sz="1600" b="1">
                <a:latin typeface="Arial"/>
                <a:cs typeface="Arial"/>
              </a:rPr>
              <a:t>1)</a:t>
            </a:r>
            <a:r>
              <a:rPr lang="pl-PL" sz="1600" b="1">
                <a:latin typeface="Times New Roman"/>
                <a:cs typeface="Times New Roman"/>
              </a:rPr>
              <a:t>    </a:t>
            </a:r>
            <a:r>
              <a:rPr lang="pl-PL" sz="1600" b="1">
                <a:latin typeface="Arial"/>
                <a:cs typeface="Arial"/>
              </a:rPr>
              <a:t>na moment zakończenia realizacji projektu </a:t>
            </a:r>
          </a:p>
          <a:p>
            <a:pPr indent="-228600"/>
            <a:r>
              <a:rPr lang="pl-PL" sz="1600" b="1">
                <a:latin typeface="Arial"/>
                <a:cs typeface="Arial"/>
              </a:rPr>
              <a:t>lub</a:t>
            </a:r>
          </a:p>
          <a:p>
            <a:pPr indent="-228600"/>
            <a:r>
              <a:rPr lang="pl-PL" sz="1600" b="1">
                <a:latin typeface="Arial"/>
                <a:cs typeface="Arial"/>
              </a:rPr>
              <a:t>2)</a:t>
            </a:r>
            <a:r>
              <a:rPr lang="pl-PL" sz="1600" b="1">
                <a:latin typeface="Times New Roman"/>
                <a:cs typeface="Times New Roman"/>
              </a:rPr>
              <a:t>    </a:t>
            </a:r>
            <a:r>
              <a:rPr lang="pl-PL" sz="1600" b="1">
                <a:latin typeface="Arial"/>
                <a:cs typeface="Arial"/>
              </a:rPr>
              <a:t>w okresie 12 miesięcy od zakończenia jego realizacji </a:t>
            </a:r>
          </a:p>
          <a:p>
            <a:pPr indent="-228600"/>
            <a:r>
              <a:rPr lang="pl-PL" sz="1600">
                <a:latin typeface="Arial"/>
                <a:cs typeface="Arial"/>
              </a:rPr>
              <a:t>- w takim przypadku beneficjent przekazuje informację o osiągniętych wartościach wskaźników rezultatu do 30 dni od wskazanej daty (rok po zakończeniu realizacji + 30 dni).</a:t>
            </a:r>
            <a:r>
              <a:rPr lang="en-US" sz="1600">
                <a:latin typeface="Arial"/>
                <a:cs typeface="Arial"/>
              </a:rPr>
              <a:t> </a:t>
            </a:r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596687D-A90D-1D90-0AC7-9BD9539F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76" y="2171151"/>
            <a:ext cx="5472837" cy="53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1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5A3911-E1D7-1DB9-C35B-9DC3153D2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3779837"/>
            <a:ext cx="7920115" cy="110767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900"/>
              <a:t>Kluczowe aspekty funkcjonowania systemu LSI2021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B8C0F1-7BC7-2FFC-35A1-08A52C947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48" y="4987636"/>
            <a:ext cx="7708835" cy="129426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pl-PL" sz="800"/>
              <a:t> 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91D719-52E4-799F-9557-9C4FD0FB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Obraz zawierający Grafika, Czcionka, logo, projekt graficzny&#10;&#10;Opis wygenerowany automatycznie">
            <a:extLst>
              <a:ext uri="{FF2B5EF4-FFF2-40B4-BE49-F238E27FC236}">
                <a16:creationId xmlns:a16="http://schemas.microsoft.com/office/drawing/2014/main" id="{55A8E878-303F-9A13-B350-5A3FB24BB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443" y="202320"/>
            <a:ext cx="138175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86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D3C6C-CA04-40BF-B4F5-E53AB66F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493" y="420124"/>
            <a:ext cx="6873907" cy="858847"/>
          </a:xfrm>
        </p:spPr>
        <p:txBody>
          <a:bodyPr>
            <a:noAutofit/>
          </a:bodyPr>
          <a:lstStyle/>
          <a:p>
            <a:pPr algn="ctr"/>
            <a:r>
              <a:rPr lang="pl-PL" sz="2456"/>
              <a:t>LSI2021 – podstawowe informacje i sposób komunikacji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7C7090-AF58-420D-A660-C0F549B24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63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363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DA51A-B3BA-4308-B270-1A9B554F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105" y="1413164"/>
            <a:ext cx="6873908" cy="5496791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251460" indent="-251460"/>
            <a:r>
              <a:rPr lang="pl-PL" sz="7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Brak podpisu wniosku na etapie oceny.</a:t>
            </a:r>
          </a:p>
          <a:p>
            <a:pPr marL="251460" indent="-251460"/>
            <a:r>
              <a:rPr lang="pl-PL" sz="7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Brak „warunków formalnych”</a:t>
            </a:r>
          </a:p>
          <a:p>
            <a:pPr marL="251460" indent="-251460"/>
            <a:r>
              <a:rPr lang="pl-PL" sz="7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Wniosek składany tylko w LSI2021 (koniec z przesyłaniem wniosku w </a:t>
            </a:r>
            <a:r>
              <a:rPr lang="pl-PL" sz="7200" dirty="0" err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ePUAP</a:t>
            </a:r>
            <a:r>
              <a:rPr lang="pl-PL" sz="7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).</a:t>
            </a:r>
          </a:p>
          <a:p>
            <a:pPr marL="251460" indent="-251460"/>
            <a:r>
              <a:rPr lang="pl-PL" sz="7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Komunikacja ION z wnioskodawcą (np. wezwania do uzupełnienia wraz z uwagami) za pośrednictwem LSI2021</a:t>
            </a:r>
          </a:p>
          <a:p>
            <a:pPr marL="251460" indent="-251460"/>
            <a:r>
              <a:rPr lang="pl-PL" sz="7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Komunikaty o „zdarzeniach LSI” przesyłane na adresy mailowe podane we wniosku o dofinansowanie.</a:t>
            </a:r>
          </a:p>
          <a:p>
            <a:pPr marL="251460" indent="-251460"/>
            <a:r>
              <a:rPr lang="pl-PL" sz="7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 </a:t>
            </a:r>
            <a:r>
              <a:rPr lang="pl-PL" sz="7200" dirty="0" err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ePUAP</a:t>
            </a:r>
            <a:r>
              <a:rPr lang="pl-PL" sz="7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korespondencja dot. kluczowych etapów oceny – informacja o negatywnej ocenie formalnej, informacja o wyborze do dofinansowania.</a:t>
            </a:r>
          </a:p>
          <a:p>
            <a:pPr marL="251460" indent="-251460"/>
            <a:r>
              <a:rPr lang="pl-PL" sz="7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UWAGA! Inny sposób liczenia terminu na uzupełnienie wniosku – liczony od dnia następującego po przekazaniu wezwania do uzupełnienia.</a:t>
            </a:r>
          </a:p>
          <a:p>
            <a:pPr marL="251460" indent="-251460"/>
            <a:r>
              <a:rPr lang="pl-PL" sz="7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 </a:t>
            </a:r>
            <a:r>
              <a:rPr lang="pl-PL" sz="7200" dirty="0" err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ePUAP</a:t>
            </a:r>
            <a:r>
              <a:rPr lang="pl-PL" sz="72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– korespondencja dot. przedłużenie terminu na złożenie uzupełnionego wniosku.</a:t>
            </a:r>
          </a:p>
          <a:p>
            <a:pPr marL="251460" indent="-251460"/>
            <a:endParaRPr lang="pl-PL"/>
          </a:p>
          <a:p>
            <a:pPr marL="251460" indent="-251460"/>
            <a:endParaRPr lang="pl-PL"/>
          </a:p>
          <a:p>
            <a:pPr marL="251460" indent="-25146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20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5C4099-DB34-4E8B-A913-015C948D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Powiązanie Profilu z kontami użytkowników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ACE0303-13E4-4436-8C9F-A983C738E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727" y="2286000"/>
            <a:ext cx="9310358" cy="3461301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7C41C6-A802-4899-A8DB-8D9D5786E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942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6448" y="657771"/>
            <a:ext cx="4684915" cy="592282"/>
          </a:xfrm>
        </p:spPr>
        <p:txBody>
          <a:bodyPr>
            <a:noAutofit/>
          </a:bodyPr>
          <a:lstStyle/>
          <a:p>
            <a:r>
              <a:rPr lang="pl-PL" sz="2200"/>
              <a:t>Ogłoszone konkursy  - podstawowe informacje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389" y="2791836"/>
            <a:ext cx="7920037" cy="3182597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pl-PL" sz="1900">
                <a:latin typeface="Open Sans"/>
                <a:ea typeface="Open Sans"/>
                <a:cs typeface="Open Sans"/>
              </a:rPr>
              <a:t>1 Nabór nr FESL.02.12-IZ.01-159/24– </a:t>
            </a:r>
            <a:r>
              <a:rPr lang="pl-PL" sz="1900" b="0">
                <a:latin typeface="Open Sans"/>
                <a:ea typeface="Open Sans"/>
                <a:cs typeface="Open Sans"/>
              </a:rPr>
              <a:t>Działania 2.12 Gospodarka odpadami komunalnymi FE SL 2021-2027 - Punkty selektywnej zbiórki odpadów komunalnych (typ projektu 2. PSZOK) </a:t>
            </a:r>
            <a:r>
              <a:rPr lang="pl-PL" sz="1900">
                <a:latin typeface="Open Sans"/>
                <a:ea typeface="Open Sans"/>
                <a:cs typeface="Open Sans"/>
              </a:rPr>
              <a:t>– koperta regionalna 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endParaRPr lang="pl-PL" sz="1900">
              <a:latin typeface="Open Sans"/>
              <a:ea typeface="Open Sans"/>
              <a:cs typeface="Open Sans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pl-PL" sz="1900">
                <a:latin typeface="Open Sans"/>
                <a:ea typeface="Open Sans"/>
                <a:cs typeface="Open Sans"/>
              </a:rPr>
              <a:t>2. Nabór FESL.02.12-IZ.01-160/24 - </a:t>
            </a:r>
            <a:r>
              <a:rPr lang="pl-PL" sz="1900" b="0">
                <a:latin typeface="Open Sans"/>
                <a:ea typeface="Open Sans"/>
                <a:cs typeface="Open Sans"/>
              </a:rPr>
              <a:t>Działania 2.12 Gospodarka odpadami komunalnymi FE SL 2021-2027 - Punkty selektywnej zbiórki odpadów komunalnych (typ projektu 2. PSZOK)</a:t>
            </a:r>
            <a:r>
              <a:rPr lang="pl-PL" sz="1900">
                <a:latin typeface="Open Sans"/>
                <a:ea typeface="Open Sans"/>
                <a:cs typeface="Open Sans"/>
              </a:rPr>
              <a:t> – koperta Subregionu Północnego </a:t>
            </a:r>
            <a:endParaRPr lang="pl-PL"/>
          </a:p>
          <a:p>
            <a:pPr>
              <a:lnSpc>
                <a:spcPts val="2800"/>
              </a:lnSpc>
              <a:spcBef>
                <a:spcPts val="0"/>
              </a:spcBef>
            </a:pPr>
            <a:endParaRPr lang="pl-PL" sz="1900">
              <a:latin typeface="Open Sans"/>
              <a:ea typeface="Open Sans"/>
              <a:cs typeface="Open Sans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pl-PL" sz="1600">
                <a:latin typeface="Open Sans"/>
                <a:ea typeface="Open Sans"/>
                <a:cs typeface="Open Sans"/>
              </a:rPr>
              <a:t>Źródło finansowania: EFRR</a:t>
            </a:r>
          </a:p>
          <a:p>
            <a:endParaRPr lang="pl-PL" sz="1800">
              <a:latin typeface="Open Sans"/>
              <a:ea typeface="Open Sans"/>
              <a:cs typeface="Open Sans"/>
            </a:endParaRPr>
          </a:p>
          <a:p>
            <a:endParaRPr lang="pl-PL" sz="2400"/>
          </a:p>
        </p:txBody>
      </p:sp>
      <p:pic>
        <p:nvPicPr>
          <p:cNvPr id="9" name="Grafika 8" descr="Megafon 1 kontur">
            <a:extLst>
              <a:ext uri="{FF2B5EF4-FFF2-40B4-BE49-F238E27FC236}">
                <a16:creationId xmlns:a16="http://schemas.microsoft.com/office/drawing/2014/main" id="{009296A9-CE31-4F33-C32E-4F405B06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6911" y="662267"/>
            <a:ext cx="91481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84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00BDD-C13D-4289-8E56-3FDBB302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1" y="899836"/>
            <a:ext cx="9145206" cy="1080001"/>
          </a:xfrm>
        </p:spPr>
        <p:txBody>
          <a:bodyPr/>
          <a:lstStyle/>
          <a:p>
            <a:pPr algn="ctr"/>
            <a:r>
              <a:rPr lang="pl-PL"/>
              <a:t>Lista projektów – różne statusy dla wniosku i projektu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2BDB08A-F633-4466-8627-112A867A5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54" y="2690200"/>
            <a:ext cx="9979104" cy="29336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B9C3FE-BF80-4EB8-AB5F-4AEC3479F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294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3CC4BE-F618-4842-8EAD-14C3BB06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Edycja i panel z polami wniosku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DD430A-C856-4667-8ED9-068B9784A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E9E2F4A-F345-4723-B21C-B11F423CD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00" y="1803400"/>
            <a:ext cx="9461500" cy="4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4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C21426-C1B1-48DC-9E3C-2735DA8D5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Część B.7 Kryteria wyboru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6F96A9C-8A40-4CAD-907B-569EC2E68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2336800"/>
            <a:ext cx="9740899" cy="42163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BB0B5D-4DDC-41DF-A655-E47D44EB8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42165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F5BB1-2ABD-4BCB-8BE8-645FF719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Część G. Wskaźniki projektu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FA9456E-357E-48EB-A710-7CB729DA5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" y="2197100"/>
            <a:ext cx="10147299" cy="41528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F9E665-E10C-408A-9623-0757FAAAAD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0311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6B863-81E7-4BC2-9DD6-39FBBA1A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Część H. Załączniki do wniosku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346D32A-7EA8-482A-B582-F2439739D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1" y="1979837"/>
            <a:ext cx="10109200" cy="4801963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944DE4-AB5A-433B-9286-F30A25E0FA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8246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C90DD4-51D6-47C1-86D4-353B0EC4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7"/>
            <a:ext cx="8640381" cy="810266"/>
          </a:xfrm>
        </p:spPr>
        <p:txBody>
          <a:bodyPr/>
          <a:lstStyle/>
          <a:p>
            <a:pPr algn="ctr"/>
            <a:r>
              <a:rPr lang="pl-PL"/>
              <a:t>Część I. Oświadczenia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9AB778A-2707-431D-B183-EAAF17099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700" y="2070100"/>
            <a:ext cx="9956799" cy="458973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51BEBF-BD71-403B-B548-05D7F68B9D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677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B798E-3BB2-4030-AC85-2EA3A39E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PODSUMOWANIE: walidacje, podgląd PDF </a:t>
            </a:r>
            <a:br>
              <a:rPr lang="pl-PL"/>
            </a:br>
            <a:r>
              <a:rPr lang="pl-PL"/>
              <a:t>i złożenie wniosku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D26F50A-AE41-4DB2-AA95-A681F52F4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71" y="2120899"/>
            <a:ext cx="10063680" cy="453893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F31017-38FE-445B-BEB5-28E532C6E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2269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B798E-3BB2-4030-AC85-2EA3A39E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Wniosek skierowany do poprawy </a:t>
            </a:r>
            <a:br>
              <a:rPr lang="pl-PL"/>
            </a:br>
            <a:r>
              <a:rPr lang="pl-PL"/>
              <a:t>- widok wnioskodawcy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F31017-38FE-445B-BEB5-28E532C6E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FC8C9BB-CA63-4BEE-9BE3-55AFE9B94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25" y="2820692"/>
            <a:ext cx="8640763" cy="31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82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B798E-3BB2-4030-AC85-2EA3A39E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>
            <a:normAutofit fontScale="90000"/>
          </a:bodyPr>
          <a:lstStyle/>
          <a:p>
            <a:pPr algn="ctr"/>
            <a:r>
              <a:rPr lang="pl-PL"/>
              <a:t>Wniosek skierowany do poprawy </a:t>
            </a:r>
            <a:br>
              <a:rPr lang="pl-PL"/>
            </a:br>
            <a:r>
              <a:rPr lang="pl-PL"/>
              <a:t>- widok wnioskodawcy</a:t>
            </a:r>
            <a:br>
              <a:rPr lang="pl-PL"/>
            </a:b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F31017-38FE-445B-BEB5-28E532C6E3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5D01D16-D864-4741-A5E5-24DB53914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25" y="3099660"/>
            <a:ext cx="8640763" cy="29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08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05A01B-2DAF-4976-8EED-423B5F3B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59838"/>
            <a:ext cx="8640381" cy="1778927"/>
          </a:xfrm>
        </p:spPr>
        <p:txBody>
          <a:bodyPr/>
          <a:lstStyle/>
          <a:p>
            <a:pPr algn="ctr"/>
            <a:r>
              <a:rPr lang="pl-PL"/>
              <a:t>Automatyczna informacja mailowa o zwróceniu wniosku do poprawy</a:t>
            </a:r>
            <a:br>
              <a:rPr lang="pl-PL"/>
            </a:br>
            <a:r>
              <a:rPr lang="pl-PL"/>
              <a:t>adres mail: </a:t>
            </a:r>
            <a:r>
              <a:rPr lang="pl-PL" i="1"/>
              <a:t>A.1.2 Dane teleadresowe podmiotu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64D7D2C-023B-484A-90D7-03FCF039E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933" y="2138765"/>
            <a:ext cx="9482667" cy="4549901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5976AA2-D834-4E06-9091-8310F884B3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788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4E647-908A-4479-B7EF-839E2DD6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80001"/>
          </a:xfrm>
        </p:spPr>
        <p:txBody>
          <a:bodyPr>
            <a:normAutofit/>
          </a:bodyPr>
          <a:lstStyle/>
          <a:p>
            <a:r>
              <a:rPr lang="pl-PL" sz="3200"/>
              <a:t>Ogłoszone konkursy  - podstawowe informacje</a:t>
            </a:r>
            <a:endParaRPr lang="pl-PL" sz="320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95A843-529D-4651-97CD-229B798C3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30FC1BF-D75C-4019-9F56-AC05DBAE5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668385"/>
              </p:ext>
            </p:extLst>
          </p:nvPr>
        </p:nvGraphicFramePr>
        <p:xfrm>
          <a:off x="1029965" y="1539440"/>
          <a:ext cx="8814664" cy="55801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7822">
                  <a:extLst>
                    <a:ext uri="{9D8B030D-6E8A-4147-A177-3AD203B41FA5}">
                      <a16:colId xmlns:a16="http://schemas.microsoft.com/office/drawing/2014/main" val="2652819243"/>
                    </a:ext>
                  </a:extLst>
                </a:gridCol>
                <a:gridCol w="3362191">
                  <a:extLst>
                    <a:ext uri="{9D8B030D-6E8A-4147-A177-3AD203B41FA5}">
                      <a16:colId xmlns:a16="http://schemas.microsoft.com/office/drawing/2014/main" val="3352494958"/>
                    </a:ext>
                  </a:extLst>
                </a:gridCol>
                <a:gridCol w="3664651">
                  <a:extLst>
                    <a:ext uri="{9D8B030D-6E8A-4147-A177-3AD203B41FA5}">
                      <a16:colId xmlns:a16="http://schemas.microsoft.com/office/drawing/2014/main" val="3023775362"/>
                    </a:ext>
                  </a:extLst>
                </a:gridCol>
              </a:tblGrid>
              <a:tr h="645846"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/>
                        <a:t>159/24 – koperta regionalna</a:t>
                      </a:r>
                    </a:p>
                    <a:p>
                      <a:endParaRPr lang="pl-PL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l-PL" sz="1800"/>
                        <a:t>160/24 – koperta Subregionu </a:t>
                      </a:r>
                    </a:p>
                    <a:p>
                      <a:pPr marL="0" marR="0" lvl="0" indent="0" algn="l" defTabSz="100794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/>
                        <a:t>Północnego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330012"/>
                  </a:ext>
                </a:extLst>
              </a:tr>
              <a:tr h="836316">
                <a:tc>
                  <a:txBody>
                    <a:bodyPr/>
                    <a:lstStyle/>
                    <a:p>
                      <a:r>
                        <a:rPr lang="pl-PL" sz="1600">
                          <a:solidFill>
                            <a:schemeClr val="tx2"/>
                          </a:solidFill>
                        </a:rPr>
                        <a:t>Termin naboru wniosków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>
                          <a:solidFill>
                            <a:schemeClr val="tx2"/>
                          </a:solidFill>
                        </a:rPr>
                        <a:t>30 października 2024</a:t>
                      </a:r>
                    </a:p>
                    <a:p>
                      <a:r>
                        <a:rPr lang="pl-PL" sz="1600" b="0">
                          <a:solidFill>
                            <a:schemeClr val="tx2"/>
                          </a:solidFill>
                        </a:rPr>
                        <a:t>– 31 stycznia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l-PL" sz="1600">
                          <a:solidFill>
                            <a:schemeClr val="tx2"/>
                          </a:solidFill>
                        </a:rPr>
                        <a:t>3</a:t>
                      </a:r>
                      <a:r>
                        <a:rPr lang="pl-PL" sz="1600" baseline="0">
                          <a:solidFill>
                            <a:schemeClr val="tx2"/>
                          </a:solidFill>
                        </a:rPr>
                        <a:t>0 października</a:t>
                      </a:r>
                      <a:r>
                        <a:rPr lang="pl-PL" sz="1600">
                          <a:solidFill>
                            <a:schemeClr val="tx2"/>
                          </a:solidFill>
                        </a:rPr>
                        <a:t> 2024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strike="sngStrike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– 31 stycznia</a:t>
                      </a:r>
                      <a:r>
                        <a:rPr lang="pl-PL" sz="1600" strike="sng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strike="sngStrike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l-PL" sz="16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- 31 marca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13583"/>
                  </a:ext>
                </a:extLst>
              </a:tr>
              <a:tr h="836316">
                <a:tc>
                  <a:txBody>
                    <a:bodyPr/>
                    <a:lstStyle/>
                    <a:p>
                      <a:r>
                        <a:rPr lang="pl-PL" sz="1600">
                          <a:solidFill>
                            <a:schemeClr val="tx2"/>
                          </a:solidFill>
                        </a:rPr>
                        <a:t>Orientacyjny termin rozstrzygnięcia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pl-PL" sz="1600" b="1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pl-PL" sz="1600" b="1">
                          <a:solidFill>
                            <a:schemeClr val="tx2"/>
                          </a:solidFill>
                        </a:rPr>
                        <a:t>III kwartał 2025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97570"/>
                  </a:ext>
                </a:extLst>
              </a:tr>
              <a:tr h="836316">
                <a:tc>
                  <a:txBody>
                    <a:bodyPr/>
                    <a:lstStyle/>
                    <a:p>
                      <a:r>
                        <a:rPr lang="pl-PL" sz="1600">
                          <a:solidFill>
                            <a:schemeClr val="tx2"/>
                          </a:solidFill>
                        </a:rPr>
                        <a:t>Alokacja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16 186 365,53 PLN</a:t>
                      </a:r>
                    </a:p>
                    <a:p>
                      <a:endParaRPr lang="pl-PL" sz="16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3 787 347,45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37 857 320,40 PLN</a:t>
                      </a:r>
                    </a:p>
                    <a:p>
                      <a:endParaRPr lang="pl-PL" sz="16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8 858 000,00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96971"/>
                  </a:ext>
                </a:extLst>
              </a:tr>
              <a:tr h="2425321">
                <a:tc>
                  <a:txBody>
                    <a:bodyPr/>
                    <a:lstStyle/>
                    <a:p>
                      <a:r>
                        <a:rPr lang="pl-PL" sz="1600">
                          <a:solidFill>
                            <a:schemeClr val="tx2"/>
                          </a:solidFill>
                        </a:rPr>
                        <a:t>Poziom dofinansowania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Maksymalny dopuszczalny poziom dofinansowania kosztów kwalifikowanych wynosi:  </a:t>
                      </a:r>
                    </a:p>
                    <a:p>
                      <a:endParaRPr lang="pl-PL" sz="16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 do 85% dla kosztów bezpośrednich </a:t>
                      </a:r>
                    </a:p>
                    <a:p>
                      <a:r>
                        <a:rPr lang="pl-PL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lub zgodnie z zasadami udzielania pomocy publicznej/pomocy de </a:t>
                      </a:r>
                      <a:r>
                        <a:rPr lang="pl-PL" sz="1600" kern="120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minimis</a:t>
                      </a:r>
                      <a:r>
                        <a:rPr lang="pl-PL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endParaRPr lang="pl-PL" sz="16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do 85% dla kosztów pośrednich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l-PL" sz="16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lub zgodnie z zasadami udzielania pomocy publicznej/pomocy de </a:t>
                      </a:r>
                      <a:r>
                        <a:rPr lang="pl-PL" sz="1600" b="1" kern="120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minimis</a:t>
                      </a:r>
                      <a:r>
                        <a:rPr lang="pl-PL" sz="16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8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860394"/>
                  </a:ext>
                </a:extLst>
              </a:tr>
            </a:tbl>
          </a:graphicData>
        </a:graphic>
      </p:graphicFrame>
      <p:pic>
        <p:nvPicPr>
          <p:cNvPr id="6" name="Grafika 5" descr="Wykrzyknik z wypełnieniem pełnym">
            <a:extLst>
              <a:ext uri="{FF2B5EF4-FFF2-40B4-BE49-F238E27FC236}">
                <a16:creationId xmlns:a16="http://schemas.microsoft.com/office/drawing/2014/main" id="{8A66BB18-60BB-FD97-754B-B7E84A234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3067" y="354721"/>
            <a:ext cx="91481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02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955" y="2740344"/>
            <a:ext cx="6300895" cy="925738"/>
          </a:xfrm>
        </p:spPr>
        <p:txBody>
          <a:bodyPr>
            <a:noAutofit/>
          </a:bodyPr>
          <a:lstStyle/>
          <a:p>
            <a:r>
              <a:rPr lang="pl-PL" sz="2000"/>
              <a:t>Wniosek o dofinansowanie w Systemie LSI2021 </a:t>
            </a:r>
            <a:br>
              <a:rPr lang="pl-PL" sz="2000"/>
            </a:br>
            <a:r>
              <a:rPr lang="pl-PL" sz="2000"/>
              <a:t>- funkcjonowanie systemu i proces oceny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5490" y="3874558"/>
            <a:ext cx="6300833" cy="2297641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pl-PL" sz="1800" b="0">
                <a:latin typeface="Open Sans"/>
                <a:ea typeface="Open Sans"/>
                <a:cs typeface="Open Sans"/>
                <a:hlinkClick r:id="rId2"/>
              </a:rPr>
              <a:t>https://lsi2021.slaskie.pl</a:t>
            </a:r>
            <a:r>
              <a:rPr lang="pl-PL" sz="1800" b="0">
                <a:latin typeface="Open Sans"/>
                <a:ea typeface="Open Sans"/>
                <a:cs typeface="Open Sans"/>
              </a:rPr>
              <a:t> </a:t>
            </a:r>
            <a:endParaRPr lang="pl-PL" sz="1800" b="0"/>
          </a:p>
          <a:p>
            <a:pPr>
              <a:lnSpc>
                <a:spcPct val="100000"/>
              </a:lnSpc>
            </a:pPr>
            <a:br>
              <a:rPr lang="pl-PL" sz="1800" b="0"/>
            </a:br>
            <a:r>
              <a:rPr lang="pl-PL" sz="1800" b="0">
                <a:latin typeface="Open Sans"/>
                <a:ea typeface="Open Sans"/>
                <a:cs typeface="Open Sans"/>
                <a:hlinkClick r:id="rId3"/>
              </a:rPr>
              <a:t>https://funduszeue.slaskie.pl/dokument/regulamin_uzytkownika_lsi_2021</a:t>
            </a:r>
            <a:r>
              <a:rPr lang="pl-PL" sz="1800" b="0">
                <a:latin typeface="Open Sans"/>
                <a:ea typeface="Open Sans"/>
                <a:cs typeface="Open Sans"/>
              </a:rPr>
              <a:t> </a:t>
            </a:r>
            <a:endParaRPr lang="pl-PL" sz="1800" b="0"/>
          </a:p>
          <a:p>
            <a:pPr>
              <a:lnSpc>
                <a:spcPct val="100000"/>
              </a:lnSpc>
            </a:pPr>
            <a:br>
              <a:rPr lang="pl-PL" sz="1800" b="0"/>
            </a:br>
            <a:r>
              <a:rPr lang="pl-PL" sz="1800" b="0">
                <a:latin typeface="Open Sans"/>
                <a:ea typeface="Open Sans"/>
                <a:cs typeface="Open Sans"/>
                <a:hlinkClick r:id="rId4"/>
              </a:rPr>
              <a:t>https://funduszeue.slaskie.pl/czytaj/tworzenie_profilu_lsi_2021</a:t>
            </a:r>
            <a:br>
              <a:rPr lang="pl-PL" sz="1800" b="0"/>
            </a:br>
            <a:br>
              <a:rPr lang="pl-PL" sz="1600" b="0"/>
            </a:br>
            <a:endParaRPr lang="pl-PL" sz="1600" b="0"/>
          </a:p>
          <a:p>
            <a:pPr>
              <a:lnSpc>
                <a:spcPct val="100000"/>
              </a:lnSpc>
            </a:pPr>
            <a:endParaRPr lang="pl-PL" sz="1600" b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br>
              <a:rPr lang="pl-PL" sz="1600" b="0">
                <a:latin typeface="Open Sans"/>
                <a:ea typeface="Open Sans"/>
                <a:cs typeface="Open Sans"/>
              </a:rPr>
            </a:br>
            <a:endParaRPr lang="pl-PL" sz="1600" b="0" i="1"/>
          </a:p>
        </p:txBody>
      </p:sp>
    </p:spTree>
    <p:extLst>
      <p:ext uri="{BB962C8B-B14F-4D97-AF65-F5344CB8AC3E}">
        <p14:creationId xmlns:p14="http://schemas.microsoft.com/office/powerpoint/2010/main" val="88451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819" y="5309043"/>
            <a:ext cx="7559675" cy="705572"/>
          </a:xfrm>
        </p:spPr>
        <p:txBody>
          <a:bodyPr>
            <a:normAutofit fontScale="90000"/>
          </a:bodyPr>
          <a:lstStyle/>
          <a:p>
            <a:br>
              <a:rPr lang="pl-PL"/>
            </a:br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3113658" y="620314"/>
            <a:ext cx="698477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4800" b="1">
                <a:solidFill>
                  <a:schemeClr val="tx2"/>
                </a:solidFill>
              </a:rPr>
              <a:t>DZIĘKUJEMY ZA UWAGĘ</a:t>
            </a:r>
            <a:endParaRPr lang="pl-PL" sz="4800" b="1">
              <a:solidFill>
                <a:schemeClr val="tx2"/>
              </a:solidFill>
              <a:cs typeface="Calibri"/>
            </a:endParaRPr>
          </a:p>
          <a:p>
            <a:pPr algn="ctr"/>
            <a:endParaRPr lang="pl-PL" sz="2800">
              <a:solidFill>
                <a:schemeClr val="tx2"/>
              </a:solidFill>
              <a:cs typeface="Calibri"/>
            </a:endParaRPr>
          </a:p>
          <a:p>
            <a:pPr algn="ctr"/>
            <a:endParaRPr lang="pl-PL" sz="280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pl-PL" sz="3200">
                <a:solidFill>
                  <a:schemeClr val="tx2"/>
                </a:solidFill>
              </a:rPr>
              <a:t>Pracownicy Referatu Oceny Projektów 2</a:t>
            </a:r>
            <a:endParaRPr lang="pl-PL" sz="320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pl-PL" sz="2000">
                <a:solidFill>
                  <a:schemeClr val="tx2"/>
                </a:solidFill>
              </a:rPr>
              <a:t>Departament Europejskiego Funduszu Rozwoju Regionalnego</a:t>
            </a:r>
            <a:endParaRPr lang="pl-PL" sz="200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pl-PL" sz="2000">
                <a:solidFill>
                  <a:schemeClr val="tx2"/>
                </a:solidFill>
              </a:rPr>
              <a:t>Urząd Marszałkowski Województwa Śląskiego</a:t>
            </a:r>
            <a:endParaRPr lang="pl-PL" sz="2000">
              <a:solidFill>
                <a:schemeClr val="tx2"/>
              </a:solidFill>
              <a:cs typeface="Calibri"/>
            </a:endParaRPr>
          </a:p>
          <a:p>
            <a:pPr algn="ctr"/>
            <a:endParaRPr lang="pl-PL" sz="200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pl-PL" sz="200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srodowisko_fr@slaskie.pl</a:t>
            </a:r>
            <a:r>
              <a:rPr lang="pl-PL" sz="2000">
                <a:solidFill>
                  <a:schemeClr val="tx2"/>
                </a:solidFill>
              </a:rPr>
              <a:t> </a:t>
            </a:r>
            <a:endParaRPr lang="pl-PL" sz="2000">
              <a:solidFill>
                <a:schemeClr val="tx2"/>
              </a:solidFill>
              <a:cs typeface="Calibri"/>
            </a:endParaRPr>
          </a:p>
        </p:txBody>
      </p:sp>
      <p:pic>
        <p:nvPicPr>
          <p:cNvPr id="2" name="Obraz 1" descr="Może być zdjęciem przedstawiającym 1 osoba i tekst">
            <a:extLst>
              <a:ext uri="{FF2B5EF4-FFF2-40B4-BE49-F238E27FC236}">
                <a16:creationId xmlns:a16="http://schemas.microsoft.com/office/drawing/2014/main" id="{326B7A20-B1F9-78EA-C38C-7599605CB8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32" y="614753"/>
            <a:ext cx="2767835" cy="2780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7309-2E54-42E1-968E-3FB659011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3779837"/>
            <a:ext cx="7920115" cy="1106920"/>
          </a:xfrm>
        </p:spPr>
        <p:txBody>
          <a:bodyPr>
            <a:normAutofit fontScale="90000"/>
          </a:bodyPr>
          <a:lstStyle/>
          <a:p>
            <a:pPr algn="ctr"/>
            <a:r>
              <a:rPr lang="pl-PL"/>
              <a:t>Proces oceny wniosku </a:t>
            </a:r>
            <a:br>
              <a:rPr lang="pl-PL"/>
            </a:br>
            <a:br>
              <a:rPr lang="pl-PL"/>
            </a:br>
            <a:br>
              <a:rPr lang="pl-PL"/>
            </a:br>
            <a:br>
              <a:rPr lang="pl-PL"/>
            </a:br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200320-5367-4BFF-85F6-086C828A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559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D3C6C-CA04-40BF-B4F5-E53AB66F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75" y="679007"/>
            <a:ext cx="6873907" cy="551977"/>
          </a:xfrm>
        </p:spPr>
        <p:txBody>
          <a:bodyPr>
            <a:normAutofit/>
          </a:bodyPr>
          <a:lstStyle/>
          <a:p>
            <a:pPr algn="ctr"/>
            <a:r>
              <a:rPr lang="pl-PL" sz="2456"/>
              <a:t>Etapy oceny - procedura konkurencyjna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7C7090-AF58-420D-A660-C0F549B24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63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363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id="{921F6881-0787-4B1D-88BE-07B053AA13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8802" y="1230985"/>
          <a:ext cx="6874210" cy="57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70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Metodyka kryteriów oceny projektów</a:t>
            </a:r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213B259C-C833-4A79-AAD1-701FE99CC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813" y="2245935"/>
            <a:ext cx="7117997" cy="4198197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Metodyka kryteriów oceny projektów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386673" y="2311121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formalne (0/1)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3707841"/>
            <a:ext cx="3004457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4000"/>
              <a:t>Ogólne </a:t>
            </a:r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5498122" y="3707841"/>
            <a:ext cx="3242740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</a:t>
            </a:r>
          </a:p>
        </p:txBody>
      </p:sp>
    </p:spTree>
    <p:extLst>
      <p:ext uri="{BB962C8B-B14F-4D97-AF65-F5344CB8AC3E}">
        <p14:creationId xmlns:p14="http://schemas.microsoft.com/office/powerpoint/2010/main" val="396030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215442"/>
            <a:ext cx="8640381" cy="1039669"/>
          </a:xfrm>
        </p:spPr>
        <p:txBody>
          <a:bodyPr>
            <a:normAutofit/>
          </a:bodyPr>
          <a:lstStyle/>
          <a:p>
            <a:r>
              <a:rPr lang="pl-PL" sz="2000">
                <a:latin typeface="Open Sans"/>
                <a:ea typeface="Open Sans"/>
                <a:cs typeface="Open Sans"/>
              </a:rPr>
              <a:t>Działanie 2.12 Gospodarka odpadami komunalnymi FE SL 2021-2027 - Punkty selektywnej zbiórki odpadów komunalnych (PSZOK).</a:t>
            </a:r>
            <a:endParaRPr lang="pl-PL" sz="2000"/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0929" y="1398001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Kryteria oceny projektów – </a:t>
            </a:r>
            <a:r>
              <a:rPr kumimoji="0" lang="pl-PL" sz="2400" b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formalne ogólne</a:t>
            </a:r>
            <a:r>
              <a:rPr kumimoji="0" lang="pl-PL" sz="2400" b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, m.in.: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80929" y="2118077"/>
            <a:ext cx="8934227" cy="409342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>
                <a:solidFill>
                  <a:schemeClr val="tx2"/>
                </a:solidFill>
                <a:latin typeface="Open Sans"/>
                <a:ea typeface="+mn-lt"/>
                <a:cs typeface="+mn-lt"/>
              </a:rPr>
              <a:t>Poprawność formalna </a:t>
            </a: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+mn-lt"/>
                <a:cs typeface="+mn-lt"/>
              </a:rPr>
              <a:t>wniosku</a:t>
            </a:r>
            <a:r>
              <a:rPr lang="pl-PL" sz="2000">
                <a:solidFill>
                  <a:schemeClr val="tx2"/>
                </a:solidFill>
                <a:latin typeface="Open Sans"/>
                <a:ea typeface="+mn-lt"/>
                <a:cs typeface="+mn-lt"/>
              </a:rPr>
              <a:t> o dofinansowanie i załączników 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Kwalifikowalność podmiotowa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Kwalifikowalność przedmiotowa</a:t>
            </a:r>
            <a:r>
              <a:rPr lang="pl-PL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projektu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Zgodność z zasadami dot. pomocy publicznej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Zgodność projektu z zasadą deinstytucjonalizacji</a:t>
            </a:r>
            <a:r>
              <a:rPr lang="pl-PL" sz="2000" b="1" i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 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Działania informacyjno-promocyjne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Zgodność z zasadą „zanieczyszczający płaci”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Zgodność z zasadami horyzontalnymi, w tym: zasadą DNSH, zasadą równości kobiet i mężczyzn, zasadą niedyskryminacji (w tym dostępności dla osób z niepełnosprawnością), z Kartą Praw Podstawowych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Kwalifikowalność wydatków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Poprawny dobór i oszacowanie wartości wskaźników</a:t>
            </a:r>
            <a:endParaRPr lang="pl-PL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612401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a5b636-efbd-498d-8e03-8e36647a40b7">
      <UserInfo>
        <DisplayName>_spocrwl_569_17702</DisplayName>
        <AccountId>11</AccountId>
        <AccountType/>
      </UserInfo>
      <UserInfo>
        <DisplayName>Dąbek Justyna</DisplayName>
        <AccountId>45</AccountId>
        <AccountType/>
      </UserInfo>
      <UserInfo>
        <DisplayName>Mokry Jarosław</DisplayName>
        <AccountId>54</AccountId>
        <AccountType/>
      </UserInfo>
      <UserInfo>
        <DisplayName>Jamrozowicz Sebastian</DisplayName>
        <AccountId>72</AccountId>
        <AccountType/>
      </UserInfo>
    </SharedWithUsers>
    <lcf76f155ced4ddcb4097134ff3c332f xmlns="f9fddaa2-5d50-496e-a787-7f0e5e10bc21">
      <Terms xmlns="http://schemas.microsoft.com/office/infopath/2007/PartnerControls"/>
    </lcf76f155ced4ddcb4097134ff3c332f>
    <TaxCatchAll xmlns="d7a5b636-efbd-498d-8e03-8e36647a40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32422732D4754B8A38F43DCA7E29FA" ma:contentTypeVersion="17" ma:contentTypeDescription="Utwórz nowy dokument." ma:contentTypeScope="" ma:versionID="5f91ce66cace763d4a560dc67d1dc54b">
  <xsd:schema xmlns:xsd="http://www.w3.org/2001/XMLSchema" xmlns:xs="http://www.w3.org/2001/XMLSchema" xmlns:p="http://schemas.microsoft.com/office/2006/metadata/properties" xmlns:ns2="f9fddaa2-5d50-496e-a787-7f0e5e10bc21" xmlns:ns3="d7a5b636-efbd-498d-8e03-8e36647a40b7" targetNamespace="http://schemas.microsoft.com/office/2006/metadata/properties" ma:root="true" ma:fieldsID="7fbe9fc19545aebd46325c6c7ae64f2a" ns2:_="" ns3:_="">
    <xsd:import namespace="f9fddaa2-5d50-496e-a787-7f0e5e10bc21"/>
    <xsd:import namespace="d7a5b636-efbd-498d-8e03-8e36647a40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ddaa2-5d50-496e-a787-7f0e5e10bc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5b636-efbd-498d-8e03-8e36647a40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aa1202c-0176-4fa6-92b7-ee75c8913657}" ma:internalName="TaxCatchAll" ma:showField="CatchAllData" ma:web="d7a5b636-efbd-498d-8e03-8e36647a40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6470E4-38B4-4043-87FE-9820A2779581}">
  <ds:schemaRefs>
    <ds:schemaRef ds:uri="d7a5b636-efbd-498d-8e03-8e36647a40b7"/>
    <ds:schemaRef ds:uri="f9fddaa2-5d50-496e-a787-7f0e5e10bc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9B8427-9893-47CB-B5CE-9DD5170A5E46}">
  <ds:schemaRefs>
    <ds:schemaRef ds:uri="d7a5b636-efbd-498d-8e03-8e36647a40b7"/>
    <ds:schemaRef ds:uri="f9fddaa2-5d50-496e-a787-7f0e5e10bc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Niestandardowy</PresentationFormat>
  <Slides>41</Slides>
  <Notes>4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Zasady aplikowania w naborach FESL.02.12-IZ.01-159/24 oraz FESL.02.12-IZ.01-160/24 dla Działania 2.12 Gospodarka odpadami komunalnymi FE SL 2021-2027 - Punkty selektywnej zbiórki odpadów komunalnych (PSZOK).</vt:lpstr>
      <vt:lpstr>Plan spotkania:</vt:lpstr>
      <vt:lpstr>Ogłoszone konkursy  - podstawowe informacje</vt:lpstr>
      <vt:lpstr>Ogłoszone konkursy  - podstawowe informacje</vt:lpstr>
      <vt:lpstr>Proces oceny wniosku     </vt:lpstr>
      <vt:lpstr>Etapy oceny - procedura konkurencyjna</vt:lpstr>
      <vt:lpstr>Metodyka kryteriów oceny projektów</vt:lpstr>
      <vt:lpstr>Metodyka kryteriów oceny projektów</vt:lpstr>
      <vt:lpstr>Działanie 2.12 Gospodarka odpadami komunalnymi FE SL 2021-2027 - Punkty selektywnej zbiórki odpadów komunalnych (PSZOK).</vt:lpstr>
      <vt:lpstr>Metodyka kryteriów oceny projektów</vt:lpstr>
      <vt:lpstr>Działanie 2.12 Gospodarka odpadami komunalnymi FE SL 2021-2027 - Punkty selektywnej zbiórki odpadów komunalnych (PSZOK).</vt:lpstr>
      <vt:lpstr>Kryteria rozstrzygające</vt:lpstr>
      <vt:lpstr>Typy beneficjentów 2.12 Gospodarka odpadami komunalnymi FE SL 2021-2027 - Punkty selektywnej zbiórki odpadów komunalnych (PSZOK).</vt:lpstr>
      <vt:lpstr>Typy beneficjentów 2.12 Gospodarka odpadami komunalnymi FE SL 2021-2027 - Punkty selektywnej zbiórki odpadów komunalnych (PSZOK).</vt:lpstr>
      <vt:lpstr>Zakres wsparcia 2.12 - PSZOK</vt:lpstr>
      <vt:lpstr>Działanie 2.12 Gospodarka odpadami komunalnymi FE SL 2021-2027 - Punkty selektywnej zbiórki odpadów komunalnych (PSZOK).  </vt:lpstr>
      <vt:lpstr>Działanie 2.12 Gospodarka odpadami komunalnymi FE SL 2021-2027 - Punkty selektywnej zbiórki odpadów komunalnych (PSZOK).   </vt:lpstr>
      <vt:lpstr>Część  B.7.2 wniosku "Realizacja zasad horyzontalnych"  doświadczenia z dotychczasowej oceny zasada DNSH – pkt. 3, 3.1, 3.2</vt:lpstr>
      <vt:lpstr>Wpływ na zasadę równości szans i niedyskryminacji,  w tym dostępności dla osób z niepełnosprawnościami</vt:lpstr>
      <vt:lpstr>Wpływ na zasadę równości szans i niedyskryminacji,  w tym dostępności dla osób z niepełnosprawnościami </vt:lpstr>
      <vt:lpstr>Kwalifikowalność wydatków</vt:lpstr>
      <vt:lpstr>Prezentacja programu PowerPoint</vt:lpstr>
      <vt:lpstr>Prezentacja programu PowerPoint</vt:lpstr>
      <vt:lpstr>Prezentacja programu PowerPoint</vt:lpstr>
      <vt:lpstr>Prezentacja programu PowerPoint</vt:lpstr>
      <vt:lpstr>Działanie 2.12 – PSZOK </vt:lpstr>
      <vt:lpstr>Kluczowe aspekty funkcjonowania systemu LSI2021</vt:lpstr>
      <vt:lpstr>LSI2021 – podstawowe informacje i sposób komunikacji</vt:lpstr>
      <vt:lpstr>Powiązanie Profilu z kontami użytkowników</vt:lpstr>
      <vt:lpstr>Lista projektów – różne statusy dla wniosku i projektu</vt:lpstr>
      <vt:lpstr>Edycja i panel z polami wniosku</vt:lpstr>
      <vt:lpstr>Część B.7 Kryteria wyboru</vt:lpstr>
      <vt:lpstr>Część G. Wskaźniki projektu</vt:lpstr>
      <vt:lpstr>Część H. Załączniki do wniosku</vt:lpstr>
      <vt:lpstr>Część I. Oświadczenia</vt:lpstr>
      <vt:lpstr>PODSUMOWANIE: walidacje, podgląd PDF  i złożenie wniosku</vt:lpstr>
      <vt:lpstr>Wniosek skierowany do poprawy  - widok wnioskodawcy</vt:lpstr>
      <vt:lpstr>Wniosek skierowany do poprawy  - widok wnioskodawcy </vt:lpstr>
      <vt:lpstr>Automatyczna informacja mailowa o zwróceniu wniosku do poprawy adres mail: A.1.2 Dane teleadresowe podmiotu</vt:lpstr>
      <vt:lpstr>Wniosek o dofinansowanie w Systemie LSI2021  - funkcjonowanie systemu i proces oceny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revision>23</cp:revision>
  <dcterms:created xsi:type="dcterms:W3CDTF">2022-06-22T09:40:44Z</dcterms:created>
  <dcterms:modified xsi:type="dcterms:W3CDTF">2024-12-11T09:46:09Z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0x0101003E32422732D4754B8A38F43DCA7E29FA</vt:lpwstr>
  </property>
  <property fmtid="{D5CDD505-2E9C-101B-9397-08002B2CF9AE}" pid="3" name="MediaServiceImageTags">
    <vt:lpwstr/>
  </property>
</Properties>
</file>