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80"/>
  </p:notesMasterIdLst>
  <p:handoutMasterIdLst>
    <p:handoutMasterId r:id="rId81"/>
  </p:handoutMasterIdLst>
  <p:sldIdLst>
    <p:sldId id="256" r:id="rId5"/>
    <p:sldId id="349" r:id="rId6"/>
    <p:sldId id="406" r:id="rId7"/>
    <p:sldId id="442" r:id="rId8"/>
    <p:sldId id="379" r:id="rId9"/>
    <p:sldId id="374" r:id="rId10"/>
    <p:sldId id="445" r:id="rId11"/>
    <p:sldId id="441" r:id="rId12"/>
    <p:sldId id="443" r:id="rId13"/>
    <p:sldId id="444" r:id="rId14"/>
    <p:sldId id="446" r:id="rId15"/>
    <p:sldId id="447" r:id="rId16"/>
    <p:sldId id="448" r:id="rId17"/>
    <p:sldId id="449" r:id="rId18"/>
    <p:sldId id="450" r:id="rId19"/>
    <p:sldId id="509" r:id="rId20"/>
    <p:sldId id="451" r:id="rId21"/>
    <p:sldId id="452" r:id="rId22"/>
    <p:sldId id="453" r:id="rId23"/>
    <p:sldId id="454" r:id="rId24"/>
    <p:sldId id="513" r:id="rId25"/>
    <p:sldId id="455" r:id="rId26"/>
    <p:sldId id="459" r:id="rId27"/>
    <p:sldId id="460" r:id="rId28"/>
    <p:sldId id="461" r:id="rId29"/>
    <p:sldId id="462" r:id="rId30"/>
    <p:sldId id="463" r:id="rId31"/>
    <p:sldId id="510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514" r:id="rId61"/>
    <p:sldId id="493" r:id="rId62"/>
    <p:sldId id="494" r:id="rId63"/>
    <p:sldId id="495" r:id="rId64"/>
    <p:sldId id="496" r:id="rId65"/>
    <p:sldId id="497" r:id="rId66"/>
    <p:sldId id="498" r:id="rId67"/>
    <p:sldId id="499" r:id="rId68"/>
    <p:sldId id="500" r:id="rId69"/>
    <p:sldId id="501" r:id="rId70"/>
    <p:sldId id="511" r:id="rId71"/>
    <p:sldId id="502" r:id="rId72"/>
    <p:sldId id="503" r:id="rId73"/>
    <p:sldId id="504" r:id="rId74"/>
    <p:sldId id="512" r:id="rId75"/>
    <p:sldId id="505" r:id="rId76"/>
    <p:sldId id="506" r:id="rId77"/>
    <p:sldId id="507" r:id="rId78"/>
    <p:sldId id="508" r:id="rId79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49"/>
            <p14:sldId id="406"/>
            <p14:sldId id="442"/>
            <p14:sldId id="379"/>
            <p14:sldId id="374"/>
            <p14:sldId id="445"/>
            <p14:sldId id="441"/>
            <p14:sldId id="443"/>
            <p14:sldId id="444"/>
            <p14:sldId id="446"/>
            <p14:sldId id="447"/>
            <p14:sldId id="448"/>
            <p14:sldId id="449"/>
            <p14:sldId id="450"/>
            <p14:sldId id="509"/>
            <p14:sldId id="451"/>
            <p14:sldId id="452"/>
            <p14:sldId id="453"/>
            <p14:sldId id="454"/>
            <p14:sldId id="513"/>
            <p14:sldId id="455"/>
            <p14:sldId id="459"/>
            <p14:sldId id="460"/>
            <p14:sldId id="461"/>
            <p14:sldId id="462"/>
            <p14:sldId id="463"/>
            <p14:sldId id="510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514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11"/>
            <p14:sldId id="502"/>
            <p14:sldId id="503"/>
            <p14:sldId id="504"/>
            <p14:sldId id="512"/>
            <p14:sldId id="505"/>
            <p14:sldId id="506"/>
            <p14:sldId id="50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7DF94-3584-F335-F708-583D804B897D}" name="Szczurek Anna" initials="SA" userId="S::szczureka@slaskie.pl::0b19700b-be1e-4e68-b0a0-554c0da4db13" providerId="AD"/>
  <p188:author id="{351522F1-74E0-2F4F-C81F-0DA9D17A0C36}" name="Rostkowska Jolanta" initials="RJ" userId="S::rostkowskaj@slaskie.pl::d544b27c-3ec2-4aea-bba1-0f9e90049f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  <p:cmAuthor id="5" name="Kozłowska Iwona" initials="KI" lastIdx="1" clrIdx="4">
    <p:extLst>
      <p:ext uri="{19B8F6BF-5375-455C-9EA6-DF929625EA0E}">
        <p15:presenceInfo xmlns:p15="http://schemas.microsoft.com/office/powerpoint/2012/main" userId="S-1-5-21-833596994-3496505273-2944068786-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B71B9-3E67-4BBD-917E-F3A89833D14D}" v="61" dt="2024-11-28T11:06:53.502"/>
    <p1510:client id="{26349747-4EF3-72FE-BD6D-C71D6F5994B0}" v="107" dt="2024-11-28T12:14:45.111"/>
    <p1510:client id="{2C2C45A1-AA60-4676-9CDE-5A0023B2CB7B}" v="21" dt="2024-11-29T06:04:18.389"/>
    <p1510:client id="{2E725D5A-9406-0E93-9957-D6A042D48B19}" v="20" dt="2024-11-28T12:55:32.134"/>
    <p1510:client id="{304C1E52-6564-E430-31FE-F2AA48B021A7}" v="5" dt="2024-11-27T13:40:09.422"/>
    <p1510:client id="{3CC2BF11-BD33-40ED-8F20-D41A75735C36}" v="1292" dt="2024-11-28T11:59:06.510"/>
    <p1510:client id="{76966C91-A962-6A01-DAF8-EC59363E2E09}" v="274" dt="2024-11-28T10:05:20.610"/>
    <p1510:client id="{81B815FB-C4C6-4C1B-8922-D0E42A9BF60B}" v="140" dt="2024-11-29T09:04:00.709"/>
    <p1510:client id="{9EDC4958-FA92-41AA-9C19-701DF9E0FA89}" v="63" dt="2024-11-27T10:54:25.905"/>
    <p1510:client id="{A53D8E54-D31D-44E7-9C59-F3363D16C9C4}" v="2" dt="2024-11-28T10:57:26.170"/>
    <p1510:client id="{B318A3EE-BFD4-438A-EB7F-18F41D153211}" v="9" dt="2024-11-28T10:45:46.895"/>
    <p1510:client id="{EEDC2FD0-A914-49BA-95B7-79A1457511E3}" v="167" dt="2024-11-29T08:52:01.338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1"/>
        <p:guide pos="33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89" Type="http://schemas.microsoft.com/office/2018/10/relationships/authors" Target="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zzotta Katarzyna" userId="S::iwaniukk@slaskie.pl::5b37f97b-8240-4e1e-be90-2a689f4da1cd" providerId="AD" clId="Web-{592204D6-F5A9-4871-855E-5A478A042DF9}"/>
    <pc:docChg chg="modSld sldOrd">
      <pc:chgData name="Pezzotta Katarzyna" userId="S::iwaniukk@slaskie.pl::5b37f97b-8240-4e1e-be90-2a689f4da1cd" providerId="AD" clId="Web-{592204D6-F5A9-4871-855E-5A478A042DF9}" dt="2024-11-25T11:00:35.777" v="57" actId="20577"/>
      <pc:docMkLst>
        <pc:docMk/>
      </pc:docMkLst>
      <pc:sldChg chg="modSp">
        <pc:chgData name="Pezzotta Katarzyna" userId="S::iwaniukk@slaskie.pl::5b37f97b-8240-4e1e-be90-2a689f4da1cd" providerId="AD" clId="Web-{592204D6-F5A9-4871-855E-5A478A042DF9}" dt="2024-11-25T10:56:55.629" v="4" actId="20577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592204D6-F5A9-4871-855E-5A478A042DF9}" dt="2024-11-25T10:56:55.629" v="4" actId="20577"/>
          <ac:spMkLst>
            <pc:docMk/>
            <pc:sldMk cId="2473958235" sldId="447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8:12.085" v="9" actId="20577"/>
        <pc:sldMkLst>
          <pc:docMk/>
          <pc:sldMk cId="2163055183" sldId="448"/>
        </pc:sldMkLst>
        <pc:spChg chg="mod">
          <ac:chgData name="Pezzotta Katarzyna" userId="S::iwaniukk@slaskie.pl::5b37f97b-8240-4e1e-be90-2a689f4da1cd" providerId="AD" clId="Web-{592204D6-F5A9-4871-855E-5A478A042DF9}" dt="2024-11-25T10:58:12.085" v="9" actId="20577"/>
          <ac:spMkLst>
            <pc:docMk/>
            <pc:sldMk cId="2163055183" sldId="448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7:11.896" v="6" actId="20577"/>
        <pc:sldMkLst>
          <pc:docMk/>
          <pc:sldMk cId="4163909705" sldId="449"/>
        </pc:sldMkLst>
        <pc:spChg chg="mod">
          <ac:chgData name="Pezzotta Katarzyna" userId="S::iwaniukk@slaskie.pl::5b37f97b-8240-4e1e-be90-2a689f4da1cd" providerId="AD" clId="Web-{592204D6-F5A9-4871-855E-5A478A042DF9}" dt="2024-11-25T10:57:11.896" v="6" actId="20577"/>
          <ac:spMkLst>
            <pc:docMk/>
            <pc:sldMk cId="4163909705" sldId="44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8:27.929" v="13" actId="20577"/>
        <pc:sldMkLst>
          <pc:docMk/>
          <pc:sldMk cId="1973495385" sldId="450"/>
        </pc:sldMkLst>
        <pc:spChg chg="mod">
          <ac:chgData name="Pezzotta Katarzyna" userId="S::iwaniukk@slaskie.pl::5b37f97b-8240-4e1e-be90-2a689f4da1cd" providerId="AD" clId="Web-{592204D6-F5A9-4871-855E-5A478A042DF9}" dt="2024-11-25T10:58:27.929" v="13" actId="20577"/>
          <ac:spMkLst>
            <pc:docMk/>
            <pc:sldMk cId="1973495385" sldId="450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592204D6-F5A9-4871-855E-5A478A042DF9}" dt="2024-11-25T10:57:47.397" v="8" actId="20577"/>
          <ac:spMkLst>
            <pc:docMk/>
            <pc:sldMk cId="1973495385" sldId="450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8:50.039" v="34" actId="20577"/>
        <pc:sldMkLst>
          <pc:docMk/>
          <pc:sldMk cId="1523010518" sldId="451"/>
        </pc:sldMkLst>
        <pc:spChg chg="mod">
          <ac:chgData name="Pezzotta Katarzyna" userId="S::iwaniukk@slaskie.pl::5b37f97b-8240-4e1e-be90-2a689f4da1cd" providerId="AD" clId="Web-{592204D6-F5A9-4871-855E-5A478A042DF9}" dt="2024-11-25T10:58:50.039" v="34" actId="20577"/>
          <ac:spMkLst>
            <pc:docMk/>
            <pc:sldMk cId="1523010518" sldId="451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9:07.087" v="40" actId="20577"/>
        <pc:sldMkLst>
          <pc:docMk/>
          <pc:sldMk cId="4281020712" sldId="455"/>
        </pc:sldMkLst>
        <pc:spChg chg="mod">
          <ac:chgData name="Pezzotta Katarzyna" userId="S::iwaniukk@slaskie.pl::5b37f97b-8240-4e1e-be90-2a689f4da1cd" providerId="AD" clId="Web-{592204D6-F5A9-4871-855E-5A478A042DF9}" dt="2024-11-25T10:59:07.087" v="40" actId="20577"/>
          <ac:spMkLst>
            <pc:docMk/>
            <pc:sldMk cId="4281020712" sldId="455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0:59:50.260" v="44" actId="20577"/>
        <pc:sldMkLst>
          <pc:docMk/>
          <pc:sldMk cId="1020508497" sldId="460"/>
        </pc:sldMkLst>
        <pc:spChg chg="mod">
          <ac:chgData name="Pezzotta Katarzyna" userId="S::iwaniukk@slaskie.pl::5b37f97b-8240-4e1e-be90-2a689f4da1cd" providerId="AD" clId="Web-{592204D6-F5A9-4871-855E-5A478A042DF9}" dt="2024-11-25T10:59:40.135" v="41" actId="20577"/>
          <ac:spMkLst>
            <pc:docMk/>
            <pc:sldMk cId="1020508497" sldId="460"/>
            <ac:spMk id="2" creationId="{8E4CBF0C-9BBB-43A7-BFEE-A6A702C0AB16}"/>
          </ac:spMkLst>
        </pc:spChg>
        <pc:spChg chg="mod">
          <ac:chgData name="Pezzotta Katarzyna" userId="S::iwaniukk@slaskie.pl::5b37f97b-8240-4e1e-be90-2a689f4da1cd" providerId="AD" clId="Web-{592204D6-F5A9-4871-855E-5A478A042DF9}" dt="2024-11-25T10:59:50.260" v="44" actId="20577"/>
          <ac:spMkLst>
            <pc:docMk/>
            <pc:sldMk cId="1020508497" sldId="460"/>
            <ac:spMk id="3" creationId="{3D3A06D7-A6F6-4215-B9FC-436B99293AF2}"/>
          </ac:spMkLst>
        </pc:spChg>
      </pc:sldChg>
      <pc:sldChg chg="modSp ord">
        <pc:chgData name="Pezzotta Katarzyna" userId="S::iwaniukk@slaskie.pl::5b37f97b-8240-4e1e-be90-2a689f4da1cd" providerId="AD" clId="Web-{592204D6-F5A9-4871-855E-5A478A042DF9}" dt="2024-11-25T11:00:22.480" v="55" actId="20577"/>
        <pc:sldMkLst>
          <pc:docMk/>
          <pc:sldMk cId="3979537141" sldId="462"/>
        </pc:sldMkLst>
        <pc:spChg chg="mod">
          <ac:chgData name="Pezzotta Katarzyna" userId="S::iwaniukk@slaskie.pl::5b37f97b-8240-4e1e-be90-2a689f4da1cd" providerId="AD" clId="Web-{592204D6-F5A9-4871-855E-5A478A042DF9}" dt="2024-11-25T11:00:22.480" v="55" actId="20577"/>
          <ac:spMkLst>
            <pc:docMk/>
            <pc:sldMk cId="3979537141" sldId="462"/>
            <ac:spMk id="2" creationId="{BB0A2C34-2C6A-4DAD-807A-AC902C54C82E}"/>
          </ac:spMkLst>
        </pc:spChg>
      </pc:sldChg>
      <pc:sldChg chg="modSp">
        <pc:chgData name="Pezzotta Katarzyna" userId="S::iwaniukk@slaskie.pl::5b37f97b-8240-4e1e-be90-2a689f4da1cd" providerId="AD" clId="Web-{592204D6-F5A9-4871-855E-5A478A042DF9}" dt="2024-11-25T11:00:35.777" v="57" actId="20577"/>
        <pc:sldMkLst>
          <pc:docMk/>
          <pc:sldMk cId="4138030119" sldId="469"/>
        </pc:sldMkLst>
        <pc:spChg chg="mod">
          <ac:chgData name="Pezzotta Katarzyna" userId="S::iwaniukk@slaskie.pl::5b37f97b-8240-4e1e-be90-2a689f4da1cd" providerId="AD" clId="Web-{592204D6-F5A9-4871-855E-5A478A042DF9}" dt="2024-11-25T11:00:35.777" v="57" actId="20577"/>
          <ac:spMkLst>
            <pc:docMk/>
            <pc:sldMk cId="4138030119" sldId="469"/>
            <ac:spMk id="2" creationId="{EFFE5E66-0386-4FF0-BF1A-4E24454F9E0A}"/>
          </ac:spMkLst>
        </pc:spChg>
      </pc:sldChg>
    </pc:docChg>
  </pc:docChgLst>
  <pc:docChgLst>
    <pc:chgData name="Pezzotta Katarzyna" userId="S::iwaniukk@slaskie.pl::5b37f97b-8240-4e1e-be90-2a689f4da1cd" providerId="AD" clId="Web-{3CC2BF11-BD33-40ED-8F20-D41A75735C36}"/>
    <pc:docChg chg="addSld modSld modSection">
      <pc:chgData name="Pezzotta Katarzyna" userId="S::iwaniukk@slaskie.pl::5b37f97b-8240-4e1e-be90-2a689f4da1cd" providerId="AD" clId="Web-{3CC2BF11-BD33-40ED-8F20-D41A75735C36}" dt="2024-11-28T11:59:06.510" v="1217" actId="20577"/>
      <pc:docMkLst>
        <pc:docMk/>
      </pc:docMkLst>
      <pc:sldChg chg="modSp">
        <pc:chgData name="Pezzotta Katarzyna" userId="S::iwaniukk@slaskie.pl::5b37f97b-8240-4e1e-be90-2a689f4da1cd" providerId="AD" clId="Web-{3CC2BF11-BD33-40ED-8F20-D41A75735C36}" dt="2024-11-28T11:12:04.157" v="62" actId="20577"/>
        <pc:sldMkLst>
          <pc:docMk/>
          <pc:sldMk cId="2293705558" sldId="454"/>
        </pc:sldMkLst>
        <pc:spChg chg="mod">
          <ac:chgData name="Pezzotta Katarzyna" userId="S::iwaniukk@slaskie.pl::5b37f97b-8240-4e1e-be90-2a689f4da1cd" providerId="AD" clId="Web-{3CC2BF11-BD33-40ED-8F20-D41A75735C36}" dt="2024-11-28T11:12:04.157" v="62" actId="20577"/>
          <ac:spMkLst>
            <pc:docMk/>
            <pc:sldMk cId="2293705558" sldId="454"/>
            <ac:spMk id="6" creationId="{4AB8890E-8F8F-442A-9D44-46FCF7B776DD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15:07.164" v="169" actId="20577"/>
        <pc:sldMkLst>
          <pc:docMk/>
          <pc:sldMk cId="4281020712" sldId="455"/>
        </pc:sldMkLst>
        <pc:spChg chg="mod">
          <ac:chgData name="Pezzotta Katarzyna" userId="S::iwaniukk@slaskie.pl::5b37f97b-8240-4e1e-be90-2a689f4da1cd" providerId="AD" clId="Web-{3CC2BF11-BD33-40ED-8F20-D41A75735C36}" dt="2024-11-28T11:15:07.164" v="169" actId="20577"/>
          <ac:spMkLst>
            <pc:docMk/>
            <pc:sldMk cId="4281020712" sldId="455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16:26.495" v="208" actId="20577"/>
        <pc:sldMkLst>
          <pc:docMk/>
          <pc:sldMk cId="3613532728" sldId="466"/>
        </pc:sldMkLst>
        <pc:spChg chg="mod">
          <ac:chgData name="Pezzotta Katarzyna" userId="S::iwaniukk@slaskie.pl::5b37f97b-8240-4e1e-be90-2a689f4da1cd" providerId="AD" clId="Web-{3CC2BF11-BD33-40ED-8F20-D41A75735C36}" dt="2024-11-28T11:16:26.495" v="208" actId="20577"/>
          <ac:spMkLst>
            <pc:docMk/>
            <pc:sldMk cId="3613532728" sldId="466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20:29.254" v="341" actId="20577"/>
        <pc:sldMkLst>
          <pc:docMk/>
          <pc:sldMk cId="2461331589" sldId="467"/>
        </pc:sldMkLst>
        <pc:spChg chg="mod">
          <ac:chgData name="Pezzotta Katarzyna" userId="S::iwaniukk@slaskie.pl::5b37f97b-8240-4e1e-be90-2a689f4da1cd" providerId="AD" clId="Web-{3CC2BF11-BD33-40ED-8F20-D41A75735C36}" dt="2024-11-28T11:20:29.254" v="341" actId="20577"/>
          <ac:spMkLst>
            <pc:docMk/>
            <pc:sldMk cId="2461331589" sldId="467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36:29.774" v="648" actId="20577"/>
        <pc:sldMkLst>
          <pc:docMk/>
          <pc:sldMk cId="3239718270" sldId="468"/>
        </pc:sldMkLst>
        <pc:spChg chg="mod">
          <ac:chgData name="Pezzotta Katarzyna" userId="S::iwaniukk@slaskie.pl::5b37f97b-8240-4e1e-be90-2a689f4da1cd" providerId="AD" clId="Web-{3CC2BF11-BD33-40ED-8F20-D41A75735C36}" dt="2024-11-28T11:36:29.774" v="648" actId="20577"/>
          <ac:spMkLst>
            <pc:docMk/>
            <pc:sldMk cId="3239718270" sldId="468"/>
            <ac:spMk id="3" creationId="{36357308-6EC1-4AB8-8005-FAD409B2ACDF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39:36.687" v="686" actId="20577"/>
        <pc:sldMkLst>
          <pc:docMk/>
          <pc:sldMk cId="4138030119" sldId="469"/>
        </pc:sldMkLst>
        <pc:spChg chg="mod">
          <ac:chgData name="Pezzotta Katarzyna" userId="S::iwaniukk@slaskie.pl::5b37f97b-8240-4e1e-be90-2a689f4da1cd" providerId="AD" clId="Web-{3CC2BF11-BD33-40ED-8F20-D41A75735C36}" dt="2024-11-28T11:39:36.687" v="686" actId="20577"/>
          <ac:spMkLst>
            <pc:docMk/>
            <pc:sldMk cId="4138030119" sldId="469"/>
            <ac:spMk id="2" creationId="{EFFE5E66-0386-4FF0-BF1A-4E24454F9E0A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45:52.342" v="805" actId="20577"/>
        <pc:sldMkLst>
          <pc:docMk/>
          <pc:sldMk cId="4044962228" sldId="472"/>
        </pc:sldMkLst>
        <pc:spChg chg="mod">
          <ac:chgData name="Pezzotta Katarzyna" userId="S::iwaniukk@slaskie.pl::5b37f97b-8240-4e1e-be90-2a689f4da1cd" providerId="AD" clId="Web-{3CC2BF11-BD33-40ED-8F20-D41A75735C36}" dt="2024-11-28T11:45:52.342" v="805" actId="20577"/>
          <ac:spMkLst>
            <pc:docMk/>
            <pc:sldMk cId="4044962228" sldId="472"/>
            <ac:spMk id="3" creationId="{804A2A65-9BC2-4239-A2A4-10C64A14CC43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25:15.093" v="427" actId="20577"/>
        <pc:sldMkLst>
          <pc:docMk/>
          <pc:sldMk cId="4175644645" sldId="473"/>
        </pc:sldMkLst>
        <pc:spChg chg="mod">
          <ac:chgData name="Pezzotta Katarzyna" userId="S::iwaniukk@slaskie.pl::5b37f97b-8240-4e1e-be90-2a689f4da1cd" providerId="AD" clId="Web-{3CC2BF11-BD33-40ED-8F20-D41A75735C36}" dt="2024-11-28T11:25:15.093" v="427" actId="20577"/>
          <ac:spMkLst>
            <pc:docMk/>
            <pc:sldMk cId="4175644645" sldId="473"/>
            <ac:spMk id="3" creationId="{3D19EF53-6547-47D1-B145-61589A025336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51:31.962" v="1014" actId="20577"/>
        <pc:sldMkLst>
          <pc:docMk/>
          <pc:sldMk cId="2223514312" sldId="486"/>
        </pc:sldMkLst>
        <pc:spChg chg="mod">
          <ac:chgData name="Pezzotta Katarzyna" userId="S::iwaniukk@slaskie.pl::5b37f97b-8240-4e1e-be90-2a689f4da1cd" providerId="AD" clId="Web-{3CC2BF11-BD33-40ED-8F20-D41A75735C36}" dt="2024-11-28T11:51:31.962" v="1014" actId="20577"/>
          <ac:spMkLst>
            <pc:docMk/>
            <pc:sldMk cId="2223514312" sldId="486"/>
            <ac:spMk id="3" creationId="{8D053F0F-EF5E-4366-B6E6-6C72A4F7D7E1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52:14.807" v="1030" actId="20577"/>
        <pc:sldMkLst>
          <pc:docMk/>
          <pc:sldMk cId="3004442251" sldId="489"/>
        </pc:sldMkLst>
        <pc:spChg chg="mod">
          <ac:chgData name="Pezzotta Katarzyna" userId="S::iwaniukk@slaskie.pl::5b37f97b-8240-4e1e-be90-2a689f4da1cd" providerId="AD" clId="Web-{3CC2BF11-BD33-40ED-8F20-D41A75735C36}" dt="2024-11-28T11:52:14.807" v="1030" actId="20577"/>
          <ac:spMkLst>
            <pc:docMk/>
            <pc:sldMk cId="3004442251" sldId="489"/>
            <ac:spMk id="3" creationId="{87D005F9-CCF2-4179-8C9C-0125F809D318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56:50.568" v="1212" actId="20577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3CC2BF11-BD33-40ED-8F20-D41A75735C36}" dt="2024-11-28T11:53:13.997" v="1064" actId="20577"/>
          <ac:spMkLst>
            <pc:docMk/>
            <pc:sldMk cId="1547520101" sldId="493"/>
            <ac:spMk id="2" creationId="{72A601D3-2319-4D4F-A9F3-7A0BC8F178B0}"/>
          </ac:spMkLst>
        </pc:spChg>
        <pc:spChg chg="mod">
          <ac:chgData name="Pezzotta Katarzyna" userId="S::iwaniukk@slaskie.pl::5b37f97b-8240-4e1e-be90-2a689f4da1cd" providerId="AD" clId="Web-{3CC2BF11-BD33-40ED-8F20-D41A75735C36}" dt="2024-11-28T11:56:50.568" v="1212" actId="20577"/>
          <ac:spMkLst>
            <pc:docMk/>
            <pc:sldMk cId="1547520101" sldId="493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52:57.731" v="1034" actId="20577"/>
        <pc:sldMkLst>
          <pc:docMk/>
          <pc:sldMk cId="1468049500" sldId="494"/>
        </pc:sldMkLst>
        <pc:spChg chg="mod">
          <ac:chgData name="Pezzotta Katarzyna" userId="S::iwaniukk@slaskie.pl::5b37f97b-8240-4e1e-be90-2a689f4da1cd" providerId="AD" clId="Web-{3CC2BF11-BD33-40ED-8F20-D41A75735C36}" dt="2024-11-28T11:52:57.731" v="1034" actId="20577"/>
          <ac:spMkLst>
            <pc:docMk/>
            <pc:sldMk cId="1468049500" sldId="494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3CC2BF11-BD33-40ED-8F20-D41A75735C36}" dt="2024-11-28T11:59:06.510" v="1217" actId="20577"/>
        <pc:sldMkLst>
          <pc:docMk/>
          <pc:sldMk cId="2195364870" sldId="512"/>
        </pc:sldMkLst>
        <pc:spChg chg="mod">
          <ac:chgData name="Pezzotta Katarzyna" userId="S::iwaniukk@slaskie.pl::5b37f97b-8240-4e1e-be90-2a689f4da1cd" providerId="AD" clId="Web-{3CC2BF11-BD33-40ED-8F20-D41A75735C36}" dt="2024-11-28T11:59:06.510" v="1217" actId="20577"/>
          <ac:spMkLst>
            <pc:docMk/>
            <pc:sldMk cId="2195364870" sldId="512"/>
            <ac:spMk id="3" creationId="{3B729B62-EE21-456F-8B52-F6FFA0C606A5}"/>
          </ac:spMkLst>
        </pc:spChg>
        <pc:spChg chg="mod">
          <ac:chgData name="Pezzotta Katarzyna" userId="S::iwaniukk@slaskie.pl::5b37f97b-8240-4e1e-be90-2a689f4da1cd" providerId="AD" clId="Web-{3CC2BF11-BD33-40ED-8F20-D41A75735C36}" dt="2024-11-28T11:58:46.478" v="1215" actId="20577"/>
          <ac:spMkLst>
            <pc:docMk/>
            <pc:sldMk cId="2195364870" sldId="512"/>
            <ac:spMk id="8" creationId="{0210B420-3B49-C6AB-FBD0-6CECA4AD803B}"/>
          </ac:spMkLst>
        </pc:spChg>
      </pc:sldChg>
      <pc:sldChg chg="modSp add replId">
        <pc:chgData name="Pezzotta Katarzyna" userId="S::iwaniukk@slaskie.pl::5b37f97b-8240-4e1e-be90-2a689f4da1cd" providerId="AD" clId="Web-{3CC2BF11-BD33-40ED-8F20-D41A75735C36}" dt="2024-11-28T11:13:58.114" v="115" actId="20577"/>
        <pc:sldMkLst>
          <pc:docMk/>
          <pc:sldMk cId="3127973036" sldId="513"/>
        </pc:sldMkLst>
        <pc:spChg chg="mod">
          <ac:chgData name="Pezzotta Katarzyna" userId="S::iwaniukk@slaskie.pl::5b37f97b-8240-4e1e-be90-2a689f4da1cd" providerId="AD" clId="Web-{3CC2BF11-BD33-40ED-8F20-D41A75735C36}" dt="2024-11-28T11:13:58.114" v="115" actId="20577"/>
          <ac:spMkLst>
            <pc:docMk/>
            <pc:sldMk cId="3127973036" sldId="513"/>
            <ac:spMk id="6" creationId="{4AB8890E-8F8F-442A-9D44-46FCF7B776DD}"/>
          </ac:spMkLst>
        </pc:spChg>
      </pc:sldChg>
    </pc:docChg>
  </pc:docChgLst>
  <pc:docChgLst>
    <pc:chgData name="Pezzotta Katarzyna" userId="S::iwaniukk@slaskie.pl::5b37f97b-8240-4e1e-be90-2a689f4da1cd" providerId="AD" clId="Web-{CB2A82E7-447A-4BD7-94E2-1932950DE17C}"/>
    <pc:docChg chg="modSld">
      <pc:chgData name="Pezzotta Katarzyna" userId="S::iwaniukk@slaskie.pl::5b37f97b-8240-4e1e-be90-2a689f4da1cd" providerId="AD" clId="Web-{CB2A82E7-447A-4BD7-94E2-1932950DE17C}" dt="2024-11-25T10:55:43.908" v="31" actId="20577"/>
      <pc:docMkLst>
        <pc:docMk/>
      </pc:docMkLst>
      <pc:sldChg chg="modSp">
        <pc:chgData name="Pezzotta Katarzyna" userId="S::iwaniukk@slaskie.pl::5b37f97b-8240-4e1e-be90-2a689f4da1cd" providerId="AD" clId="Web-{CB2A82E7-447A-4BD7-94E2-1932950DE17C}" dt="2024-11-25T10:55:43.908" v="31" actId="20577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CB2A82E7-447A-4BD7-94E2-1932950DE17C}" dt="2024-11-25T10:55:43.908" v="31" actId="20577"/>
          <ac:spMkLst>
            <pc:docMk/>
            <pc:sldMk cId="2473958235" sldId="447"/>
            <ac:spMk id="3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BE245398-2733-4880-A1BF-1F5C4A41DD66}"/>
    <pc:docChg chg="modSld sldOrd">
      <pc:chgData name="Pezzotta Katarzyna" userId="S::iwaniukk@slaskie.pl::5b37f97b-8240-4e1e-be90-2a689f4da1cd" providerId="AD" clId="Web-{BE245398-2733-4880-A1BF-1F5C4A41DD66}" dt="2024-11-25T06:22:26.387" v="64" actId="20577"/>
      <pc:docMkLst>
        <pc:docMk/>
      </pc:docMkLst>
      <pc:sldChg chg="modSp ord">
        <pc:chgData name="Pezzotta Katarzyna" userId="S::iwaniukk@slaskie.pl::5b37f97b-8240-4e1e-be90-2a689f4da1cd" providerId="AD" clId="Web-{BE245398-2733-4880-A1BF-1F5C4A41DD66}" dt="2024-11-25T06:22:26.387" v="64" actId="20577"/>
        <pc:sldMkLst>
          <pc:docMk/>
          <pc:sldMk cId="2658108972" sldId="379"/>
        </pc:sldMkLst>
        <pc:spChg chg="mod">
          <ac:chgData name="Pezzotta Katarzyna" userId="S::iwaniukk@slaskie.pl::5b37f97b-8240-4e1e-be90-2a689f4da1cd" providerId="AD" clId="Web-{BE245398-2733-4880-A1BF-1F5C4A41DD66}" dt="2024-11-25T06:22:26.387" v="64" actId="20577"/>
          <ac:spMkLst>
            <pc:docMk/>
            <pc:sldMk cId="2658108972" sldId="379"/>
            <ac:spMk id="2" creationId="{A3054CDC-9BCC-4985-A46A-A1F4B1C4746B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20:44.072" v="52" actId="20577"/>
        <pc:sldMkLst>
          <pc:docMk/>
          <pc:sldMk cId="1362699796" sldId="406"/>
        </pc:sldMkLst>
        <pc:spChg chg="mod">
          <ac:chgData name="Pezzotta Katarzyna" userId="S::iwaniukk@slaskie.pl::5b37f97b-8240-4e1e-be90-2a689f4da1cd" providerId="AD" clId="Web-{BE245398-2733-4880-A1BF-1F5C4A41DD66}" dt="2024-11-25T06:20:44.072" v="52" actId="20577"/>
          <ac:spMkLst>
            <pc:docMk/>
            <pc:sldMk cId="1362699796" sldId="406"/>
            <ac:spMk id="3" creationId="{00000000-0000-0000-0000-000000000000}"/>
          </ac:spMkLst>
        </pc:spChg>
      </pc:sldChg>
      <pc:sldChg chg="modSp ord">
        <pc:chgData name="Pezzotta Katarzyna" userId="S::iwaniukk@slaskie.pl::5b37f97b-8240-4e1e-be90-2a689f4da1cd" providerId="AD" clId="Web-{BE245398-2733-4880-A1BF-1F5C4A41DD66}" dt="2024-11-25T06:21:50.776" v="59"/>
        <pc:sldMkLst>
          <pc:docMk/>
          <pc:sldMk cId="1149923780" sldId="442"/>
        </pc:sldMkLst>
        <pc:spChg chg="mod">
          <ac:chgData name="Pezzotta Katarzyna" userId="S::iwaniukk@slaskie.pl::5b37f97b-8240-4e1e-be90-2a689f4da1cd" providerId="AD" clId="Web-{BE245398-2733-4880-A1BF-1F5C4A41DD66}" dt="2024-11-25T06:09:24.421" v="1" actId="1076"/>
          <ac:spMkLst>
            <pc:docMk/>
            <pc:sldMk cId="1149923780" sldId="442"/>
            <ac:spMk id="5" creationId="{00000000-0000-0000-0000-000000000000}"/>
          </ac:spMkLst>
        </pc:spChg>
        <pc:spChg chg="mod">
          <ac:chgData name="Pezzotta Katarzyna" userId="S::iwaniukk@slaskie.pl::5b37f97b-8240-4e1e-be90-2a689f4da1cd" providerId="AD" clId="Web-{BE245398-2733-4880-A1BF-1F5C4A41DD66}" dt="2024-11-25T06:20:50.165" v="53" actId="1076"/>
          <ac:spMkLst>
            <pc:docMk/>
            <pc:sldMk cId="1149923780" sldId="442"/>
            <ac:spMk id="16" creationId="{00000000-0000-0000-0000-000000000000}"/>
          </ac:spMkLst>
        </pc:spChg>
        <pc:spChg chg="mod">
          <ac:chgData name="Pezzotta Katarzyna" userId="S::iwaniukk@slaskie.pl::5b37f97b-8240-4e1e-be90-2a689f4da1cd" providerId="AD" clId="Web-{BE245398-2733-4880-A1BF-1F5C4A41DD66}" dt="2024-11-25T06:20:54.775" v="54" actId="1076"/>
          <ac:spMkLst>
            <pc:docMk/>
            <pc:sldMk cId="1149923780" sldId="442"/>
            <ac:spMk id="17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1:29.049" v="6"/>
        <pc:sldMkLst>
          <pc:docMk/>
          <pc:sldMk cId="1020508497" sldId="460"/>
        </pc:sldMkLst>
        <pc:spChg chg="mod">
          <ac:chgData name="Pezzotta Katarzyna" userId="S::iwaniukk@slaskie.pl::5b37f97b-8240-4e1e-be90-2a689f4da1cd" providerId="AD" clId="Web-{BE245398-2733-4880-A1BF-1F5C4A41DD66}" dt="2024-11-25T06:11:29.049" v="6"/>
          <ac:spMkLst>
            <pc:docMk/>
            <pc:sldMk cId="1020508497" sldId="460"/>
            <ac:spMk id="2" creationId="{8E4CBF0C-9BBB-43A7-BFEE-A6A702C0AB16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2:34.446" v="15"/>
        <pc:sldMkLst>
          <pc:docMk/>
          <pc:sldMk cId="3575429552" sldId="461"/>
        </pc:sldMkLst>
        <pc:spChg chg="mod">
          <ac:chgData name="Pezzotta Katarzyna" userId="S::iwaniukk@slaskie.pl::5b37f97b-8240-4e1e-be90-2a689f4da1cd" providerId="AD" clId="Web-{BE245398-2733-4880-A1BF-1F5C4A41DD66}" dt="2024-11-25T06:12:34.446" v="15"/>
          <ac:spMkLst>
            <pc:docMk/>
            <pc:sldMk cId="3575429552" sldId="461"/>
            <ac:spMk id="2" creationId="{956AF1D7-B407-41B2-90DF-BCDA661D2724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4:48.984" v="27"/>
        <pc:sldMkLst>
          <pc:docMk/>
          <pc:sldMk cId="3979537141" sldId="462"/>
        </pc:sldMkLst>
        <pc:spChg chg="mod">
          <ac:chgData name="Pezzotta Katarzyna" userId="S::iwaniukk@slaskie.pl::5b37f97b-8240-4e1e-be90-2a689f4da1cd" providerId="AD" clId="Web-{BE245398-2733-4880-A1BF-1F5C4A41DD66}" dt="2024-11-25T06:14:48.984" v="27"/>
          <ac:spMkLst>
            <pc:docMk/>
            <pc:sldMk cId="3979537141" sldId="462"/>
            <ac:spMk id="2" creationId="{BB0A2C34-2C6A-4DAD-807A-AC902C54C82E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7:41.114" v="36" actId="20577"/>
        <pc:sldMkLst>
          <pc:docMk/>
          <pc:sldMk cId="2943331374" sldId="463"/>
        </pc:sldMkLst>
        <pc:spChg chg="mod">
          <ac:chgData name="Pezzotta Katarzyna" userId="S::iwaniukk@slaskie.pl::5b37f97b-8240-4e1e-be90-2a689f4da1cd" providerId="AD" clId="Web-{BE245398-2733-4880-A1BF-1F5C4A41DD66}" dt="2024-11-25T06:17:41.114" v="36" actId="20577"/>
          <ac:spMkLst>
            <pc:docMk/>
            <pc:sldMk cId="2943331374" sldId="463"/>
            <ac:spMk id="2" creationId="{A44C9B4F-E651-4ADE-987A-73B8C0594142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8:39.396" v="41" actId="20577"/>
        <pc:sldMkLst>
          <pc:docMk/>
          <pc:sldMk cId="3613532728" sldId="466"/>
        </pc:sldMkLst>
        <pc:spChg chg="mod">
          <ac:chgData name="Pezzotta Katarzyna" userId="S::iwaniukk@slaskie.pl::5b37f97b-8240-4e1e-be90-2a689f4da1cd" providerId="AD" clId="Web-{BE245398-2733-4880-A1BF-1F5C4A41DD66}" dt="2024-11-25T06:18:39.396" v="41" actId="20577"/>
          <ac:spMkLst>
            <pc:docMk/>
            <pc:sldMk cId="3613532728" sldId="466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8:53.647" v="43" actId="20577"/>
        <pc:sldMkLst>
          <pc:docMk/>
          <pc:sldMk cId="2461331589" sldId="467"/>
        </pc:sldMkLst>
        <pc:spChg chg="mod">
          <ac:chgData name="Pezzotta Katarzyna" userId="S::iwaniukk@slaskie.pl::5b37f97b-8240-4e1e-be90-2a689f4da1cd" providerId="AD" clId="Web-{BE245398-2733-4880-A1BF-1F5C4A41DD66}" dt="2024-11-25T06:18:53.647" v="43" actId="20577"/>
          <ac:spMkLst>
            <pc:docMk/>
            <pc:sldMk cId="2461331589" sldId="467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9:34.679" v="44"/>
        <pc:sldMkLst>
          <pc:docMk/>
          <pc:sldMk cId="3239718270" sldId="468"/>
        </pc:sldMkLst>
        <pc:spChg chg="mod">
          <ac:chgData name="Pezzotta Katarzyna" userId="S::iwaniukk@slaskie.pl::5b37f97b-8240-4e1e-be90-2a689f4da1cd" providerId="AD" clId="Web-{BE245398-2733-4880-A1BF-1F5C4A41DD66}" dt="2024-11-25T06:19:34.679" v="44"/>
          <ac:spMkLst>
            <pc:docMk/>
            <pc:sldMk cId="3239718270" sldId="468"/>
            <ac:spMk id="2" creationId="{EFFE5E66-0386-4FF0-BF1A-4E24454F9E0A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20:01.758" v="46" actId="20577"/>
        <pc:sldMkLst>
          <pc:docMk/>
          <pc:sldMk cId="4138030119" sldId="469"/>
        </pc:sldMkLst>
        <pc:spChg chg="mod">
          <ac:chgData name="Pezzotta Katarzyna" userId="S::iwaniukk@slaskie.pl::5b37f97b-8240-4e1e-be90-2a689f4da1cd" providerId="AD" clId="Web-{BE245398-2733-4880-A1BF-1F5C4A41DD66}" dt="2024-11-25T06:20:01.758" v="46" actId="20577"/>
          <ac:spMkLst>
            <pc:docMk/>
            <pc:sldMk cId="4138030119" sldId="469"/>
            <ac:spMk id="2" creationId="{EFFE5E66-0386-4FF0-BF1A-4E24454F9E0A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20:11.211" v="48" actId="20577"/>
        <pc:sldMkLst>
          <pc:docMk/>
          <pc:sldMk cId="2599860494" sldId="470"/>
        </pc:sldMkLst>
        <pc:spChg chg="mod">
          <ac:chgData name="Pezzotta Katarzyna" userId="S::iwaniukk@slaskie.pl::5b37f97b-8240-4e1e-be90-2a689f4da1cd" providerId="AD" clId="Web-{BE245398-2733-4880-A1BF-1F5C4A41DD66}" dt="2024-11-25T06:20:11.211" v="48" actId="20577"/>
          <ac:spMkLst>
            <pc:docMk/>
            <pc:sldMk cId="2599860494" sldId="470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20:23.477" v="49" actId="20577"/>
        <pc:sldMkLst>
          <pc:docMk/>
          <pc:sldMk cId="1751614472" sldId="471"/>
        </pc:sldMkLst>
        <pc:spChg chg="mod">
          <ac:chgData name="Pezzotta Katarzyna" userId="S::iwaniukk@slaskie.pl::5b37f97b-8240-4e1e-be90-2a689f4da1cd" providerId="AD" clId="Web-{BE245398-2733-4880-A1BF-1F5C4A41DD66}" dt="2024-11-25T06:20:23.477" v="49" actId="20577"/>
          <ac:spMkLst>
            <pc:docMk/>
            <pc:sldMk cId="1751614472" sldId="471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BE245398-2733-4880-A1BF-1F5C4A41DD66}" dt="2024-11-25T06:18:06.583" v="38" actId="20577"/>
        <pc:sldMkLst>
          <pc:docMk/>
          <pc:sldMk cId="2663730003" sldId="510"/>
        </pc:sldMkLst>
        <pc:spChg chg="mod">
          <ac:chgData name="Pezzotta Katarzyna" userId="S::iwaniukk@slaskie.pl::5b37f97b-8240-4e1e-be90-2a689f4da1cd" providerId="AD" clId="Web-{BE245398-2733-4880-A1BF-1F5C4A41DD66}" dt="2024-11-25T06:18:06.583" v="38" actId="20577"/>
          <ac:spMkLst>
            <pc:docMk/>
            <pc:sldMk cId="2663730003" sldId="510"/>
            <ac:spMk id="2" creationId="{A44C9B4F-E651-4ADE-987A-73B8C0594142}"/>
          </ac:spMkLst>
        </pc:spChg>
      </pc:sldChg>
    </pc:docChg>
  </pc:docChgLst>
  <pc:docChgLst>
    <pc:chgData name="Pezzotta Katarzyna" userId="S::iwaniukk@slaskie.pl::5b37f97b-8240-4e1e-be90-2a689f4da1cd" providerId="AD" clId="Web-{8B79A145-F0CD-466B-9C28-34512E9B0D19}"/>
    <pc:docChg chg="modSld sldOrd">
      <pc:chgData name="Pezzotta Katarzyna" userId="S::iwaniukk@slaskie.pl::5b37f97b-8240-4e1e-be90-2a689f4da1cd" providerId="AD" clId="Web-{8B79A145-F0CD-466B-9C28-34512E9B0D19}" dt="2024-11-25T07:23:29.229" v="73" actId="20577"/>
      <pc:docMkLst>
        <pc:docMk/>
      </pc:docMkLst>
      <pc:sldChg chg="modSp ord">
        <pc:chgData name="Pezzotta Katarzyna" userId="S::iwaniukk@slaskie.pl::5b37f97b-8240-4e1e-be90-2a689f4da1cd" providerId="AD" clId="Web-{8B79A145-F0CD-466B-9C28-34512E9B0D19}" dt="2024-11-25T07:04:31.734" v="57"/>
        <pc:sldMkLst>
          <pc:docMk/>
          <pc:sldMk cId="4028778707" sldId="374"/>
        </pc:sldMkLst>
        <pc:spChg chg="mod">
          <ac:chgData name="Pezzotta Katarzyna" userId="S::iwaniukk@slaskie.pl::5b37f97b-8240-4e1e-be90-2a689f4da1cd" providerId="AD" clId="Web-{8B79A145-F0CD-466B-9C28-34512E9B0D19}" dt="2024-11-25T07:03:44.435" v="44" actId="20577"/>
          <ac:spMkLst>
            <pc:docMk/>
            <pc:sldMk cId="4028778707" sldId="374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22:35.477" v="71" actId="20577"/>
        <pc:sldMkLst>
          <pc:docMk/>
          <pc:sldMk cId="1362699796" sldId="406"/>
        </pc:sldMkLst>
        <pc:spChg chg="mod">
          <ac:chgData name="Pezzotta Katarzyna" userId="S::iwaniukk@slaskie.pl::5b37f97b-8240-4e1e-be90-2a689f4da1cd" providerId="AD" clId="Web-{8B79A145-F0CD-466B-9C28-34512E9B0D19}" dt="2024-11-25T07:22:35.477" v="71" actId="20577"/>
          <ac:spMkLst>
            <pc:docMk/>
            <pc:sldMk cId="1362699796" sldId="406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23:29.229" v="73" actId="20577"/>
        <pc:sldMkLst>
          <pc:docMk/>
          <pc:sldMk cId="1567500996" sldId="441"/>
        </pc:sldMkLst>
        <pc:spChg chg="mod">
          <ac:chgData name="Pezzotta Katarzyna" userId="S::iwaniukk@slaskie.pl::5b37f97b-8240-4e1e-be90-2a689f4da1cd" providerId="AD" clId="Web-{8B79A145-F0CD-466B-9C28-34512E9B0D19}" dt="2024-11-25T07:04:30.687" v="56" actId="20577"/>
          <ac:spMkLst>
            <pc:docMk/>
            <pc:sldMk cId="1567500996" sldId="441"/>
            <ac:spMk id="2" creationId="{A3054CDC-9BCC-4985-A46A-A1F4B1C4746B}"/>
          </ac:spMkLst>
        </pc:spChg>
        <pc:spChg chg="mod">
          <ac:chgData name="Pezzotta Katarzyna" userId="S::iwaniukk@slaskie.pl::5b37f97b-8240-4e1e-be90-2a689f4da1cd" providerId="AD" clId="Web-{8B79A145-F0CD-466B-9C28-34512E9B0D19}" dt="2024-11-25T07:23:29.229" v="73" actId="20577"/>
          <ac:spMkLst>
            <pc:docMk/>
            <pc:sldMk cId="1567500996" sldId="441"/>
            <ac:spMk id="3" creationId="{FEB5327F-3243-4663-A09A-FBE02EA2FC5E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22:56.197" v="72" actId="20577"/>
        <pc:sldMkLst>
          <pc:docMk/>
          <pc:sldMk cId="3306877739" sldId="445"/>
        </pc:sldMkLst>
        <pc:spChg chg="mod">
          <ac:chgData name="Pezzotta Katarzyna" userId="S::iwaniukk@slaskie.pl::5b37f97b-8240-4e1e-be90-2a689f4da1cd" providerId="AD" clId="Web-{8B79A145-F0CD-466B-9C28-34512E9B0D19}" dt="2024-11-25T07:04:56.125" v="64" actId="20577"/>
          <ac:spMkLst>
            <pc:docMk/>
            <pc:sldMk cId="3306877739" sldId="445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8B79A145-F0CD-466B-9C28-34512E9B0D19}" dt="2024-11-25T07:22:56.197" v="72" actId="20577"/>
          <ac:spMkLst>
            <pc:docMk/>
            <pc:sldMk cId="3306877739" sldId="445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5:04.704" v="66" actId="20577"/>
        <pc:sldMkLst>
          <pc:docMk/>
          <pc:sldMk cId="3568793774" sldId="446"/>
        </pc:sldMkLst>
        <pc:spChg chg="mod">
          <ac:chgData name="Pezzotta Katarzyna" userId="S::iwaniukk@slaskie.pl::5b37f97b-8240-4e1e-be90-2a689f4da1cd" providerId="AD" clId="Web-{8B79A145-F0CD-466B-9C28-34512E9B0D19}" dt="2024-11-25T07:05:04.704" v="66" actId="20577"/>
          <ac:spMkLst>
            <pc:docMk/>
            <pc:sldMk cId="3568793774" sldId="446"/>
            <ac:spMk id="2" creationId="{00000000-0000-0000-0000-000000000000}"/>
          </ac:spMkLst>
        </pc:spChg>
      </pc:sldChg>
      <pc:sldChg chg="modSp ord">
        <pc:chgData name="Pezzotta Katarzyna" userId="S::iwaniukk@slaskie.pl::5b37f97b-8240-4e1e-be90-2a689f4da1cd" providerId="AD" clId="Web-{8B79A145-F0CD-466B-9C28-34512E9B0D19}" dt="2024-11-25T07:05:12.485" v="68" actId="1076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8B79A145-F0CD-466B-9C28-34512E9B0D19}" dt="2024-11-25T07:05:12.485" v="68" actId="1076"/>
          <ac:spMkLst>
            <pc:docMk/>
            <pc:sldMk cId="2473958235" sldId="447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0:17.734" v="0"/>
        <pc:sldMkLst>
          <pc:docMk/>
          <pc:sldMk cId="4175644645" sldId="473"/>
        </pc:sldMkLst>
        <pc:spChg chg="mod">
          <ac:chgData name="Pezzotta Katarzyna" userId="S::iwaniukk@slaskie.pl::5b37f97b-8240-4e1e-be90-2a689f4da1cd" providerId="AD" clId="Web-{8B79A145-F0CD-466B-9C28-34512E9B0D19}" dt="2024-11-25T06:50:17.734" v="0"/>
          <ac:spMkLst>
            <pc:docMk/>
            <pc:sldMk cId="4175644645" sldId="473"/>
            <ac:spMk id="2" creationId="{4BECFC94-99AC-417F-9C35-84588AD9E481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0:33.656" v="1" actId="20577"/>
        <pc:sldMkLst>
          <pc:docMk/>
          <pc:sldMk cId="1791597454" sldId="475"/>
        </pc:sldMkLst>
        <pc:spChg chg="mod">
          <ac:chgData name="Pezzotta Katarzyna" userId="S::iwaniukk@slaskie.pl::5b37f97b-8240-4e1e-be90-2a689f4da1cd" providerId="AD" clId="Web-{8B79A145-F0CD-466B-9C28-34512E9B0D19}" dt="2024-11-25T06:50:33.656" v="1" actId="20577"/>
          <ac:spMkLst>
            <pc:docMk/>
            <pc:sldMk cId="1791597454" sldId="475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0:43.063" v="2" actId="20577"/>
        <pc:sldMkLst>
          <pc:docMk/>
          <pc:sldMk cId="1724158289" sldId="476"/>
        </pc:sldMkLst>
        <pc:spChg chg="mod">
          <ac:chgData name="Pezzotta Katarzyna" userId="S::iwaniukk@slaskie.pl::5b37f97b-8240-4e1e-be90-2a689f4da1cd" providerId="AD" clId="Web-{8B79A145-F0CD-466B-9C28-34512E9B0D19}" dt="2024-11-25T06:50:43.063" v="2" actId="20577"/>
          <ac:spMkLst>
            <pc:docMk/>
            <pc:sldMk cId="1724158289" sldId="476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0:56.547" v="3" actId="20577"/>
        <pc:sldMkLst>
          <pc:docMk/>
          <pc:sldMk cId="4162662502" sldId="477"/>
        </pc:sldMkLst>
        <pc:spChg chg="mod">
          <ac:chgData name="Pezzotta Katarzyna" userId="S::iwaniukk@slaskie.pl::5b37f97b-8240-4e1e-be90-2a689f4da1cd" providerId="AD" clId="Web-{8B79A145-F0CD-466B-9C28-34512E9B0D19}" dt="2024-11-25T06:50:56.547" v="3" actId="20577"/>
          <ac:spMkLst>
            <pc:docMk/>
            <pc:sldMk cId="4162662502" sldId="477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1:17.142" v="4" actId="1076"/>
        <pc:sldMkLst>
          <pc:docMk/>
          <pc:sldMk cId="1364390493" sldId="480"/>
        </pc:sldMkLst>
        <pc:spChg chg="mod">
          <ac:chgData name="Pezzotta Katarzyna" userId="S::iwaniukk@slaskie.pl::5b37f97b-8240-4e1e-be90-2a689f4da1cd" providerId="AD" clId="Web-{8B79A145-F0CD-466B-9C28-34512E9B0D19}" dt="2024-11-25T06:51:17.142" v="4" actId="1076"/>
          <ac:spMkLst>
            <pc:docMk/>
            <pc:sldMk cId="1364390493" sldId="480"/>
            <ac:spMk id="5" creationId="{5BD5DBEF-CE47-4BD3-AE6C-E5DB7319F276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3:22.256" v="5" actId="20577"/>
        <pc:sldMkLst>
          <pc:docMk/>
          <pc:sldMk cId="3348081036" sldId="488"/>
        </pc:sldMkLst>
        <pc:spChg chg="mod">
          <ac:chgData name="Pezzotta Katarzyna" userId="S::iwaniukk@slaskie.pl::5b37f97b-8240-4e1e-be90-2a689f4da1cd" providerId="AD" clId="Web-{8B79A145-F0CD-466B-9C28-34512E9B0D19}" dt="2024-11-25T06:53:22.256" v="5" actId="20577"/>
          <ac:spMkLst>
            <pc:docMk/>
            <pc:sldMk cId="3348081036" sldId="488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3:34.085" v="7" actId="20577"/>
        <pc:sldMkLst>
          <pc:docMk/>
          <pc:sldMk cId="3004442251" sldId="489"/>
        </pc:sldMkLst>
        <pc:spChg chg="mod">
          <ac:chgData name="Pezzotta Katarzyna" userId="S::iwaniukk@slaskie.pl::5b37f97b-8240-4e1e-be90-2a689f4da1cd" providerId="AD" clId="Web-{8B79A145-F0CD-466B-9C28-34512E9B0D19}" dt="2024-11-25T06:53:34.085" v="7" actId="20577"/>
          <ac:spMkLst>
            <pc:docMk/>
            <pc:sldMk cId="3004442251" sldId="489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4:48.900" v="9" actId="20577"/>
        <pc:sldMkLst>
          <pc:docMk/>
          <pc:sldMk cId="2526927495" sldId="490"/>
        </pc:sldMkLst>
        <pc:spChg chg="mod">
          <ac:chgData name="Pezzotta Katarzyna" userId="S::iwaniukk@slaskie.pl::5b37f97b-8240-4e1e-be90-2a689f4da1cd" providerId="AD" clId="Web-{8B79A145-F0CD-466B-9C28-34512E9B0D19}" dt="2024-11-25T06:54:48.900" v="9" actId="20577"/>
          <ac:spMkLst>
            <pc:docMk/>
            <pc:sldMk cId="2526927495" sldId="490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6:10.622" v="11" actId="20577"/>
        <pc:sldMkLst>
          <pc:docMk/>
          <pc:sldMk cId="1936048191" sldId="491"/>
        </pc:sldMkLst>
        <pc:spChg chg="mod">
          <ac:chgData name="Pezzotta Katarzyna" userId="S::iwaniukk@slaskie.pl::5b37f97b-8240-4e1e-be90-2a689f4da1cd" providerId="AD" clId="Web-{8B79A145-F0CD-466B-9C28-34512E9B0D19}" dt="2024-11-25T06:56:10.622" v="11" actId="20577"/>
          <ac:spMkLst>
            <pc:docMk/>
            <pc:sldMk cId="1936048191" sldId="491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6:23.622" v="14" actId="20577"/>
        <pc:sldMkLst>
          <pc:docMk/>
          <pc:sldMk cId="371503885" sldId="492"/>
        </pc:sldMkLst>
        <pc:spChg chg="mod">
          <ac:chgData name="Pezzotta Katarzyna" userId="S::iwaniukk@slaskie.pl::5b37f97b-8240-4e1e-be90-2a689f4da1cd" providerId="AD" clId="Web-{8B79A145-F0CD-466B-9C28-34512E9B0D19}" dt="2024-11-25T06:56:23.622" v="14" actId="20577"/>
          <ac:spMkLst>
            <pc:docMk/>
            <pc:sldMk cId="371503885" sldId="492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6:37.091" v="16" actId="20577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8B79A145-F0CD-466B-9C28-34512E9B0D19}" dt="2024-11-25T06:56:37.091" v="16" actId="20577"/>
          <ac:spMkLst>
            <pc:docMk/>
            <pc:sldMk cId="1547520101" sldId="493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6:56.373" v="18" actId="20577"/>
        <pc:sldMkLst>
          <pc:docMk/>
          <pc:sldMk cId="1468049500" sldId="494"/>
        </pc:sldMkLst>
        <pc:spChg chg="mod">
          <ac:chgData name="Pezzotta Katarzyna" userId="S::iwaniukk@slaskie.pl::5b37f97b-8240-4e1e-be90-2a689f4da1cd" providerId="AD" clId="Web-{8B79A145-F0CD-466B-9C28-34512E9B0D19}" dt="2024-11-25T06:56:56.373" v="18" actId="20577"/>
          <ac:spMkLst>
            <pc:docMk/>
            <pc:sldMk cId="1468049500" sldId="494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7:06.561" v="20" actId="20577"/>
        <pc:sldMkLst>
          <pc:docMk/>
          <pc:sldMk cId="2939374896" sldId="495"/>
        </pc:sldMkLst>
        <pc:spChg chg="mod">
          <ac:chgData name="Pezzotta Katarzyna" userId="S::iwaniukk@slaskie.pl::5b37f97b-8240-4e1e-be90-2a689f4da1cd" providerId="AD" clId="Web-{8B79A145-F0CD-466B-9C28-34512E9B0D19}" dt="2024-11-25T06:57:06.561" v="20" actId="20577"/>
          <ac:spMkLst>
            <pc:docMk/>
            <pc:sldMk cId="2939374896" sldId="495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6:57:28.140" v="22" actId="20577"/>
        <pc:sldMkLst>
          <pc:docMk/>
          <pc:sldMk cId="3111952865" sldId="497"/>
        </pc:sldMkLst>
        <pc:spChg chg="mod">
          <ac:chgData name="Pezzotta Katarzyna" userId="S::iwaniukk@slaskie.pl::5b37f97b-8240-4e1e-be90-2a689f4da1cd" providerId="AD" clId="Web-{8B79A145-F0CD-466B-9C28-34512E9B0D19}" dt="2024-11-25T06:57:28.140" v="22" actId="20577"/>
          <ac:spMkLst>
            <pc:docMk/>
            <pc:sldMk cId="3111952865" sldId="497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13.849" v="24" actId="20577"/>
        <pc:sldMkLst>
          <pc:docMk/>
          <pc:sldMk cId="4185758771" sldId="498"/>
        </pc:sldMkLst>
        <pc:spChg chg="mod">
          <ac:chgData name="Pezzotta Katarzyna" userId="S::iwaniukk@slaskie.pl::5b37f97b-8240-4e1e-be90-2a689f4da1cd" providerId="AD" clId="Web-{8B79A145-F0CD-466B-9C28-34512E9B0D19}" dt="2024-11-25T07:00:13.849" v="24" actId="20577"/>
          <ac:spMkLst>
            <pc:docMk/>
            <pc:sldMk cId="4185758771" sldId="498"/>
            <ac:spMk id="5" creationId="{A4A12484-2417-4FF9-ABB8-5CF1B5AC81AA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19.162" v="26" actId="20577"/>
        <pc:sldMkLst>
          <pc:docMk/>
          <pc:sldMk cId="1281440769" sldId="499"/>
        </pc:sldMkLst>
        <pc:spChg chg="mod">
          <ac:chgData name="Pezzotta Katarzyna" userId="S::iwaniukk@slaskie.pl::5b37f97b-8240-4e1e-be90-2a689f4da1cd" providerId="AD" clId="Web-{8B79A145-F0CD-466B-9C28-34512E9B0D19}" dt="2024-11-25T07:00:19.162" v="26" actId="20577"/>
          <ac:spMkLst>
            <pc:docMk/>
            <pc:sldMk cId="1281440769" sldId="499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26.678" v="28" actId="20577"/>
        <pc:sldMkLst>
          <pc:docMk/>
          <pc:sldMk cId="3875237740" sldId="500"/>
        </pc:sldMkLst>
        <pc:spChg chg="mod">
          <ac:chgData name="Pezzotta Katarzyna" userId="S::iwaniukk@slaskie.pl::5b37f97b-8240-4e1e-be90-2a689f4da1cd" providerId="AD" clId="Web-{8B79A145-F0CD-466B-9C28-34512E9B0D19}" dt="2024-11-25T07:00:26.678" v="28" actId="20577"/>
          <ac:spMkLst>
            <pc:docMk/>
            <pc:sldMk cId="3875237740" sldId="500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32.038" v="30" actId="20577"/>
        <pc:sldMkLst>
          <pc:docMk/>
          <pc:sldMk cId="1448960159" sldId="501"/>
        </pc:sldMkLst>
        <pc:spChg chg="mod">
          <ac:chgData name="Pezzotta Katarzyna" userId="S::iwaniukk@slaskie.pl::5b37f97b-8240-4e1e-be90-2a689f4da1cd" providerId="AD" clId="Web-{8B79A145-F0CD-466B-9C28-34512E9B0D19}" dt="2024-11-25T07:00:32.038" v="30" actId="20577"/>
          <ac:spMkLst>
            <pc:docMk/>
            <pc:sldMk cId="1448960159" sldId="501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40.460" v="31" actId="20577"/>
        <pc:sldMkLst>
          <pc:docMk/>
          <pc:sldMk cId="2256188124" sldId="503"/>
        </pc:sldMkLst>
        <pc:spChg chg="mod">
          <ac:chgData name="Pezzotta Katarzyna" userId="S::iwaniukk@slaskie.pl::5b37f97b-8240-4e1e-be90-2a689f4da1cd" providerId="AD" clId="Web-{8B79A145-F0CD-466B-9C28-34512E9B0D19}" dt="2024-11-25T07:00:40.460" v="31" actId="20577"/>
          <ac:spMkLst>
            <pc:docMk/>
            <pc:sldMk cId="2256188124" sldId="503"/>
            <ac:spMk id="2" creationId="{0CE583C5-8A1B-4624-9E1B-A0914553DFDA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48.538" v="32" actId="20577"/>
        <pc:sldMkLst>
          <pc:docMk/>
          <pc:sldMk cId="34484306" sldId="504"/>
        </pc:sldMkLst>
        <pc:spChg chg="mod">
          <ac:chgData name="Pezzotta Katarzyna" userId="S::iwaniukk@slaskie.pl::5b37f97b-8240-4e1e-be90-2a689f4da1cd" providerId="AD" clId="Web-{8B79A145-F0CD-466B-9C28-34512E9B0D19}" dt="2024-11-25T07:00:48.538" v="32" actId="20577"/>
          <ac:spMkLst>
            <pc:docMk/>
            <pc:sldMk cId="34484306" sldId="504"/>
            <ac:spMk id="2" creationId="{6F4DC3DB-92A2-40F3-ACC6-8F891F94D2B3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0:57.398" v="33" actId="20577"/>
        <pc:sldMkLst>
          <pc:docMk/>
          <pc:sldMk cId="1472563301" sldId="506"/>
        </pc:sldMkLst>
        <pc:spChg chg="mod">
          <ac:chgData name="Pezzotta Katarzyna" userId="S::iwaniukk@slaskie.pl::5b37f97b-8240-4e1e-be90-2a689f4da1cd" providerId="AD" clId="Web-{8B79A145-F0CD-466B-9C28-34512E9B0D19}" dt="2024-11-25T07:00:57.398" v="33" actId="20577"/>
          <ac:spMkLst>
            <pc:docMk/>
            <pc:sldMk cId="1472563301" sldId="506"/>
            <ac:spMk id="2" creationId="{6F4DC3DB-92A2-40F3-ACC6-8F891F94D2B3}"/>
          </ac:spMkLst>
        </pc:spChg>
      </pc:sldChg>
      <pc:sldChg chg="modSp">
        <pc:chgData name="Pezzotta Katarzyna" userId="S::iwaniukk@slaskie.pl::5b37f97b-8240-4e1e-be90-2a689f4da1cd" providerId="AD" clId="Web-{8B79A145-F0CD-466B-9C28-34512E9B0D19}" dt="2024-11-25T07:01:02.742" v="34" actId="20577"/>
        <pc:sldMkLst>
          <pc:docMk/>
          <pc:sldMk cId="3226303335" sldId="507"/>
        </pc:sldMkLst>
        <pc:spChg chg="mod">
          <ac:chgData name="Pezzotta Katarzyna" userId="S::iwaniukk@slaskie.pl::5b37f97b-8240-4e1e-be90-2a689f4da1cd" providerId="AD" clId="Web-{8B79A145-F0CD-466B-9C28-34512E9B0D19}" dt="2024-11-25T07:01:02.742" v="34" actId="20577"/>
          <ac:spMkLst>
            <pc:docMk/>
            <pc:sldMk cId="3226303335" sldId="507"/>
            <ac:spMk id="2" creationId="{6F4DC3DB-92A2-40F3-ACC6-8F891F94D2B3}"/>
          </ac:spMkLst>
        </pc:spChg>
      </pc:sldChg>
    </pc:docChg>
  </pc:docChgLst>
  <pc:docChgLst>
    <pc:chgData name="Pezzotta Katarzyna" userId="S::iwaniukk@slaskie.pl::5b37f97b-8240-4e1e-be90-2a689f4da1cd" providerId="AD" clId="Web-{A7EF0DF8-F9C9-4738-B524-20272DBC36F8}"/>
    <pc:docChg chg="modSld">
      <pc:chgData name="Pezzotta Katarzyna" userId="S::iwaniukk@slaskie.pl::5b37f97b-8240-4e1e-be90-2a689f4da1cd" providerId="AD" clId="Web-{A7EF0DF8-F9C9-4738-B524-20272DBC36F8}" dt="2024-11-25T07:49:27.474" v="68" actId="20577"/>
      <pc:docMkLst>
        <pc:docMk/>
      </pc:docMkLst>
      <pc:sldChg chg="modSp">
        <pc:chgData name="Pezzotta Katarzyna" userId="S::iwaniukk@slaskie.pl::5b37f97b-8240-4e1e-be90-2a689f4da1cd" providerId="AD" clId="Web-{A7EF0DF8-F9C9-4738-B524-20272DBC36F8}" dt="2024-11-25T07:42:19.991" v="1" actId="20577"/>
        <pc:sldMkLst>
          <pc:docMk/>
          <pc:sldMk cId="3575429552" sldId="461"/>
        </pc:sldMkLst>
        <pc:spChg chg="mod">
          <ac:chgData name="Pezzotta Katarzyna" userId="S::iwaniukk@slaskie.pl::5b37f97b-8240-4e1e-be90-2a689f4da1cd" providerId="AD" clId="Web-{A7EF0DF8-F9C9-4738-B524-20272DBC36F8}" dt="2024-11-25T07:42:19.991" v="1" actId="20577"/>
          <ac:spMkLst>
            <pc:docMk/>
            <pc:sldMk cId="3575429552" sldId="461"/>
            <ac:spMk id="3" creationId="{804E79C9-A2C3-4CA4-A190-37088C4B721E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8:25.925" v="56" actId="20577"/>
        <pc:sldMkLst>
          <pc:docMk/>
          <pc:sldMk cId="2461331589" sldId="467"/>
        </pc:sldMkLst>
        <pc:spChg chg="mod">
          <ac:chgData name="Pezzotta Katarzyna" userId="S::iwaniukk@slaskie.pl::5b37f97b-8240-4e1e-be90-2a689f4da1cd" providerId="AD" clId="Web-{A7EF0DF8-F9C9-4738-B524-20272DBC36F8}" dt="2024-11-25T07:48:25.925" v="56" actId="20577"/>
          <ac:spMkLst>
            <pc:docMk/>
            <pc:sldMk cId="2461331589" sldId="467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3:46.103" v="10" actId="20577"/>
        <pc:sldMkLst>
          <pc:docMk/>
          <pc:sldMk cId="1751614472" sldId="471"/>
        </pc:sldMkLst>
        <pc:spChg chg="mod">
          <ac:chgData name="Pezzotta Katarzyna" userId="S::iwaniukk@slaskie.pl::5b37f97b-8240-4e1e-be90-2a689f4da1cd" providerId="AD" clId="Web-{A7EF0DF8-F9C9-4738-B524-20272DBC36F8}" dt="2024-11-25T07:43:46.103" v="10" actId="20577"/>
          <ac:spMkLst>
            <pc:docMk/>
            <pc:sldMk cId="1751614472" sldId="471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9:00.848" v="63" actId="20577"/>
        <pc:sldMkLst>
          <pc:docMk/>
          <pc:sldMk cId="4044962228" sldId="472"/>
        </pc:sldMkLst>
        <pc:spChg chg="mod">
          <ac:chgData name="Pezzotta Katarzyna" userId="S::iwaniukk@slaskie.pl::5b37f97b-8240-4e1e-be90-2a689f4da1cd" providerId="AD" clId="Web-{A7EF0DF8-F9C9-4738-B524-20272DBC36F8}" dt="2024-11-25T07:49:00.848" v="63" actId="20577"/>
          <ac:spMkLst>
            <pc:docMk/>
            <pc:sldMk cId="4044962228" sldId="472"/>
            <ac:spMk id="3" creationId="{804A2A65-9BC2-4239-A2A4-10C64A14CC43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4:09.635" v="12" actId="20577"/>
        <pc:sldMkLst>
          <pc:docMk/>
          <pc:sldMk cId="1791597454" sldId="475"/>
        </pc:sldMkLst>
        <pc:spChg chg="mod">
          <ac:chgData name="Pezzotta Katarzyna" userId="S::iwaniukk@slaskie.pl::5b37f97b-8240-4e1e-be90-2a689f4da1cd" providerId="AD" clId="Web-{A7EF0DF8-F9C9-4738-B524-20272DBC36F8}" dt="2024-11-25T07:44:09.635" v="12" actId="20577"/>
          <ac:spMkLst>
            <pc:docMk/>
            <pc:sldMk cId="1791597454" sldId="475"/>
            <ac:spMk id="3" creationId="{87D005F9-CCF2-4179-8C9C-0125F809D318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9:27.474" v="68" actId="20577"/>
        <pc:sldMkLst>
          <pc:docMk/>
          <pc:sldMk cId="3995455615" sldId="479"/>
        </pc:sldMkLst>
        <pc:spChg chg="mod">
          <ac:chgData name="Pezzotta Katarzyna" userId="S::iwaniukk@slaskie.pl::5b37f97b-8240-4e1e-be90-2a689f4da1cd" providerId="AD" clId="Web-{A7EF0DF8-F9C9-4738-B524-20272DBC36F8}" dt="2024-11-25T07:49:27.474" v="68" actId="20577"/>
          <ac:spMkLst>
            <pc:docMk/>
            <pc:sldMk cId="3995455615" sldId="47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5:55.311" v="36" actId="20577"/>
        <pc:sldMkLst>
          <pc:docMk/>
          <pc:sldMk cId="2939374896" sldId="495"/>
        </pc:sldMkLst>
        <pc:spChg chg="mod">
          <ac:chgData name="Pezzotta Katarzyna" userId="S::iwaniukk@slaskie.pl::5b37f97b-8240-4e1e-be90-2a689f4da1cd" providerId="AD" clId="Web-{A7EF0DF8-F9C9-4738-B524-20272DBC36F8}" dt="2024-11-25T07:45:55.311" v="36" actId="20577"/>
          <ac:spMkLst>
            <pc:docMk/>
            <pc:sldMk cId="2939374896" sldId="495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6:06.546" v="38" actId="20577"/>
        <pc:sldMkLst>
          <pc:docMk/>
          <pc:sldMk cId="3111952865" sldId="497"/>
        </pc:sldMkLst>
        <pc:spChg chg="mod">
          <ac:chgData name="Pezzotta Katarzyna" userId="S::iwaniukk@slaskie.pl::5b37f97b-8240-4e1e-be90-2a689f4da1cd" providerId="AD" clId="Web-{A7EF0DF8-F9C9-4738-B524-20272DBC36F8}" dt="2024-11-25T07:46:06.546" v="38" actId="20577"/>
          <ac:spMkLst>
            <pc:docMk/>
            <pc:sldMk cId="3111952865" sldId="497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6:47.469" v="47" actId="20577"/>
        <pc:sldMkLst>
          <pc:docMk/>
          <pc:sldMk cId="2256188124" sldId="503"/>
        </pc:sldMkLst>
        <pc:spChg chg="mod">
          <ac:chgData name="Pezzotta Katarzyna" userId="S::iwaniukk@slaskie.pl::5b37f97b-8240-4e1e-be90-2a689f4da1cd" providerId="AD" clId="Web-{A7EF0DF8-F9C9-4738-B524-20272DBC36F8}" dt="2024-11-25T07:46:47.469" v="47" actId="20577"/>
          <ac:spMkLst>
            <pc:docMk/>
            <pc:sldMk cId="2256188124" sldId="503"/>
            <ac:spMk id="3" creationId="{7053A93B-88F7-4074-BF42-AC5952312F29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6:56.266" v="49" actId="20577"/>
        <pc:sldMkLst>
          <pc:docMk/>
          <pc:sldMk cId="34484306" sldId="504"/>
        </pc:sldMkLst>
        <pc:spChg chg="mod">
          <ac:chgData name="Pezzotta Katarzyna" userId="S::iwaniukk@slaskie.pl::5b37f97b-8240-4e1e-be90-2a689f4da1cd" providerId="AD" clId="Web-{A7EF0DF8-F9C9-4738-B524-20272DBC36F8}" dt="2024-11-25T07:46:56.266" v="49" actId="20577"/>
          <ac:spMkLst>
            <pc:docMk/>
            <pc:sldMk cId="34484306" sldId="504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7:03.125" v="50" actId="20577"/>
        <pc:sldMkLst>
          <pc:docMk/>
          <pc:sldMk cId="1472563301" sldId="506"/>
        </pc:sldMkLst>
        <pc:spChg chg="mod">
          <ac:chgData name="Pezzotta Katarzyna" userId="S::iwaniukk@slaskie.pl::5b37f97b-8240-4e1e-be90-2a689f4da1cd" providerId="AD" clId="Web-{A7EF0DF8-F9C9-4738-B524-20272DBC36F8}" dt="2024-11-25T07:47:03.125" v="50" actId="20577"/>
          <ac:spMkLst>
            <pc:docMk/>
            <pc:sldMk cId="1472563301" sldId="506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7:09.969" v="51" actId="20577"/>
        <pc:sldMkLst>
          <pc:docMk/>
          <pc:sldMk cId="3226303335" sldId="507"/>
        </pc:sldMkLst>
        <pc:spChg chg="mod">
          <ac:chgData name="Pezzotta Katarzyna" userId="S::iwaniukk@slaskie.pl::5b37f97b-8240-4e1e-be90-2a689f4da1cd" providerId="AD" clId="Web-{A7EF0DF8-F9C9-4738-B524-20272DBC36F8}" dt="2024-11-25T07:47:09.969" v="51" actId="20577"/>
          <ac:spMkLst>
            <pc:docMk/>
            <pc:sldMk cId="3226303335" sldId="507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A7EF0DF8-F9C9-4738-B524-20272DBC36F8}" dt="2024-11-25T07:47:53.033" v="52" actId="20577"/>
        <pc:sldMkLst>
          <pc:docMk/>
          <pc:sldMk cId="2663730003" sldId="510"/>
        </pc:sldMkLst>
        <pc:spChg chg="mod">
          <ac:chgData name="Pezzotta Katarzyna" userId="S::iwaniukk@slaskie.pl::5b37f97b-8240-4e1e-be90-2a689f4da1cd" providerId="AD" clId="Web-{A7EF0DF8-F9C9-4738-B524-20272DBC36F8}" dt="2024-11-25T07:47:53.033" v="52" actId="20577"/>
          <ac:spMkLst>
            <pc:docMk/>
            <pc:sldMk cId="2663730003" sldId="510"/>
            <ac:spMk id="3" creationId="{A4571279-323D-453B-872E-E240537BA59C}"/>
          </ac:spMkLst>
        </pc:spChg>
      </pc:sldChg>
    </pc:docChg>
  </pc:docChgLst>
  <pc:docChgLst>
    <pc:chgData name="Szczurek Anna" userId="S::szczureka@slaskie.pl::0b19700b-be1e-4e68-b0a0-554c0da4db13" providerId="AD" clId="Web-{AC8A36F9-FC69-A672-2C60-A3F8439BF5F6}"/>
    <pc:docChg chg="mod modSld">
      <pc:chgData name="Szczurek Anna" userId="S::szczureka@slaskie.pl::0b19700b-be1e-4e68-b0a0-554c0da4db13" providerId="AD" clId="Web-{AC8A36F9-FC69-A672-2C60-A3F8439BF5F6}" dt="2024-11-21T13:52:56.484" v="168" actId="20577"/>
      <pc:docMkLst>
        <pc:docMk/>
      </pc:docMkLst>
      <pc:sldChg chg="modSp">
        <pc:chgData name="Szczurek Anna" userId="S::szczureka@slaskie.pl::0b19700b-be1e-4e68-b0a0-554c0da4db13" providerId="AD" clId="Web-{AC8A36F9-FC69-A672-2C60-A3F8439BF5F6}" dt="2024-11-21T13:35:11.149" v="1" actId="20577"/>
        <pc:sldMkLst>
          <pc:docMk/>
          <pc:sldMk cId="3568793774" sldId="446"/>
        </pc:sldMkLst>
        <pc:spChg chg="mod">
          <ac:chgData name="Szczurek Anna" userId="S::szczureka@slaskie.pl::0b19700b-be1e-4e68-b0a0-554c0da4db13" providerId="AD" clId="Web-{AC8A36F9-FC69-A672-2C60-A3F8439BF5F6}" dt="2024-11-21T13:35:11.149" v="1" actId="20577"/>
          <ac:spMkLst>
            <pc:docMk/>
            <pc:sldMk cId="3568793774" sldId="446"/>
            <ac:spMk id="3" creationId="{00000000-0000-0000-0000-000000000000}"/>
          </ac:spMkLst>
        </pc:spChg>
      </pc:sldChg>
      <pc:sldChg chg="modSp modCm">
        <pc:chgData name="Szczurek Anna" userId="S::szczureka@slaskie.pl::0b19700b-be1e-4e68-b0a0-554c0da4db13" providerId="AD" clId="Web-{AC8A36F9-FC69-A672-2C60-A3F8439BF5F6}" dt="2024-11-21T13:37:52.434" v="36" actId="20577"/>
        <pc:sldMkLst>
          <pc:docMk/>
          <pc:sldMk cId="2163055183" sldId="448"/>
        </pc:sldMkLst>
        <pc:spChg chg="mod">
          <ac:chgData name="Szczurek Anna" userId="S::szczureka@slaskie.pl::0b19700b-be1e-4e68-b0a0-554c0da4db13" providerId="AD" clId="Web-{AC8A36F9-FC69-A672-2C60-A3F8439BF5F6}" dt="2024-11-21T13:37:52.434" v="36" actId="20577"/>
          <ac:spMkLst>
            <pc:docMk/>
            <pc:sldMk cId="2163055183" sldId="448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zczurek Anna" userId="S::szczureka@slaskie.pl::0b19700b-be1e-4e68-b0a0-554c0da4db13" providerId="AD" clId="Web-{AC8A36F9-FC69-A672-2C60-A3F8439BF5F6}" dt="2024-11-21T13:37:50.512" v="35" actId="20577"/>
              <pc2:cmMkLst xmlns:pc2="http://schemas.microsoft.com/office/powerpoint/2019/9/main/command">
                <pc:docMk/>
                <pc:sldMk cId="2163055183" sldId="448"/>
                <pc2:cmMk id="{00B3F0F6-C70B-4C67-A9CC-A49666F3F647}"/>
              </pc2:cmMkLst>
            </pc226:cmChg>
          </p:ext>
        </pc:extLst>
      </pc:sldChg>
      <pc:sldChg chg="modSp">
        <pc:chgData name="Szczurek Anna" userId="S::szczureka@slaskie.pl::0b19700b-be1e-4e68-b0a0-554c0da4db13" providerId="AD" clId="Web-{AC8A36F9-FC69-A672-2C60-A3F8439BF5F6}" dt="2024-11-21T13:38:25.825" v="57" actId="20577"/>
        <pc:sldMkLst>
          <pc:docMk/>
          <pc:sldMk cId="2112606271" sldId="453"/>
        </pc:sldMkLst>
        <pc:spChg chg="mod">
          <ac:chgData name="Szczurek Anna" userId="S::szczureka@slaskie.pl::0b19700b-be1e-4e68-b0a0-554c0da4db13" providerId="AD" clId="Web-{AC8A36F9-FC69-A672-2C60-A3F8439BF5F6}" dt="2024-11-21T13:38:25.825" v="57" actId="20577"/>
          <ac:spMkLst>
            <pc:docMk/>
            <pc:sldMk cId="2112606271" sldId="453"/>
            <ac:spMk id="3" creationId="{00000000-0000-0000-0000-000000000000}"/>
          </ac:spMkLst>
        </pc:spChg>
      </pc:sldChg>
      <pc:sldChg chg="modSp">
        <pc:chgData name="Szczurek Anna" userId="S::szczureka@slaskie.pl::0b19700b-be1e-4e68-b0a0-554c0da4db13" providerId="AD" clId="Web-{AC8A36F9-FC69-A672-2C60-A3F8439BF5F6}" dt="2024-11-21T13:43:02.128" v="162" actId="20577"/>
        <pc:sldMkLst>
          <pc:docMk/>
          <pc:sldMk cId="2293705558" sldId="454"/>
        </pc:sldMkLst>
        <pc:spChg chg="mod">
          <ac:chgData name="Szczurek Anna" userId="S::szczureka@slaskie.pl::0b19700b-be1e-4e68-b0a0-554c0da4db13" providerId="AD" clId="Web-{AC8A36F9-FC69-A672-2C60-A3F8439BF5F6}" dt="2024-11-21T13:43:02.128" v="162" actId="20577"/>
          <ac:spMkLst>
            <pc:docMk/>
            <pc:sldMk cId="2293705558" sldId="454"/>
            <ac:spMk id="6" creationId="{4AB8890E-8F8F-442A-9D44-46FCF7B776DD}"/>
          </ac:spMkLst>
        </pc:spChg>
      </pc:sldChg>
      <pc:sldChg chg="modSp">
        <pc:chgData name="Szczurek Anna" userId="S::szczureka@slaskie.pl::0b19700b-be1e-4e68-b0a0-554c0da4db13" providerId="AD" clId="Web-{AC8A36F9-FC69-A672-2C60-A3F8439BF5F6}" dt="2024-11-21T13:43:55.285" v="165" actId="20577"/>
        <pc:sldMkLst>
          <pc:docMk/>
          <pc:sldMk cId="4281020712" sldId="455"/>
        </pc:sldMkLst>
        <pc:spChg chg="mod">
          <ac:chgData name="Szczurek Anna" userId="S::szczureka@slaskie.pl::0b19700b-be1e-4e68-b0a0-554c0da4db13" providerId="AD" clId="Web-{AC8A36F9-FC69-A672-2C60-A3F8439BF5F6}" dt="2024-11-21T13:43:55.285" v="165" actId="20577"/>
          <ac:spMkLst>
            <pc:docMk/>
            <pc:sldMk cId="4281020712" sldId="455"/>
            <ac:spMk id="3" creationId="{00000000-0000-0000-0000-000000000000}"/>
          </ac:spMkLst>
        </pc:spChg>
      </pc:sldChg>
      <pc:sldChg chg="modSp">
        <pc:chgData name="Szczurek Anna" userId="S::szczureka@slaskie.pl::0b19700b-be1e-4e68-b0a0-554c0da4db13" providerId="AD" clId="Web-{AC8A36F9-FC69-A672-2C60-A3F8439BF5F6}" dt="2024-11-21T13:52:56.484" v="168" actId="20577"/>
        <pc:sldMkLst>
          <pc:docMk/>
          <pc:sldMk cId="2939374896" sldId="495"/>
        </pc:sldMkLst>
        <pc:spChg chg="mod">
          <ac:chgData name="Szczurek Anna" userId="S::szczureka@slaskie.pl::0b19700b-be1e-4e68-b0a0-554c0da4db13" providerId="AD" clId="Web-{AC8A36F9-FC69-A672-2C60-A3F8439BF5F6}" dt="2024-11-21T13:52:56.484" v="168" actId="20577"/>
          <ac:spMkLst>
            <pc:docMk/>
            <pc:sldMk cId="2939374896" sldId="495"/>
            <ac:spMk id="5" creationId="{40A58D79-B5BE-47A6-8BBC-1AC149076E44}"/>
          </ac:spMkLst>
        </pc:spChg>
      </pc:sldChg>
    </pc:docChg>
  </pc:docChgLst>
  <pc:docChgLst>
    <pc:chgData name="Zapała Edyta" userId="S::zapalae@slaskie.pl::0a5b21f0-988c-49e2-b924-25512edd4dda" providerId="AD" clId="Web-{2E725D5A-9406-0E93-9957-D6A042D48B19}"/>
    <pc:docChg chg="modSld sldOrd">
      <pc:chgData name="Zapała Edyta" userId="S::zapalae@slaskie.pl::0a5b21f0-988c-49e2-b924-25512edd4dda" providerId="AD" clId="Web-{2E725D5A-9406-0E93-9957-D6A042D48B19}" dt="2024-11-28T12:55:31.853" v="19" actId="20577"/>
      <pc:docMkLst>
        <pc:docMk/>
      </pc:docMkLst>
      <pc:sldChg chg="modSp">
        <pc:chgData name="Zapała Edyta" userId="S::zapalae@slaskie.pl::0a5b21f0-988c-49e2-b924-25512edd4dda" providerId="AD" clId="Web-{2E725D5A-9406-0E93-9957-D6A042D48B19}" dt="2024-11-28T12:53:28.349" v="4" actId="20577"/>
        <pc:sldMkLst>
          <pc:docMk/>
          <pc:sldMk cId="3239718270" sldId="468"/>
        </pc:sldMkLst>
        <pc:spChg chg="mod">
          <ac:chgData name="Zapała Edyta" userId="S::zapalae@slaskie.pl::0a5b21f0-988c-49e2-b924-25512edd4dda" providerId="AD" clId="Web-{2E725D5A-9406-0E93-9957-D6A042D48B19}" dt="2024-11-28T12:53:28.349" v="4" actId="20577"/>
          <ac:spMkLst>
            <pc:docMk/>
            <pc:sldMk cId="3239718270" sldId="468"/>
            <ac:spMk id="3" creationId="{36357308-6EC1-4AB8-8005-FAD409B2ACDF}"/>
          </ac:spMkLst>
        </pc:spChg>
      </pc:sldChg>
      <pc:sldChg chg="modSp ord">
        <pc:chgData name="Zapała Edyta" userId="S::zapalae@slaskie.pl::0a5b21f0-988c-49e2-b924-25512edd4dda" providerId="AD" clId="Web-{2E725D5A-9406-0E93-9957-D6A042D48B19}" dt="2024-11-28T12:53:35.490" v="6" actId="20577"/>
        <pc:sldMkLst>
          <pc:docMk/>
          <pc:sldMk cId="4138030119" sldId="469"/>
        </pc:sldMkLst>
        <pc:spChg chg="mod">
          <ac:chgData name="Zapała Edyta" userId="S::zapalae@slaskie.pl::0a5b21f0-988c-49e2-b924-25512edd4dda" providerId="AD" clId="Web-{2E725D5A-9406-0E93-9957-D6A042D48B19}" dt="2024-11-28T12:53:35.490" v="6" actId="20577"/>
          <ac:spMkLst>
            <pc:docMk/>
            <pc:sldMk cId="4138030119" sldId="469"/>
            <ac:spMk id="2" creationId="{EFFE5E66-0386-4FF0-BF1A-4E24454F9E0A}"/>
          </ac:spMkLst>
        </pc:spChg>
      </pc:sldChg>
      <pc:sldChg chg="modSp">
        <pc:chgData name="Zapała Edyta" userId="S::zapalae@slaskie.pl::0a5b21f0-988c-49e2-b924-25512edd4dda" providerId="AD" clId="Web-{2E725D5A-9406-0E93-9957-D6A042D48B19}" dt="2024-11-28T12:55:31.853" v="19" actId="20577"/>
        <pc:sldMkLst>
          <pc:docMk/>
          <pc:sldMk cId="4044962228" sldId="472"/>
        </pc:sldMkLst>
        <pc:spChg chg="mod">
          <ac:chgData name="Zapała Edyta" userId="S::zapalae@slaskie.pl::0a5b21f0-988c-49e2-b924-25512edd4dda" providerId="AD" clId="Web-{2E725D5A-9406-0E93-9957-D6A042D48B19}" dt="2024-11-28T12:55:31.853" v="19" actId="20577"/>
          <ac:spMkLst>
            <pc:docMk/>
            <pc:sldMk cId="4044962228" sldId="472"/>
            <ac:spMk id="3" creationId="{804A2A65-9BC2-4239-A2A4-10C64A14CC43}"/>
          </ac:spMkLst>
        </pc:spChg>
      </pc:sldChg>
    </pc:docChg>
  </pc:docChgLst>
  <pc:docChgLst>
    <pc:chgData name="Zapała Edyta" userId="S::zapalae@slaskie.pl::0a5b21f0-988c-49e2-b924-25512edd4dda" providerId="AD" clId="Web-{B4F30222-383F-BDC5-D775-2E819FD02888}"/>
    <pc:docChg chg="modSld">
      <pc:chgData name="Zapała Edyta" userId="S::zapalae@slaskie.pl::0a5b21f0-988c-49e2-b924-25512edd4dda" providerId="AD" clId="Web-{B4F30222-383F-BDC5-D775-2E819FD02888}" dt="2024-11-22T08:17:20.611" v="11" actId="20577"/>
      <pc:docMkLst>
        <pc:docMk/>
      </pc:docMkLst>
      <pc:sldChg chg="modSp">
        <pc:chgData name="Zapała Edyta" userId="S::zapalae@slaskie.pl::0a5b21f0-988c-49e2-b924-25512edd4dda" providerId="AD" clId="Web-{B4F30222-383F-BDC5-D775-2E819FD02888}" dt="2024-11-22T08:17:20.611" v="11" actId="20577"/>
        <pc:sldMkLst>
          <pc:docMk/>
          <pc:sldMk cId="2281913913" sldId="456"/>
        </pc:sldMkLst>
      </pc:sldChg>
    </pc:docChg>
  </pc:docChgLst>
  <pc:docChgLst>
    <pc:chgData name="Pezzotta Katarzyna" userId="S::iwaniukk@slaskie.pl::5b37f97b-8240-4e1e-be90-2a689f4da1cd" providerId="AD" clId="Web-{21F572C3-70A8-4C25-9A7F-747F037F8430}"/>
    <pc:docChg chg="modSld">
      <pc:chgData name="Pezzotta Katarzyna" userId="S::iwaniukk@slaskie.pl::5b37f97b-8240-4e1e-be90-2a689f4da1cd" providerId="AD" clId="Web-{21F572C3-70A8-4C25-9A7F-747F037F8430}" dt="2024-11-25T06:49:12.085" v="50" actId="20577"/>
      <pc:docMkLst>
        <pc:docMk/>
      </pc:docMkLst>
      <pc:sldChg chg="modSp">
        <pc:chgData name="Pezzotta Katarzyna" userId="S::iwaniukk@slaskie.pl::5b37f97b-8240-4e1e-be90-2a689f4da1cd" providerId="AD" clId="Web-{21F572C3-70A8-4C25-9A7F-747F037F8430}" dt="2024-11-25T06:37:31.382" v="0" actId="14100"/>
        <pc:sldMkLst>
          <pc:docMk/>
          <pc:sldMk cId="2293705558" sldId="454"/>
        </pc:sldMkLst>
        <pc:spChg chg="mod">
          <ac:chgData name="Pezzotta Katarzyna" userId="S::iwaniukk@slaskie.pl::5b37f97b-8240-4e1e-be90-2a689f4da1cd" providerId="AD" clId="Web-{21F572C3-70A8-4C25-9A7F-747F037F8430}" dt="2024-11-25T06:37:31.382" v="0" actId="14100"/>
          <ac:spMkLst>
            <pc:docMk/>
            <pc:sldMk cId="2293705558" sldId="454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7:42.711" v="1" actId="14100"/>
        <pc:sldMkLst>
          <pc:docMk/>
          <pc:sldMk cId="4281020712" sldId="455"/>
        </pc:sldMkLst>
        <pc:spChg chg="mod">
          <ac:chgData name="Pezzotta Katarzyna" userId="S::iwaniukk@slaskie.pl::5b37f97b-8240-4e1e-be90-2a689f4da1cd" providerId="AD" clId="Web-{21F572C3-70A8-4C25-9A7F-747F037F8430}" dt="2024-11-25T06:37:42.711" v="1" actId="14100"/>
          <ac:spMkLst>
            <pc:docMk/>
            <pc:sldMk cId="4281020712" sldId="455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6:35.871" v="41" actId="20577"/>
        <pc:sldMkLst>
          <pc:docMk/>
          <pc:sldMk cId="1020508497" sldId="460"/>
        </pc:sldMkLst>
        <pc:spChg chg="mod">
          <ac:chgData name="Pezzotta Katarzyna" userId="S::iwaniukk@slaskie.pl::5b37f97b-8240-4e1e-be90-2a689f4da1cd" providerId="AD" clId="Web-{21F572C3-70A8-4C25-9A7F-747F037F8430}" dt="2024-11-25T06:46:35.871" v="41" actId="20577"/>
          <ac:spMkLst>
            <pc:docMk/>
            <pc:sldMk cId="1020508497" sldId="460"/>
            <ac:spMk id="2" creationId="{8E4CBF0C-9BBB-43A7-BFEE-A6A702C0AB16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8:04.181" v="3" actId="14100"/>
        <pc:sldMkLst>
          <pc:docMk/>
          <pc:sldMk cId="3979537141" sldId="462"/>
        </pc:sldMkLst>
        <pc:spChg chg="mod">
          <ac:chgData name="Pezzotta Katarzyna" userId="S::iwaniukk@slaskie.pl::5b37f97b-8240-4e1e-be90-2a689f4da1cd" providerId="AD" clId="Web-{21F572C3-70A8-4C25-9A7F-747F037F8430}" dt="2024-11-25T06:38:04.181" v="3" actId="14100"/>
          <ac:spMkLst>
            <pc:docMk/>
            <pc:sldMk cId="3979537141" sldId="462"/>
            <ac:spMk id="2" creationId="{BB0A2C34-2C6A-4DAD-807A-AC902C54C82E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6:59.294" v="42" actId="20577"/>
        <pc:sldMkLst>
          <pc:docMk/>
          <pc:sldMk cId="2943331374" sldId="463"/>
        </pc:sldMkLst>
        <pc:spChg chg="mod">
          <ac:chgData name="Pezzotta Katarzyna" userId="S::iwaniukk@slaskie.pl::5b37f97b-8240-4e1e-be90-2a689f4da1cd" providerId="AD" clId="Web-{21F572C3-70A8-4C25-9A7F-747F037F8430}" dt="2024-11-25T06:46:59.294" v="42" actId="20577"/>
          <ac:spMkLst>
            <pc:docMk/>
            <pc:sldMk cId="2943331374" sldId="463"/>
            <ac:spMk id="2" creationId="{A44C9B4F-E651-4ADE-987A-73B8C0594142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7:42.094" v="44" actId="20577"/>
        <pc:sldMkLst>
          <pc:docMk/>
          <pc:sldMk cId="3613532728" sldId="466"/>
        </pc:sldMkLst>
        <pc:spChg chg="mod">
          <ac:chgData name="Pezzotta Katarzyna" userId="S::iwaniukk@slaskie.pl::5b37f97b-8240-4e1e-be90-2a689f4da1cd" providerId="AD" clId="Web-{21F572C3-70A8-4C25-9A7F-747F037F8430}" dt="2024-11-25T06:47:42.094" v="44" actId="20577"/>
          <ac:spMkLst>
            <pc:docMk/>
            <pc:sldMk cId="3613532728" sldId="466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7:50.501" v="45" actId="20577"/>
        <pc:sldMkLst>
          <pc:docMk/>
          <pc:sldMk cId="2461331589" sldId="467"/>
        </pc:sldMkLst>
        <pc:spChg chg="mod">
          <ac:chgData name="Pezzotta Katarzyna" userId="S::iwaniukk@slaskie.pl::5b37f97b-8240-4e1e-be90-2a689f4da1cd" providerId="AD" clId="Web-{21F572C3-70A8-4C25-9A7F-747F037F8430}" dt="2024-11-25T06:47:50.501" v="45" actId="20577"/>
          <ac:spMkLst>
            <pc:docMk/>
            <pc:sldMk cId="2461331589" sldId="467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8:00.955" v="46" actId="20577"/>
        <pc:sldMkLst>
          <pc:docMk/>
          <pc:sldMk cId="3239718270" sldId="468"/>
        </pc:sldMkLst>
        <pc:spChg chg="mod">
          <ac:chgData name="Pezzotta Katarzyna" userId="S::iwaniukk@slaskie.pl::5b37f97b-8240-4e1e-be90-2a689f4da1cd" providerId="AD" clId="Web-{21F572C3-70A8-4C25-9A7F-747F037F8430}" dt="2024-11-25T06:48:00.955" v="46" actId="20577"/>
          <ac:spMkLst>
            <pc:docMk/>
            <pc:sldMk cId="3239718270" sldId="468"/>
            <ac:spMk id="2" creationId="{EFFE5E66-0386-4FF0-BF1A-4E24454F9E0A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8:48.637" v="8" actId="14100"/>
        <pc:sldMkLst>
          <pc:docMk/>
          <pc:sldMk cId="4138030119" sldId="469"/>
        </pc:sldMkLst>
        <pc:spChg chg="mod">
          <ac:chgData name="Pezzotta Katarzyna" userId="S::iwaniukk@slaskie.pl::5b37f97b-8240-4e1e-be90-2a689f4da1cd" providerId="AD" clId="Web-{21F572C3-70A8-4C25-9A7F-747F037F8430}" dt="2024-11-25T06:38:48.637" v="8" actId="14100"/>
          <ac:spMkLst>
            <pc:docMk/>
            <pc:sldMk cId="4138030119" sldId="469"/>
            <ac:spMk id="2" creationId="{EFFE5E66-0386-4FF0-BF1A-4E24454F9E0A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8:53.856" v="9" actId="14100"/>
        <pc:sldMkLst>
          <pc:docMk/>
          <pc:sldMk cId="2599860494" sldId="470"/>
        </pc:sldMkLst>
        <pc:spChg chg="mod">
          <ac:chgData name="Pezzotta Katarzyna" userId="S::iwaniukk@slaskie.pl::5b37f97b-8240-4e1e-be90-2a689f4da1cd" providerId="AD" clId="Web-{21F572C3-70A8-4C25-9A7F-747F037F8430}" dt="2024-11-25T06:38:53.856" v="9" actId="14100"/>
          <ac:spMkLst>
            <pc:docMk/>
            <pc:sldMk cId="2599860494" sldId="470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8:58.794" v="10" actId="14100"/>
        <pc:sldMkLst>
          <pc:docMk/>
          <pc:sldMk cId="1751614472" sldId="471"/>
        </pc:sldMkLst>
        <pc:spChg chg="mod">
          <ac:chgData name="Pezzotta Katarzyna" userId="S::iwaniukk@slaskie.pl::5b37f97b-8240-4e1e-be90-2a689f4da1cd" providerId="AD" clId="Web-{21F572C3-70A8-4C25-9A7F-747F037F8430}" dt="2024-11-25T06:38:58.794" v="10" actId="14100"/>
          <ac:spMkLst>
            <pc:docMk/>
            <pc:sldMk cId="1751614472" sldId="471"/>
            <ac:spMk id="2" creationId="{F260E9AB-122E-4811-9887-83DCB511334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8:29.144" v="47" actId="20577"/>
        <pc:sldMkLst>
          <pc:docMk/>
          <pc:sldMk cId="4044962228" sldId="472"/>
        </pc:sldMkLst>
        <pc:spChg chg="mod">
          <ac:chgData name="Pezzotta Katarzyna" userId="S::iwaniukk@slaskie.pl::5b37f97b-8240-4e1e-be90-2a689f4da1cd" providerId="AD" clId="Web-{21F572C3-70A8-4C25-9A7F-747F037F8430}" dt="2024-11-25T06:48:29.144" v="47" actId="20577"/>
          <ac:spMkLst>
            <pc:docMk/>
            <pc:sldMk cId="4044962228" sldId="472"/>
            <ac:spMk id="2" creationId="{03DA0520-01F6-4DC4-AD72-FD182AEA147E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9:12.085" v="50" actId="20577"/>
        <pc:sldMkLst>
          <pc:docMk/>
          <pc:sldMk cId="4175644645" sldId="473"/>
        </pc:sldMkLst>
        <pc:spChg chg="mod">
          <ac:chgData name="Pezzotta Katarzyna" userId="S::iwaniukk@slaskie.pl::5b37f97b-8240-4e1e-be90-2a689f4da1cd" providerId="AD" clId="Web-{21F572C3-70A8-4C25-9A7F-747F037F8430}" dt="2024-11-25T06:49:12.085" v="50" actId="20577"/>
          <ac:spMkLst>
            <pc:docMk/>
            <pc:sldMk cId="4175644645" sldId="473"/>
            <ac:spMk id="2" creationId="{4BECFC94-99AC-417F-9C35-84588AD9E481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18.858" v="12" actId="14100"/>
        <pc:sldMkLst>
          <pc:docMk/>
          <pc:sldMk cId="1791597454" sldId="475"/>
        </pc:sldMkLst>
        <pc:spChg chg="mod">
          <ac:chgData name="Pezzotta Katarzyna" userId="S::iwaniukk@slaskie.pl::5b37f97b-8240-4e1e-be90-2a689f4da1cd" providerId="AD" clId="Web-{21F572C3-70A8-4C25-9A7F-747F037F8430}" dt="2024-11-25T06:39:18.858" v="12" actId="14100"/>
          <ac:spMkLst>
            <pc:docMk/>
            <pc:sldMk cId="1791597454" sldId="475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27.109" v="13" actId="14100"/>
        <pc:sldMkLst>
          <pc:docMk/>
          <pc:sldMk cId="1724158289" sldId="476"/>
        </pc:sldMkLst>
        <pc:spChg chg="mod">
          <ac:chgData name="Pezzotta Katarzyna" userId="S::iwaniukk@slaskie.pl::5b37f97b-8240-4e1e-be90-2a689f4da1cd" providerId="AD" clId="Web-{21F572C3-70A8-4C25-9A7F-747F037F8430}" dt="2024-11-25T06:39:27.109" v="13" actId="14100"/>
          <ac:spMkLst>
            <pc:docMk/>
            <pc:sldMk cId="1724158289" sldId="476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34.812" v="14" actId="14100"/>
        <pc:sldMkLst>
          <pc:docMk/>
          <pc:sldMk cId="4162662502" sldId="477"/>
        </pc:sldMkLst>
        <pc:spChg chg="mod">
          <ac:chgData name="Pezzotta Katarzyna" userId="S::iwaniukk@slaskie.pl::5b37f97b-8240-4e1e-be90-2a689f4da1cd" providerId="AD" clId="Web-{21F572C3-70A8-4C25-9A7F-747F037F8430}" dt="2024-11-25T06:39:34.812" v="14" actId="14100"/>
          <ac:spMkLst>
            <pc:docMk/>
            <pc:sldMk cId="4162662502" sldId="477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39.844" v="15" actId="14100"/>
        <pc:sldMkLst>
          <pc:docMk/>
          <pc:sldMk cId="3995455615" sldId="479"/>
        </pc:sldMkLst>
        <pc:spChg chg="mod">
          <ac:chgData name="Pezzotta Katarzyna" userId="S::iwaniukk@slaskie.pl::5b37f97b-8240-4e1e-be90-2a689f4da1cd" providerId="AD" clId="Web-{21F572C3-70A8-4C25-9A7F-747F037F8430}" dt="2024-11-25T06:39:39.844" v="15" actId="14100"/>
          <ac:spMkLst>
            <pc:docMk/>
            <pc:sldMk cId="3995455615" sldId="479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46.110" v="16" actId="14100"/>
        <pc:sldMkLst>
          <pc:docMk/>
          <pc:sldMk cId="1364390493" sldId="480"/>
        </pc:sldMkLst>
        <pc:spChg chg="mod">
          <ac:chgData name="Pezzotta Katarzyna" userId="S::iwaniukk@slaskie.pl::5b37f97b-8240-4e1e-be90-2a689f4da1cd" providerId="AD" clId="Web-{21F572C3-70A8-4C25-9A7F-747F037F8430}" dt="2024-11-25T06:39:46.110" v="16" actId="14100"/>
          <ac:spMkLst>
            <pc:docMk/>
            <pc:sldMk cId="1364390493" sldId="480"/>
            <ac:spMk id="5" creationId="{5BD5DBEF-CE47-4BD3-AE6C-E5DB7319F276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39:54.298" v="17" actId="14100"/>
        <pc:sldMkLst>
          <pc:docMk/>
          <pc:sldMk cId="148580731" sldId="481"/>
        </pc:sldMkLst>
        <pc:spChg chg="mod">
          <ac:chgData name="Pezzotta Katarzyna" userId="S::iwaniukk@slaskie.pl::5b37f97b-8240-4e1e-be90-2a689f4da1cd" providerId="AD" clId="Web-{21F572C3-70A8-4C25-9A7F-747F037F8430}" dt="2024-11-25T06:39:54.298" v="17" actId="14100"/>
          <ac:spMkLst>
            <pc:docMk/>
            <pc:sldMk cId="148580731" sldId="481"/>
            <ac:spMk id="5" creationId="{31B950B0-CDF0-4B18-8215-ECCA063B0F5C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01.642" v="18" actId="14100"/>
        <pc:sldMkLst>
          <pc:docMk/>
          <pc:sldMk cId="1795207891" sldId="482"/>
        </pc:sldMkLst>
        <pc:spChg chg="mod">
          <ac:chgData name="Pezzotta Katarzyna" userId="S::iwaniukk@slaskie.pl::5b37f97b-8240-4e1e-be90-2a689f4da1cd" providerId="AD" clId="Web-{21F572C3-70A8-4C25-9A7F-747F037F8430}" dt="2024-11-25T06:40:01.642" v="18" actId="14100"/>
          <ac:spMkLst>
            <pc:docMk/>
            <pc:sldMk cId="1795207891" sldId="482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08.236" v="19" actId="14100"/>
        <pc:sldMkLst>
          <pc:docMk/>
          <pc:sldMk cId="1013028947" sldId="484"/>
        </pc:sldMkLst>
        <pc:spChg chg="mod">
          <ac:chgData name="Pezzotta Katarzyna" userId="S::iwaniukk@slaskie.pl::5b37f97b-8240-4e1e-be90-2a689f4da1cd" providerId="AD" clId="Web-{21F572C3-70A8-4C25-9A7F-747F037F8430}" dt="2024-11-25T06:40:08.236" v="19" actId="14100"/>
          <ac:spMkLst>
            <pc:docMk/>
            <pc:sldMk cId="1013028947" sldId="484"/>
            <ac:spMk id="2" creationId="{F241BAB2-345A-4F0B-8CC7-A26B44788C0E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12.955" v="20" actId="14100"/>
        <pc:sldMkLst>
          <pc:docMk/>
          <pc:sldMk cId="3787282580" sldId="485"/>
        </pc:sldMkLst>
        <pc:spChg chg="mod">
          <ac:chgData name="Pezzotta Katarzyna" userId="S::iwaniukk@slaskie.pl::5b37f97b-8240-4e1e-be90-2a689f4da1cd" providerId="AD" clId="Web-{21F572C3-70A8-4C25-9A7F-747F037F8430}" dt="2024-11-25T06:40:12.955" v="20" actId="14100"/>
          <ac:spMkLst>
            <pc:docMk/>
            <pc:sldMk cId="3787282580" sldId="485"/>
            <ac:spMk id="2" creationId="{F241BAB2-345A-4F0B-8CC7-A26B44788C0E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20.206" v="21" actId="14100"/>
        <pc:sldMkLst>
          <pc:docMk/>
          <pc:sldMk cId="2223514312" sldId="486"/>
        </pc:sldMkLst>
        <pc:spChg chg="mod">
          <ac:chgData name="Pezzotta Katarzyna" userId="S::iwaniukk@slaskie.pl::5b37f97b-8240-4e1e-be90-2a689f4da1cd" providerId="AD" clId="Web-{21F572C3-70A8-4C25-9A7F-747F037F8430}" dt="2024-11-25T06:40:20.206" v="21" actId="14100"/>
          <ac:spMkLst>
            <pc:docMk/>
            <pc:sldMk cId="2223514312" sldId="486"/>
            <ac:spMk id="7" creationId="{813550E0-85F8-46B0-8E18-1E5A6CE958FF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25.362" v="22" actId="14100"/>
        <pc:sldMkLst>
          <pc:docMk/>
          <pc:sldMk cId="3348081036" sldId="488"/>
        </pc:sldMkLst>
        <pc:spChg chg="mod">
          <ac:chgData name="Pezzotta Katarzyna" userId="S::iwaniukk@slaskie.pl::5b37f97b-8240-4e1e-be90-2a689f4da1cd" providerId="AD" clId="Web-{21F572C3-70A8-4C25-9A7F-747F037F8430}" dt="2024-11-25T06:40:25.362" v="22" actId="14100"/>
          <ac:spMkLst>
            <pc:docMk/>
            <pc:sldMk cId="3348081036" sldId="488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35.097" v="23" actId="14100"/>
        <pc:sldMkLst>
          <pc:docMk/>
          <pc:sldMk cId="3004442251" sldId="489"/>
        </pc:sldMkLst>
        <pc:spChg chg="mod">
          <ac:chgData name="Pezzotta Katarzyna" userId="S::iwaniukk@slaskie.pl::5b37f97b-8240-4e1e-be90-2a689f4da1cd" providerId="AD" clId="Web-{21F572C3-70A8-4C25-9A7F-747F037F8430}" dt="2024-11-25T06:40:35.097" v="23" actId="14100"/>
          <ac:spMkLst>
            <pc:docMk/>
            <pc:sldMk cId="3004442251" sldId="489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41.629" v="24" actId="14100"/>
        <pc:sldMkLst>
          <pc:docMk/>
          <pc:sldMk cId="2526927495" sldId="490"/>
        </pc:sldMkLst>
        <pc:spChg chg="mod">
          <ac:chgData name="Pezzotta Katarzyna" userId="S::iwaniukk@slaskie.pl::5b37f97b-8240-4e1e-be90-2a689f4da1cd" providerId="AD" clId="Web-{21F572C3-70A8-4C25-9A7F-747F037F8430}" dt="2024-11-25T06:40:41.629" v="24" actId="14100"/>
          <ac:spMkLst>
            <pc:docMk/>
            <pc:sldMk cId="2526927495" sldId="490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0:48.801" v="25" actId="14100"/>
        <pc:sldMkLst>
          <pc:docMk/>
          <pc:sldMk cId="1936048191" sldId="491"/>
        </pc:sldMkLst>
        <pc:spChg chg="mod">
          <ac:chgData name="Pezzotta Katarzyna" userId="S::iwaniukk@slaskie.pl::5b37f97b-8240-4e1e-be90-2a689f4da1cd" providerId="AD" clId="Web-{21F572C3-70A8-4C25-9A7F-747F037F8430}" dt="2024-11-25T06:40:48.801" v="25" actId="14100"/>
          <ac:spMkLst>
            <pc:docMk/>
            <pc:sldMk cId="1936048191" sldId="491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1:24.898" v="26" actId="14100"/>
        <pc:sldMkLst>
          <pc:docMk/>
          <pc:sldMk cId="371503885" sldId="492"/>
        </pc:sldMkLst>
        <pc:spChg chg="mod">
          <ac:chgData name="Pezzotta Katarzyna" userId="S::iwaniukk@slaskie.pl::5b37f97b-8240-4e1e-be90-2a689f4da1cd" providerId="AD" clId="Web-{21F572C3-70A8-4C25-9A7F-747F037F8430}" dt="2024-11-25T06:41:24.898" v="26" actId="14100"/>
          <ac:spMkLst>
            <pc:docMk/>
            <pc:sldMk cId="371503885" sldId="492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1:30.648" v="27" actId="14100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21F572C3-70A8-4C25-9A7F-747F037F8430}" dt="2024-11-25T06:41:30.648" v="27" actId="14100"/>
          <ac:spMkLst>
            <pc:docMk/>
            <pc:sldMk cId="1547520101" sldId="493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2:59.857" v="28" actId="14100"/>
        <pc:sldMkLst>
          <pc:docMk/>
          <pc:sldMk cId="1468049500" sldId="494"/>
        </pc:sldMkLst>
        <pc:spChg chg="mod">
          <ac:chgData name="Pezzotta Katarzyna" userId="S::iwaniukk@slaskie.pl::5b37f97b-8240-4e1e-be90-2a689f4da1cd" providerId="AD" clId="Web-{21F572C3-70A8-4C25-9A7F-747F037F8430}" dt="2024-11-25T06:42:59.857" v="28" actId="14100"/>
          <ac:spMkLst>
            <pc:docMk/>
            <pc:sldMk cId="1468049500" sldId="494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07.717" v="29" actId="14100"/>
        <pc:sldMkLst>
          <pc:docMk/>
          <pc:sldMk cId="2939374896" sldId="495"/>
        </pc:sldMkLst>
        <pc:spChg chg="mod">
          <ac:chgData name="Pezzotta Katarzyna" userId="S::iwaniukk@slaskie.pl::5b37f97b-8240-4e1e-be90-2a689f4da1cd" providerId="AD" clId="Web-{21F572C3-70A8-4C25-9A7F-747F037F8430}" dt="2024-11-25T06:43:07.717" v="29" actId="14100"/>
          <ac:spMkLst>
            <pc:docMk/>
            <pc:sldMk cId="2939374896" sldId="495"/>
            <ac:spMk id="2" creationId="{72A601D3-2319-4D4F-A9F3-7A0BC8F178B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13.311" v="30" actId="14100"/>
        <pc:sldMkLst>
          <pc:docMk/>
          <pc:sldMk cId="3111952865" sldId="497"/>
        </pc:sldMkLst>
        <pc:spChg chg="mod">
          <ac:chgData name="Pezzotta Katarzyna" userId="S::iwaniukk@slaskie.pl::5b37f97b-8240-4e1e-be90-2a689f4da1cd" providerId="AD" clId="Web-{21F572C3-70A8-4C25-9A7F-747F037F8430}" dt="2024-11-25T06:43:13.311" v="30" actId="14100"/>
          <ac:spMkLst>
            <pc:docMk/>
            <pc:sldMk cId="3111952865" sldId="497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23.077" v="31" actId="14100"/>
        <pc:sldMkLst>
          <pc:docMk/>
          <pc:sldMk cId="4185758771" sldId="498"/>
        </pc:sldMkLst>
        <pc:spChg chg="mod">
          <ac:chgData name="Pezzotta Katarzyna" userId="S::iwaniukk@slaskie.pl::5b37f97b-8240-4e1e-be90-2a689f4da1cd" providerId="AD" clId="Web-{21F572C3-70A8-4C25-9A7F-747F037F8430}" dt="2024-11-25T06:43:23.077" v="31" actId="14100"/>
          <ac:spMkLst>
            <pc:docMk/>
            <pc:sldMk cId="4185758771" sldId="498"/>
            <ac:spMk id="5" creationId="{A4A12484-2417-4FF9-ABB8-5CF1B5AC81AA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36.828" v="32" actId="14100"/>
        <pc:sldMkLst>
          <pc:docMk/>
          <pc:sldMk cId="1448960159" sldId="501"/>
        </pc:sldMkLst>
        <pc:spChg chg="mod">
          <ac:chgData name="Pezzotta Katarzyna" userId="S::iwaniukk@slaskie.pl::5b37f97b-8240-4e1e-be90-2a689f4da1cd" providerId="AD" clId="Web-{21F572C3-70A8-4C25-9A7F-747F037F8430}" dt="2024-11-25T06:43:36.828" v="32" actId="14100"/>
          <ac:spMkLst>
            <pc:docMk/>
            <pc:sldMk cId="1448960159" sldId="501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48.548" v="34" actId="14100"/>
        <pc:sldMkLst>
          <pc:docMk/>
          <pc:sldMk cId="2256188124" sldId="503"/>
        </pc:sldMkLst>
        <pc:spChg chg="mod">
          <ac:chgData name="Pezzotta Katarzyna" userId="S::iwaniukk@slaskie.pl::5b37f97b-8240-4e1e-be90-2a689f4da1cd" providerId="AD" clId="Web-{21F572C3-70A8-4C25-9A7F-747F037F8430}" dt="2024-11-25T06:43:48.548" v="34" actId="14100"/>
          <ac:spMkLst>
            <pc:docMk/>
            <pc:sldMk cId="2256188124" sldId="503"/>
            <ac:spMk id="2" creationId="{0CE583C5-8A1B-4624-9E1B-A0914553DFDA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3:58.267" v="36" actId="14100"/>
        <pc:sldMkLst>
          <pc:docMk/>
          <pc:sldMk cId="34484306" sldId="504"/>
        </pc:sldMkLst>
        <pc:spChg chg="mod">
          <ac:chgData name="Pezzotta Katarzyna" userId="S::iwaniukk@slaskie.pl::5b37f97b-8240-4e1e-be90-2a689f4da1cd" providerId="AD" clId="Web-{21F572C3-70A8-4C25-9A7F-747F037F8430}" dt="2024-11-25T06:43:58.267" v="36" actId="14100"/>
          <ac:spMkLst>
            <pc:docMk/>
            <pc:sldMk cId="34484306" sldId="504"/>
            <ac:spMk id="2" creationId="{6F4DC3DB-92A2-40F3-ACC6-8F891F94D2B3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4:11.580" v="38" actId="14100"/>
        <pc:sldMkLst>
          <pc:docMk/>
          <pc:sldMk cId="1472563301" sldId="506"/>
        </pc:sldMkLst>
        <pc:spChg chg="mod">
          <ac:chgData name="Pezzotta Katarzyna" userId="S::iwaniukk@slaskie.pl::5b37f97b-8240-4e1e-be90-2a689f4da1cd" providerId="AD" clId="Web-{21F572C3-70A8-4C25-9A7F-747F037F8430}" dt="2024-11-25T06:44:11.580" v="38" actId="14100"/>
          <ac:spMkLst>
            <pc:docMk/>
            <pc:sldMk cId="1472563301" sldId="506"/>
            <ac:spMk id="2" creationId="{6F4DC3DB-92A2-40F3-ACC6-8F891F94D2B3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4:25.191" v="40" actId="14100"/>
        <pc:sldMkLst>
          <pc:docMk/>
          <pc:sldMk cId="3226303335" sldId="507"/>
        </pc:sldMkLst>
        <pc:spChg chg="mod">
          <ac:chgData name="Pezzotta Katarzyna" userId="S::iwaniukk@slaskie.pl::5b37f97b-8240-4e1e-be90-2a689f4da1cd" providerId="AD" clId="Web-{21F572C3-70A8-4C25-9A7F-747F037F8430}" dt="2024-11-25T06:44:25.191" v="40" actId="14100"/>
          <ac:spMkLst>
            <pc:docMk/>
            <pc:sldMk cId="3226303335" sldId="507"/>
            <ac:spMk id="2" creationId="{6F4DC3DB-92A2-40F3-ACC6-8F891F94D2B3}"/>
          </ac:spMkLst>
        </pc:spChg>
      </pc:sldChg>
      <pc:sldChg chg="modSp">
        <pc:chgData name="Pezzotta Katarzyna" userId="S::iwaniukk@slaskie.pl::5b37f97b-8240-4e1e-be90-2a689f4da1cd" providerId="AD" clId="Web-{21F572C3-70A8-4C25-9A7F-747F037F8430}" dt="2024-11-25T06:47:35.906" v="43" actId="20577"/>
        <pc:sldMkLst>
          <pc:docMk/>
          <pc:sldMk cId="2663730003" sldId="510"/>
        </pc:sldMkLst>
        <pc:spChg chg="mod">
          <ac:chgData name="Pezzotta Katarzyna" userId="S::iwaniukk@slaskie.pl::5b37f97b-8240-4e1e-be90-2a689f4da1cd" providerId="AD" clId="Web-{21F572C3-70A8-4C25-9A7F-747F037F8430}" dt="2024-11-25T06:47:35.906" v="43" actId="20577"/>
          <ac:spMkLst>
            <pc:docMk/>
            <pc:sldMk cId="2663730003" sldId="510"/>
            <ac:spMk id="2" creationId="{A44C9B4F-E651-4ADE-987A-73B8C0594142}"/>
          </ac:spMkLst>
        </pc:spChg>
      </pc:sldChg>
    </pc:docChg>
  </pc:docChgLst>
  <pc:docChgLst>
    <pc:chgData name="Pezzotta Katarzyna" userId="S::iwaniukk@slaskie.pl::5b37f97b-8240-4e1e-be90-2a689f4da1cd" providerId="AD" clId="Web-{A53D8E54-D31D-44E7-9C59-F3363D16C9C4}"/>
    <pc:docChg chg="modSld">
      <pc:chgData name="Pezzotta Katarzyna" userId="S::iwaniukk@slaskie.pl::5b37f97b-8240-4e1e-be90-2a689f4da1cd" providerId="AD" clId="Web-{A53D8E54-D31D-44E7-9C59-F3363D16C9C4}" dt="2024-11-28T10:57:26.170" v="1" actId="20577"/>
      <pc:docMkLst>
        <pc:docMk/>
      </pc:docMkLst>
      <pc:sldChg chg="modSp">
        <pc:chgData name="Pezzotta Katarzyna" userId="S::iwaniukk@slaskie.pl::5b37f97b-8240-4e1e-be90-2a689f4da1cd" providerId="AD" clId="Web-{A53D8E54-D31D-44E7-9C59-F3363D16C9C4}" dt="2024-11-28T10:57:26.170" v="1" actId="20577"/>
        <pc:sldMkLst>
          <pc:docMk/>
          <pc:sldMk cId="3306877739" sldId="445"/>
        </pc:sldMkLst>
        <pc:spChg chg="mod">
          <ac:chgData name="Pezzotta Katarzyna" userId="S::iwaniukk@slaskie.pl::5b37f97b-8240-4e1e-be90-2a689f4da1cd" providerId="AD" clId="Web-{A53D8E54-D31D-44E7-9C59-F3363D16C9C4}" dt="2024-11-28T10:57:26.170" v="1" actId="20577"/>
          <ac:spMkLst>
            <pc:docMk/>
            <pc:sldMk cId="3306877739" sldId="445"/>
            <ac:spMk id="3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81B815FB-C4C6-4C1B-8922-D0E42A9BF60B}"/>
    <pc:docChg chg="modSld">
      <pc:chgData name="Pezzotta Katarzyna" userId="S::iwaniukk@slaskie.pl::5b37f97b-8240-4e1e-be90-2a689f4da1cd" providerId="AD" clId="Web-{81B815FB-C4C6-4C1B-8922-D0E42A9BF60B}" dt="2024-11-29T09:04:00.709" v="134" actId="20577"/>
      <pc:docMkLst>
        <pc:docMk/>
      </pc:docMkLst>
      <pc:sldChg chg="modSp">
        <pc:chgData name="Pezzotta Katarzyna" userId="S::iwaniukk@slaskie.pl::5b37f97b-8240-4e1e-be90-2a689f4da1cd" providerId="AD" clId="Web-{81B815FB-C4C6-4C1B-8922-D0E42A9BF60B}" dt="2024-11-29T09:04:00.709" v="134" actId="20577"/>
        <pc:sldMkLst>
          <pc:docMk/>
          <pc:sldMk cId="532951610" sldId="508"/>
        </pc:sldMkLst>
        <pc:spChg chg="mod">
          <ac:chgData name="Pezzotta Katarzyna" userId="S::iwaniukk@slaskie.pl::5b37f97b-8240-4e1e-be90-2a689f4da1cd" providerId="AD" clId="Web-{81B815FB-C4C6-4C1B-8922-D0E42A9BF60B}" dt="2024-11-29T09:04:00.709" v="134" actId="20577"/>
          <ac:spMkLst>
            <pc:docMk/>
            <pc:sldMk cId="532951610" sldId="508"/>
            <ac:spMk id="6" creationId="{0CD17717-5751-F730-50BD-CBB39F57635A}"/>
          </ac:spMkLst>
        </pc:spChg>
        <pc:spChg chg="mod">
          <ac:chgData name="Pezzotta Katarzyna" userId="S::iwaniukk@slaskie.pl::5b37f97b-8240-4e1e-be90-2a689f4da1cd" providerId="AD" clId="Web-{81B815FB-C4C6-4C1B-8922-D0E42A9BF60B}" dt="2024-11-29T09:03:21.973" v="125" actId="20577"/>
          <ac:spMkLst>
            <pc:docMk/>
            <pc:sldMk cId="532951610" sldId="508"/>
            <ac:spMk id="12" creationId="{20D15C57-6318-468B-8420-59416F315FF6}"/>
          </ac:spMkLst>
        </pc:spChg>
        <pc:picChg chg="mod">
          <ac:chgData name="Pezzotta Katarzyna" userId="S::iwaniukk@slaskie.pl::5b37f97b-8240-4e1e-be90-2a689f4da1cd" providerId="AD" clId="Web-{81B815FB-C4C6-4C1B-8922-D0E42A9BF60B}" dt="2024-11-29T09:03:31.802" v="128" actId="1076"/>
          <ac:picMkLst>
            <pc:docMk/>
            <pc:sldMk cId="532951610" sldId="508"/>
            <ac:picMk id="13" creationId="{780AA065-338A-41C0-937B-8677EF85F0BC}"/>
          </ac:picMkLst>
        </pc:picChg>
      </pc:sldChg>
    </pc:docChg>
  </pc:docChgLst>
  <pc:docChgLst>
    <pc:chgData name="Pezzotta Katarzyna" userId="S::iwaniukk@slaskie.pl::5b37f97b-8240-4e1e-be90-2a689f4da1cd" providerId="AD" clId="Web-{93AA9F5D-B119-4E63-A440-BEAEC66BC026}"/>
    <pc:docChg chg="modSld">
      <pc:chgData name="Pezzotta Katarzyna" userId="S::iwaniukk@slaskie.pl::5b37f97b-8240-4e1e-be90-2a689f4da1cd" providerId="AD" clId="Web-{93AA9F5D-B119-4E63-A440-BEAEC66BC026}" dt="2024-11-25T06:34:16.532" v="5" actId="14100"/>
      <pc:docMkLst>
        <pc:docMk/>
      </pc:docMkLst>
      <pc:sldChg chg="modSp">
        <pc:chgData name="Pezzotta Katarzyna" userId="S::iwaniukk@slaskie.pl::5b37f97b-8240-4e1e-be90-2a689f4da1cd" providerId="AD" clId="Web-{93AA9F5D-B119-4E63-A440-BEAEC66BC026}" dt="2024-11-25T06:33:12.233" v="0" actId="14100"/>
        <pc:sldMkLst>
          <pc:docMk/>
          <pc:sldMk cId="1362699796" sldId="406"/>
        </pc:sldMkLst>
        <pc:spChg chg="mod">
          <ac:chgData name="Pezzotta Katarzyna" userId="S::iwaniukk@slaskie.pl::5b37f97b-8240-4e1e-be90-2a689f4da1cd" providerId="AD" clId="Web-{93AA9F5D-B119-4E63-A440-BEAEC66BC026}" dt="2024-11-25T06:33:12.233" v="0" actId="14100"/>
          <ac:spMkLst>
            <pc:docMk/>
            <pc:sldMk cId="1362699796" sldId="406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93AA9F5D-B119-4E63-A440-BEAEC66BC026}" dt="2024-11-25T06:33:40.499" v="2" actId="14100"/>
        <pc:sldMkLst>
          <pc:docMk/>
          <pc:sldMk cId="1567500996" sldId="441"/>
        </pc:sldMkLst>
        <pc:spChg chg="mod">
          <ac:chgData name="Pezzotta Katarzyna" userId="S::iwaniukk@slaskie.pl::5b37f97b-8240-4e1e-be90-2a689f4da1cd" providerId="AD" clId="Web-{93AA9F5D-B119-4E63-A440-BEAEC66BC026}" dt="2024-11-25T06:33:40.499" v="2" actId="14100"/>
          <ac:spMkLst>
            <pc:docMk/>
            <pc:sldMk cId="1567500996" sldId="441"/>
            <ac:spMk id="2" creationId="{A3054CDC-9BCC-4985-A46A-A1F4B1C4746B}"/>
          </ac:spMkLst>
        </pc:spChg>
      </pc:sldChg>
      <pc:sldChg chg="modSp">
        <pc:chgData name="Pezzotta Katarzyna" userId="S::iwaniukk@slaskie.pl::5b37f97b-8240-4e1e-be90-2a689f4da1cd" providerId="AD" clId="Web-{93AA9F5D-B119-4E63-A440-BEAEC66BC026}" dt="2024-11-25T06:33:25.921" v="1" actId="14100"/>
        <pc:sldMkLst>
          <pc:docMk/>
          <pc:sldMk cId="1149923780" sldId="442"/>
        </pc:sldMkLst>
        <pc:spChg chg="mod">
          <ac:chgData name="Pezzotta Katarzyna" userId="S::iwaniukk@slaskie.pl::5b37f97b-8240-4e1e-be90-2a689f4da1cd" providerId="AD" clId="Web-{93AA9F5D-B119-4E63-A440-BEAEC66BC026}" dt="2024-11-25T06:33:25.921" v="1" actId="14100"/>
          <ac:spMkLst>
            <pc:docMk/>
            <pc:sldMk cId="1149923780" sldId="442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93AA9F5D-B119-4E63-A440-BEAEC66BC026}" dt="2024-11-25T06:33:50.578" v="3" actId="14100"/>
        <pc:sldMkLst>
          <pc:docMk/>
          <pc:sldMk cId="2163652352" sldId="443"/>
        </pc:sldMkLst>
        <pc:spChg chg="mod">
          <ac:chgData name="Pezzotta Katarzyna" userId="S::iwaniukk@slaskie.pl::5b37f97b-8240-4e1e-be90-2a689f4da1cd" providerId="AD" clId="Web-{93AA9F5D-B119-4E63-A440-BEAEC66BC026}" dt="2024-11-25T06:33:50.578" v="3" actId="14100"/>
          <ac:spMkLst>
            <pc:docMk/>
            <pc:sldMk cId="2163652352" sldId="443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93AA9F5D-B119-4E63-A440-BEAEC66BC026}" dt="2024-11-25T06:34:16.532" v="5" actId="14100"/>
        <pc:sldMkLst>
          <pc:docMk/>
          <pc:sldMk cId="3740291435" sldId="444"/>
        </pc:sldMkLst>
        <pc:spChg chg="mod">
          <ac:chgData name="Pezzotta Katarzyna" userId="S::iwaniukk@slaskie.pl::5b37f97b-8240-4e1e-be90-2a689f4da1cd" providerId="AD" clId="Web-{93AA9F5D-B119-4E63-A440-BEAEC66BC026}" dt="2024-11-25T06:34:16.532" v="5" actId="14100"/>
          <ac:spMkLst>
            <pc:docMk/>
            <pc:sldMk cId="3740291435" sldId="444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93AA9F5D-B119-4E63-A440-BEAEC66BC026}" dt="2024-11-25T06:34:08.922" v="4" actId="14100"/>
        <pc:sldMkLst>
          <pc:docMk/>
          <pc:sldMk cId="3306877739" sldId="445"/>
        </pc:sldMkLst>
        <pc:spChg chg="mod">
          <ac:chgData name="Pezzotta Katarzyna" userId="S::iwaniukk@slaskie.pl::5b37f97b-8240-4e1e-be90-2a689f4da1cd" providerId="AD" clId="Web-{93AA9F5D-B119-4E63-A440-BEAEC66BC026}" dt="2024-11-25T06:34:08.922" v="4" actId="14100"/>
          <ac:spMkLst>
            <pc:docMk/>
            <pc:sldMk cId="3306877739" sldId="445"/>
            <ac:spMk id="2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9EDC4958-FA92-41AA-9C19-701DF9E0FA89}"/>
    <pc:docChg chg="addSld modSld modSection">
      <pc:chgData name="Pezzotta Katarzyna" userId="S::iwaniukk@slaskie.pl::5b37f97b-8240-4e1e-be90-2a689f4da1cd" providerId="AD" clId="Web-{9EDC4958-FA92-41AA-9C19-701DF9E0FA89}" dt="2024-11-27T10:54:25.905" v="64" actId="1076"/>
      <pc:docMkLst>
        <pc:docMk/>
      </pc:docMkLst>
      <pc:sldChg chg="modSp add replId">
        <pc:chgData name="Pezzotta Katarzyna" userId="S::iwaniukk@slaskie.pl::5b37f97b-8240-4e1e-be90-2a689f4da1cd" providerId="AD" clId="Web-{9EDC4958-FA92-41AA-9C19-701DF9E0FA89}" dt="2024-11-27T10:54:25.905" v="64" actId="1076"/>
        <pc:sldMkLst>
          <pc:docMk/>
          <pc:sldMk cId="2676177800" sldId="511"/>
        </pc:sldMkLst>
        <pc:spChg chg="mod">
          <ac:chgData name="Pezzotta Katarzyna" userId="S::iwaniukk@slaskie.pl::5b37f97b-8240-4e1e-be90-2a689f4da1cd" providerId="AD" clId="Web-{9EDC4958-FA92-41AA-9C19-701DF9E0FA89}" dt="2024-11-27T10:48:29.844" v="16" actId="20577"/>
          <ac:spMkLst>
            <pc:docMk/>
            <pc:sldMk cId="2676177800" sldId="511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9EDC4958-FA92-41AA-9C19-701DF9E0FA89}" dt="2024-11-27T10:54:25.905" v="64" actId="1076"/>
          <ac:spMkLst>
            <pc:docMk/>
            <pc:sldMk cId="2676177800" sldId="511"/>
            <ac:spMk id="3" creationId="{00000000-0000-0000-0000-000000000000}"/>
          </ac:spMkLst>
        </pc:spChg>
      </pc:sldChg>
    </pc:docChg>
  </pc:docChgLst>
  <pc:docChgLst>
    <pc:chgData name="Zapała Edyta" userId="S::zapalae@slaskie.pl::0a5b21f0-988c-49e2-b924-25512edd4dda" providerId="AD" clId="Web-{B318A3EE-BFD4-438A-EB7F-18F41D153211}"/>
    <pc:docChg chg="modSld">
      <pc:chgData name="Zapała Edyta" userId="S::zapalae@slaskie.pl::0a5b21f0-988c-49e2-b924-25512edd4dda" providerId="AD" clId="Web-{B318A3EE-BFD4-438A-EB7F-18F41D153211}" dt="2024-11-28T10:45:46.895" v="7" actId="20577"/>
      <pc:docMkLst>
        <pc:docMk/>
      </pc:docMkLst>
      <pc:sldChg chg="modSp">
        <pc:chgData name="Zapała Edyta" userId="S::zapalae@slaskie.pl::0a5b21f0-988c-49e2-b924-25512edd4dda" providerId="AD" clId="Web-{B318A3EE-BFD4-438A-EB7F-18F41D153211}" dt="2024-11-28T10:18:46.117" v="3" actId="20577"/>
        <pc:sldMkLst>
          <pc:docMk/>
          <pc:sldMk cId="1567500996" sldId="441"/>
        </pc:sldMkLst>
        <pc:spChg chg="mod">
          <ac:chgData name="Zapała Edyta" userId="S::zapalae@slaskie.pl::0a5b21f0-988c-49e2-b924-25512edd4dda" providerId="AD" clId="Web-{B318A3EE-BFD4-438A-EB7F-18F41D153211}" dt="2024-11-28T10:18:46.117" v="3" actId="20577"/>
          <ac:spMkLst>
            <pc:docMk/>
            <pc:sldMk cId="1567500996" sldId="441"/>
            <ac:spMk id="3" creationId="{FEB5327F-3243-4663-A09A-FBE02EA2FC5E}"/>
          </ac:spMkLst>
        </pc:spChg>
      </pc:sldChg>
      <pc:sldChg chg="modSp">
        <pc:chgData name="Zapała Edyta" userId="S::zapalae@slaskie.pl::0a5b21f0-988c-49e2-b924-25512edd4dda" providerId="AD" clId="Web-{B318A3EE-BFD4-438A-EB7F-18F41D153211}" dt="2024-11-28T10:39:48.479" v="6" actId="20577"/>
        <pc:sldMkLst>
          <pc:docMk/>
          <pc:sldMk cId="3306877739" sldId="445"/>
        </pc:sldMkLst>
        <pc:spChg chg="mod">
          <ac:chgData name="Zapała Edyta" userId="S::zapalae@slaskie.pl::0a5b21f0-988c-49e2-b924-25512edd4dda" providerId="AD" clId="Web-{B318A3EE-BFD4-438A-EB7F-18F41D153211}" dt="2024-11-28T10:39:48.479" v="6" actId="20577"/>
          <ac:spMkLst>
            <pc:docMk/>
            <pc:sldMk cId="3306877739" sldId="445"/>
            <ac:spMk id="3" creationId="{00000000-0000-0000-0000-000000000000}"/>
          </ac:spMkLst>
        </pc:spChg>
      </pc:sldChg>
      <pc:sldChg chg="modSp">
        <pc:chgData name="Zapała Edyta" userId="S::zapalae@slaskie.pl::0a5b21f0-988c-49e2-b924-25512edd4dda" providerId="AD" clId="Web-{B318A3EE-BFD4-438A-EB7F-18F41D153211}" dt="2024-11-28T10:45:46.895" v="7" actId="20577"/>
        <pc:sldMkLst>
          <pc:docMk/>
          <pc:sldMk cId="2461331589" sldId="467"/>
        </pc:sldMkLst>
        <pc:spChg chg="mod">
          <ac:chgData name="Zapała Edyta" userId="S::zapalae@slaskie.pl::0a5b21f0-988c-49e2-b924-25512edd4dda" providerId="AD" clId="Web-{B318A3EE-BFD4-438A-EB7F-18F41D153211}" dt="2024-11-28T10:45:46.895" v="7" actId="20577"/>
          <ac:spMkLst>
            <pc:docMk/>
            <pc:sldMk cId="2461331589" sldId="467"/>
            <ac:spMk id="3" creationId="{3B517D5A-AB1D-44CE-B748-5DD09FFC9F22}"/>
          </ac:spMkLst>
        </pc:spChg>
      </pc:sldChg>
    </pc:docChg>
  </pc:docChgLst>
  <pc:docChgLst>
    <pc:chgData name="Pezzotta Katarzyna" userId="S::iwaniukk@slaskie.pl::5b37f97b-8240-4e1e-be90-2a689f4da1cd" providerId="AD" clId="Web-{FBA09427-8486-468A-A485-4FA5F342B189}"/>
    <pc:docChg chg="modSld">
      <pc:chgData name="Pezzotta Katarzyna" userId="S::iwaniukk@slaskie.pl::5b37f97b-8240-4e1e-be90-2a689f4da1cd" providerId="AD" clId="Web-{FBA09427-8486-468A-A485-4FA5F342B189}" dt="2024-11-25T08:12:14.027" v="133" actId="20577"/>
      <pc:docMkLst>
        <pc:docMk/>
      </pc:docMkLst>
      <pc:sldChg chg="modSp">
        <pc:chgData name="Pezzotta Katarzyna" userId="S::iwaniukk@slaskie.pl::5b37f97b-8240-4e1e-be90-2a689f4da1cd" providerId="AD" clId="Web-{FBA09427-8486-468A-A485-4FA5F342B189}" dt="2024-11-25T08:00:35.218" v="6" actId="20577"/>
        <pc:sldMkLst>
          <pc:docMk/>
          <pc:sldMk cId="1013028947" sldId="484"/>
        </pc:sldMkLst>
        <pc:spChg chg="mod">
          <ac:chgData name="Pezzotta Katarzyna" userId="S::iwaniukk@slaskie.pl::5b37f97b-8240-4e1e-be90-2a689f4da1cd" providerId="AD" clId="Web-{FBA09427-8486-468A-A485-4FA5F342B189}" dt="2024-11-25T08:00:35.218" v="6" actId="20577"/>
          <ac:spMkLst>
            <pc:docMk/>
            <pc:sldMk cId="1013028947" sldId="484"/>
            <ac:spMk id="3" creationId="{8D053F0F-EF5E-4366-B6E6-6C72A4F7D7E1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1:08.298" v="10" actId="20577"/>
        <pc:sldMkLst>
          <pc:docMk/>
          <pc:sldMk cId="3787282580" sldId="485"/>
        </pc:sldMkLst>
        <pc:spChg chg="mod">
          <ac:chgData name="Pezzotta Katarzyna" userId="S::iwaniukk@slaskie.pl::5b37f97b-8240-4e1e-be90-2a689f4da1cd" providerId="AD" clId="Web-{FBA09427-8486-468A-A485-4FA5F342B189}" dt="2024-11-25T08:01:08.298" v="10" actId="20577"/>
          <ac:spMkLst>
            <pc:docMk/>
            <pc:sldMk cId="3787282580" sldId="485"/>
            <ac:spMk id="3" creationId="{8D053F0F-EF5E-4366-B6E6-6C72A4F7D7E1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1:20.846" v="14" actId="20577"/>
        <pc:sldMkLst>
          <pc:docMk/>
          <pc:sldMk cId="2223514312" sldId="486"/>
        </pc:sldMkLst>
        <pc:spChg chg="mod">
          <ac:chgData name="Pezzotta Katarzyna" userId="S::iwaniukk@slaskie.pl::5b37f97b-8240-4e1e-be90-2a689f4da1cd" providerId="AD" clId="Web-{FBA09427-8486-468A-A485-4FA5F342B189}" dt="2024-11-25T08:01:20.846" v="14" actId="20577"/>
          <ac:spMkLst>
            <pc:docMk/>
            <pc:sldMk cId="2223514312" sldId="486"/>
            <ac:spMk id="3" creationId="{8D053F0F-EF5E-4366-B6E6-6C72A4F7D7E1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2:17.255" v="19" actId="20577"/>
        <pc:sldMkLst>
          <pc:docMk/>
          <pc:sldMk cId="3348081036" sldId="488"/>
        </pc:sldMkLst>
        <pc:spChg chg="mod">
          <ac:chgData name="Pezzotta Katarzyna" userId="S::iwaniukk@slaskie.pl::5b37f97b-8240-4e1e-be90-2a689f4da1cd" providerId="AD" clId="Web-{FBA09427-8486-468A-A485-4FA5F342B189}" dt="2024-11-25T08:02:17.255" v="19" actId="20577"/>
          <ac:spMkLst>
            <pc:docMk/>
            <pc:sldMk cId="3348081036" sldId="488"/>
            <ac:spMk id="3" creationId="{87D005F9-CCF2-4179-8C9C-0125F809D318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2:46.773" v="24" actId="20577"/>
        <pc:sldMkLst>
          <pc:docMk/>
          <pc:sldMk cId="3004442251" sldId="489"/>
        </pc:sldMkLst>
        <pc:spChg chg="mod">
          <ac:chgData name="Pezzotta Katarzyna" userId="S::iwaniukk@slaskie.pl::5b37f97b-8240-4e1e-be90-2a689f4da1cd" providerId="AD" clId="Web-{FBA09427-8486-468A-A485-4FA5F342B189}" dt="2024-11-25T08:02:46.773" v="24" actId="20577"/>
          <ac:spMkLst>
            <pc:docMk/>
            <pc:sldMk cId="3004442251" sldId="489"/>
            <ac:spMk id="3" creationId="{87D005F9-CCF2-4179-8C9C-0125F809D318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3:26.385" v="28" actId="20577"/>
        <pc:sldMkLst>
          <pc:docMk/>
          <pc:sldMk cId="2526927495" sldId="490"/>
        </pc:sldMkLst>
        <pc:spChg chg="mod">
          <ac:chgData name="Pezzotta Katarzyna" userId="S::iwaniukk@slaskie.pl::5b37f97b-8240-4e1e-be90-2a689f4da1cd" providerId="AD" clId="Web-{FBA09427-8486-468A-A485-4FA5F342B189}" dt="2024-11-25T08:03:26.385" v="28" actId="20577"/>
          <ac:spMkLst>
            <pc:docMk/>
            <pc:sldMk cId="2526927495" sldId="490"/>
            <ac:spMk id="3" creationId="{87D005F9-CCF2-4179-8C9C-0125F809D318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4:12.059" v="42" actId="20577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FBA09427-8486-468A-A485-4FA5F342B189}" dt="2024-11-25T08:04:06.012" v="40" actId="20577"/>
          <ac:spMkLst>
            <pc:docMk/>
            <pc:sldMk cId="1547520101" sldId="493"/>
            <ac:spMk id="2" creationId="{72A601D3-2319-4D4F-A9F3-7A0BC8F178B0}"/>
          </ac:spMkLst>
        </pc:spChg>
        <pc:spChg chg="mod">
          <ac:chgData name="Pezzotta Katarzyna" userId="S::iwaniukk@slaskie.pl::5b37f97b-8240-4e1e-be90-2a689f4da1cd" providerId="AD" clId="Web-{FBA09427-8486-468A-A485-4FA5F342B189}" dt="2024-11-25T08:04:12.059" v="42" actId="20577"/>
          <ac:spMkLst>
            <pc:docMk/>
            <pc:sldMk cId="1547520101" sldId="493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4:58.250" v="53" actId="20577"/>
        <pc:sldMkLst>
          <pc:docMk/>
          <pc:sldMk cId="1468049500" sldId="494"/>
        </pc:sldMkLst>
        <pc:spChg chg="mod">
          <ac:chgData name="Pezzotta Katarzyna" userId="S::iwaniukk@slaskie.pl::5b37f97b-8240-4e1e-be90-2a689f4da1cd" providerId="AD" clId="Web-{FBA09427-8486-468A-A485-4FA5F342B189}" dt="2024-11-25T08:04:58.250" v="53" actId="20577"/>
          <ac:spMkLst>
            <pc:docMk/>
            <pc:sldMk cId="1468049500" sldId="494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5:54.988" v="68" actId="20577"/>
        <pc:sldMkLst>
          <pc:docMk/>
          <pc:sldMk cId="2939374896" sldId="495"/>
        </pc:sldMkLst>
        <pc:spChg chg="mod">
          <ac:chgData name="Pezzotta Katarzyna" userId="S::iwaniukk@slaskie.pl::5b37f97b-8240-4e1e-be90-2a689f4da1cd" providerId="AD" clId="Web-{FBA09427-8486-468A-A485-4FA5F342B189}" dt="2024-11-25T08:05:02.281" v="54" actId="20577"/>
          <ac:spMkLst>
            <pc:docMk/>
            <pc:sldMk cId="2939374896" sldId="495"/>
            <ac:spMk id="2" creationId="{72A601D3-2319-4D4F-A9F3-7A0BC8F178B0}"/>
          </ac:spMkLst>
        </pc:spChg>
        <pc:spChg chg="mod">
          <ac:chgData name="Pezzotta Katarzyna" userId="S::iwaniukk@slaskie.pl::5b37f97b-8240-4e1e-be90-2a689f4da1cd" providerId="AD" clId="Web-{FBA09427-8486-468A-A485-4FA5F342B189}" dt="2024-11-25T08:05:54.988" v="68" actId="20577"/>
          <ac:spMkLst>
            <pc:docMk/>
            <pc:sldMk cId="2939374896" sldId="495"/>
            <ac:spMk id="5" creationId="{40A58D79-B5BE-47A6-8BBC-1AC149076E44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6:39.147" v="72" actId="20577"/>
        <pc:sldMkLst>
          <pc:docMk/>
          <pc:sldMk cId="4185758771" sldId="498"/>
        </pc:sldMkLst>
        <pc:spChg chg="mod">
          <ac:chgData name="Pezzotta Katarzyna" userId="S::iwaniukk@slaskie.pl::5b37f97b-8240-4e1e-be90-2a689f4da1cd" providerId="AD" clId="Web-{FBA09427-8486-468A-A485-4FA5F342B189}" dt="2024-11-25T08:06:39.147" v="72" actId="20577"/>
          <ac:spMkLst>
            <pc:docMk/>
            <pc:sldMk cId="4185758771" sldId="498"/>
            <ac:spMk id="3" creationId="{47291993-E668-4070-8811-914299DD5D96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6:58.242" v="77" actId="20577"/>
        <pc:sldMkLst>
          <pc:docMk/>
          <pc:sldMk cId="1281440769" sldId="499"/>
        </pc:sldMkLst>
        <pc:spChg chg="mod">
          <ac:chgData name="Pezzotta Katarzyna" userId="S::iwaniukk@slaskie.pl::5b37f97b-8240-4e1e-be90-2a689f4da1cd" providerId="AD" clId="Web-{FBA09427-8486-468A-A485-4FA5F342B189}" dt="2024-11-25T08:06:58.242" v="77" actId="20577"/>
          <ac:spMkLst>
            <pc:docMk/>
            <pc:sldMk cId="1281440769" sldId="49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7:20.493" v="81" actId="20577"/>
        <pc:sldMkLst>
          <pc:docMk/>
          <pc:sldMk cId="3875237740" sldId="500"/>
        </pc:sldMkLst>
        <pc:spChg chg="mod">
          <ac:chgData name="Pezzotta Katarzyna" userId="S::iwaniukk@slaskie.pl::5b37f97b-8240-4e1e-be90-2a689f4da1cd" providerId="AD" clId="Web-{FBA09427-8486-468A-A485-4FA5F342B189}" dt="2024-11-25T08:07:20.493" v="81" actId="20577"/>
          <ac:spMkLst>
            <pc:docMk/>
            <pc:sldMk cId="3875237740" sldId="500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10:17.379" v="120" actId="20577"/>
        <pc:sldMkLst>
          <pc:docMk/>
          <pc:sldMk cId="2256188124" sldId="503"/>
        </pc:sldMkLst>
        <pc:spChg chg="mod">
          <ac:chgData name="Pezzotta Katarzyna" userId="S::iwaniukk@slaskie.pl::5b37f97b-8240-4e1e-be90-2a689f4da1cd" providerId="AD" clId="Web-{FBA09427-8486-468A-A485-4FA5F342B189}" dt="2024-11-25T08:10:17.379" v="120" actId="20577"/>
          <ac:spMkLst>
            <pc:docMk/>
            <pc:sldMk cId="2256188124" sldId="503"/>
            <ac:spMk id="3" creationId="{7053A93B-88F7-4074-BF42-AC5952312F29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09:13.485" v="101" actId="20577"/>
        <pc:sldMkLst>
          <pc:docMk/>
          <pc:sldMk cId="34484306" sldId="504"/>
        </pc:sldMkLst>
        <pc:spChg chg="mod">
          <ac:chgData name="Pezzotta Katarzyna" userId="S::iwaniukk@slaskie.pl::5b37f97b-8240-4e1e-be90-2a689f4da1cd" providerId="AD" clId="Web-{FBA09427-8486-468A-A485-4FA5F342B189}" dt="2024-11-25T08:09:13.485" v="101" actId="20577"/>
          <ac:spMkLst>
            <pc:docMk/>
            <pc:sldMk cId="34484306" sldId="504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11:17.164" v="130" actId="20577"/>
        <pc:sldMkLst>
          <pc:docMk/>
          <pc:sldMk cId="1472563301" sldId="506"/>
        </pc:sldMkLst>
        <pc:spChg chg="mod">
          <ac:chgData name="Pezzotta Katarzyna" userId="S::iwaniukk@slaskie.pl::5b37f97b-8240-4e1e-be90-2a689f4da1cd" providerId="AD" clId="Web-{FBA09427-8486-468A-A485-4FA5F342B189}" dt="2024-11-25T08:11:17.164" v="130" actId="20577"/>
          <ac:spMkLst>
            <pc:docMk/>
            <pc:sldMk cId="1472563301" sldId="506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FBA09427-8486-468A-A485-4FA5F342B189}" dt="2024-11-25T08:12:14.027" v="133" actId="20577"/>
        <pc:sldMkLst>
          <pc:docMk/>
          <pc:sldMk cId="3226303335" sldId="507"/>
        </pc:sldMkLst>
        <pc:spChg chg="mod">
          <ac:chgData name="Pezzotta Katarzyna" userId="S::iwaniukk@slaskie.pl::5b37f97b-8240-4e1e-be90-2a689f4da1cd" providerId="AD" clId="Web-{FBA09427-8486-468A-A485-4FA5F342B189}" dt="2024-11-25T08:12:14.027" v="133" actId="20577"/>
          <ac:spMkLst>
            <pc:docMk/>
            <pc:sldMk cId="3226303335" sldId="507"/>
            <ac:spMk id="3" creationId="{3B729B62-EE21-456F-8B52-F6FFA0C606A5}"/>
          </ac:spMkLst>
        </pc:spChg>
      </pc:sldChg>
    </pc:docChg>
  </pc:docChgLst>
  <pc:docChgLst>
    <pc:chgData name="Rostkowska Jolanta" userId="S::rostkowskaj@slaskie.pl::d544b27c-3ec2-4aea-bba1-0f9e90049f18" providerId="AD" clId="Web-{093F93BE-EDFD-9799-D2E5-77BBDAB99D30}"/>
    <pc:docChg chg="modSld">
      <pc:chgData name="Rostkowska Jolanta" userId="S::rostkowskaj@slaskie.pl::d544b27c-3ec2-4aea-bba1-0f9e90049f18" providerId="AD" clId="Web-{093F93BE-EDFD-9799-D2E5-77BBDAB99D30}" dt="2024-11-27T08:06:17.613" v="13" actId="20577"/>
      <pc:docMkLst>
        <pc:docMk/>
      </pc:docMkLst>
      <pc:sldChg chg="modSp">
        <pc:chgData name="Rostkowska Jolanta" userId="S::rostkowskaj@slaskie.pl::d544b27c-3ec2-4aea-bba1-0f9e90049f18" providerId="AD" clId="Web-{093F93BE-EDFD-9799-D2E5-77BBDAB99D30}" dt="2024-11-27T07:42:59.483" v="6" actId="20577"/>
        <pc:sldMkLst>
          <pc:docMk/>
          <pc:sldMk cId="3568793774" sldId="446"/>
        </pc:sldMkLst>
        <pc:spChg chg="mod">
          <ac:chgData name="Rostkowska Jolanta" userId="S::rostkowskaj@slaskie.pl::d544b27c-3ec2-4aea-bba1-0f9e90049f18" providerId="AD" clId="Web-{093F93BE-EDFD-9799-D2E5-77BBDAB99D30}" dt="2024-11-27T07:42:59.483" v="6" actId="20577"/>
          <ac:spMkLst>
            <pc:docMk/>
            <pc:sldMk cId="3568793774" sldId="446"/>
            <ac:spMk id="3" creationId="{00000000-0000-0000-0000-000000000000}"/>
          </ac:spMkLst>
        </pc:spChg>
      </pc:sldChg>
      <pc:sldChg chg="modSp">
        <pc:chgData name="Rostkowska Jolanta" userId="S::rostkowskaj@slaskie.pl::d544b27c-3ec2-4aea-bba1-0f9e90049f18" providerId="AD" clId="Web-{093F93BE-EDFD-9799-D2E5-77BBDAB99D30}" dt="2024-11-27T08:06:17.613" v="13" actId="20577"/>
        <pc:sldMkLst>
          <pc:docMk/>
          <pc:sldMk cId="1751614472" sldId="471"/>
        </pc:sldMkLst>
        <pc:spChg chg="mod">
          <ac:chgData name="Rostkowska Jolanta" userId="S::rostkowskaj@slaskie.pl::d544b27c-3ec2-4aea-bba1-0f9e90049f18" providerId="AD" clId="Web-{093F93BE-EDFD-9799-D2E5-77BBDAB99D30}" dt="2024-11-27T08:06:17.613" v="13" actId="20577"/>
          <ac:spMkLst>
            <pc:docMk/>
            <pc:sldMk cId="1751614472" sldId="471"/>
            <ac:spMk id="3" creationId="{3B517D5A-AB1D-44CE-B748-5DD09FFC9F22}"/>
          </ac:spMkLst>
        </pc:spChg>
      </pc:sldChg>
      <pc:sldChg chg="modSp">
        <pc:chgData name="Rostkowska Jolanta" userId="S::rostkowskaj@slaskie.pl::d544b27c-3ec2-4aea-bba1-0f9e90049f18" providerId="AD" clId="Web-{093F93BE-EDFD-9799-D2E5-77BBDAB99D30}" dt="2024-11-27T08:05:54.314" v="10" actId="20577"/>
        <pc:sldMkLst>
          <pc:docMk/>
          <pc:sldMk cId="4044962228" sldId="472"/>
        </pc:sldMkLst>
        <pc:spChg chg="mod">
          <ac:chgData name="Rostkowska Jolanta" userId="S::rostkowskaj@slaskie.pl::d544b27c-3ec2-4aea-bba1-0f9e90049f18" providerId="AD" clId="Web-{093F93BE-EDFD-9799-D2E5-77BBDAB99D30}" dt="2024-11-27T08:05:54.314" v="10" actId="20577"/>
          <ac:spMkLst>
            <pc:docMk/>
            <pc:sldMk cId="4044962228" sldId="472"/>
            <ac:spMk id="2" creationId="{03DA0520-01F6-4DC4-AD72-FD182AEA147E}"/>
          </ac:spMkLst>
        </pc:spChg>
      </pc:sldChg>
      <pc:sldChg chg="modSp">
        <pc:chgData name="Rostkowska Jolanta" userId="S::rostkowskaj@slaskie.pl::d544b27c-3ec2-4aea-bba1-0f9e90049f18" providerId="AD" clId="Web-{093F93BE-EDFD-9799-D2E5-77BBDAB99D30}" dt="2024-11-27T07:45:14.569" v="8" actId="20577"/>
        <pc:sldMkLst>
          <pc:docMk/>
          <pc:sldMk cId="4017059499" sldId="509"/>
        </pc:sldMkLst>
        <pc:spChg chg="mod">
          <ac:chgData name="Rostkowska Jolanta" userId="S::rostkowskaj@slaskie.pl::d544b27c-3ec2-4aea-bba1-0f9e90049f18" providerId="AD" clId="Web-{093F93BE-EDFD-9799-D2E5-77BBDAB99D30}" dt="2024-11-27T07:45:14.569" v="8" actId="20577"/>
          <ac:spMkLst>
            <pc:docMk/>
            <pc:sldMk cId="4017059499" sldId="509"/>
            <ac:spMk id="3" creationId="{00000000-0000-0000-0000-000000000000}"/>
          </ac:spMkLst>
        </pc:spChg>
      </pc:sldChg>
      <pc:sldChg chg="modSp">
        <pc:chgData name="Rostkowska Jolanta" userId="S::rostkowskaj@slaskie.pl::d544b27c-3ec2-4aea-bba1-0f9e90049f18" providerId="AD" clId="Web-{093F93BE-EDFD-9799-D2E5-77BBDAB99D30}" dt="2024-11-27T07:51:50.311" v="9" actId="20577"/>
        <pc:sldMkLst>
          <pc:docMk/>
          <pc:sldMk cId="2663730003" sldId="510"/>
        </pc:sldMkLst>
        <pc:spChg chg="mod">
          <ac:chgData name="Rostkowska Jolanta" userId="S::rostkowskaj@slaskie.pl::d544b27c-3ec2-4aea-bba1-0f9e90049f18" providerId="AD" clId="Web-{093F93BE-EDFD-9799-D2E5-77BBDAB99D30}" dt="2024-11-27T07:51:50.311" v="9" actId="20577"/>
          <ac:spMkLst>
            <pc:docMk/>
            <pc:sldMk cId="2663730003" sldId="510"/>
            <ac:spMk id="3" creationId="{A4571279-323D-453B-872E-E240537BA59C}"/>
          </ac:spMkLst>
        </pc:spChg>
      </pc:sldChg>
    </pc:docChg>
  </pc:docChgLst>
  <pc:docChgLst>
    <pc:chgData name="Kozłowska Iwona" userId="S::kozlowskai@slaskie.pl::a0a19ea7-383e-4c73-90a9-e7ae8d401549" providerId="AD" clId="Web-{26349747-4EF3-72FE-BD6D-C71D6F5994B0}"/>
    <pc:docChg chg="modSld">
      <pc:chgData name="Kozłowska Iwona" userId="S::kozlowskai@slaskie.pl::a0a19ea7-383e-4c73-90a9-e7ae8d401549" providerId="AD" clId="Web-{26349747-4EF3-72FE-BD6D-C71D6F5994B0}" dt="2024-11-28T12:14:45.111" v="105" actId="20577"/>
      <pc:docMkLst>
        <pc:docMk/>
      </pc:docMkLst>
      <pc:sldChg chg="modSp">
        <pc:chgData name="Kozłowska Iwona" userId="S::kozlowskai@slaskie.pl::a0a19ea7-383e-4c73-90a9-e7ae8d401549" providerId="AD" clId="Web-{26349747-4EF3-72FE-BD6D-C71D6F5994B0}" dt="2024-11-28T12:12:24.653" v="98" actId="20577"/>
        <pc:sldMkLst>
          <pc:docMk/>
          <pc:sldMk cId="3239718270" sldId="468"/>
        </pc:sldMkLst>
        <pc:spChg chg="mod">
          <ac:chgData name="Kozłowska Iwona" userId="S::kozlowskai@slaskie.pl::a0a19ea7-383e-4c73-90a9-e7ae8d401549" providerId="AD" clId="Web-{26349747-4EF3-72FE-BD6D-C71D6F5994B0}" dt="2024-11-28T12:12:24.653" v="98" actId="20577"/>
          <ac:spMkLst>
            <pc:docMk/>
            <pc:sldMk cId="3239718270" sldId="468"/>
            <ac:spMk id="3" creationId="{36357308-6EC1-4AB8-8005-FAD409B2ACDF}"/>
          </ac:spMkLst>
        </pc:spChg>
      </pc:sldChg>
      <pc:sldChg chg="modSp">
        <pc:chgData name="Kozłowska Iwona" userId="S::kozlowskai@slaskie.pl::a0a19ea7-383e-4c73-90a9-e7ae8d401549" providerId="AD" clId="Web-{26349747-4EF3-72FE-BD6D-C71D6F5994B0}" dt="2024-11-28T12:14:45.111" v="105" actId="20577"/>
        <pc:sldMkLst>
          <pc:docMk/>
          <pc:sldMk cId="1547520101" sldId="493"/>
        </pc:sldMkLst>
        <pc:spChg chg="mod">
          <ac:chgData name="Kozłowska Iwona" userId="S::kozlowskai@slaskie.pl::a0a19ea7-383e-4c73-90a9-e7ae8d401549" providerId="AD" clId="Web-{26349747-4EF3-72FE-BD6D-C71D6F5994B0}" dt="2024-11-28T12:14:45.111" v="105" actId="20577"/>
          <ac:spMkLst>
            <pc:docMk/>
            <pc:sldMk cId="1547520101" sldId="493"/>
            <ac:spMk id="5" creationId="{40A58D79-B5BE-47A6-8BBC-1AC149076E44}"/>
          </ac:spMkLst>
        </pc:spChg>
      </pc:sldChg>
    </pc:docChg>
  </pc:docChgLst>
  <pc:docChgLst>
    <pc:chgData name="Pezzotta Katarzyna" userId="S::iwaniukk@slaskie.pl::5b37f97b-8240-4e1e-be90-2a689f4da1cd" providerId="AD" clId="Web-{00D91522-0D0A-4825-BDCD-8E1D6C5544E0}"/>
    <pc:docChg chg="modSld sldOrd">
      <pc:chgData name="Pezzotta Katarzyna" userId="S::iwaniukk@slaskie.pl::5b37f97b-8240-4e1e-be90-2a689f4da1cd" providerId="AD" clId="Web-{00D91522-0D0A-4825-BDCD-8E1D6C5544E0}" dt="2024-11-25T07:38:25.568" v="7" actId="20577"/>
      <pc:docMkLst>
        <pc:docMk/>
      </pc:docMkLst>
      <pc:sldChg chg="ord">
        <pc:chgData name="Pezzotta Katarzyna" userId="S::iwaniukk@slaskie.pl::5b37f97b-8240-4e1e-be90-2a689f4da1cd" providerId="AD" clId="Web-{00D91522-0D0A-4825-BDCD-8E1D6C5544E0}" dt="2024-11-25T07:28:33.643" v="0"/>
        <pc:sldMkLst>
          <pc:docMk/>
          <pc:sldMk cId="245528307" sldId="349"/>
        </pc:sldMkLst>
      </pc:sldChg>
      <pc:sldChg chg="modSp">
        <pc:chgData name="Pezzotta Katarzyna" userId="S::iwaniukk@slaskie.pl::5b37f97b-8240-4e1e-be90-2a689f4da1cd" providerId="AD" clId="Web-{00D91522-0D0A-4825-BDCD-8E1D6C5544E0}" dt="2024-11-25T07:30:10.318" v="2" actId="20577"/>
        <pc:sldMkLst>
          <pc:docMk/>
          <pc:sldMk cId="1567500996" sldId="441"/>
        </pc:sldMkLst>
        <pc:spChg chg="mod">
          <ac:chgData name="Pezzotta Katarzyna" userId="S::iwaniukk@slaskie.pl::5b37f97b-8240-4e1e-be90-2a689f4da1cd" providerId="AD" clId="Web-{00D91522-0D0A-4825-BDCD-8E1D6C5544E0}" dt="2024-11-25T07:30:10.318" v="2" actId="20577"/>
          <ac:spMkLst>
            <pc:docMk/>
            <pc:sldMk cId="1567500996" sldId="441"/>
            <ac:spMk id="3" creationId="{FEB5327F-3243-4663-A09A-FBE02EA2FC5E}"/>
          </ac:spMkLst>
        </pc:spChg>
      </pc:sldChg>
      <pc:sldChg chg="modSp">
        <pc:chgData name="Pezzotta Katarzyna" userId="S::iwaniukk@slaskie.pl::5b37f97b-8240-4e1e-be90-2a689f4da1cd" providerId="AD" clId="Web-{00D91522-0D0A-4825-BDCD-8E1D6C5544E0}" dt="2024-11-25T07:37:05.050" v="4" actId="20577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00D91522-0D0A-4825-BDCD-8E1D6C5544E0}" dt="2024-11-25T07:37:05.050" v="4" actId="20577"/>
          <ac:spMkLst>
            <pc:docMk/>
            <pc:sldMk cId="2473958235" sldId="447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00D91522-0D0A-4825-BDCD-8E1D6C5544E0}" dt="2024-11-25T07:37:24.097" v="6" actId="20577"/>
        <pc:sldMkLst>
          <pc:docMk/>
          <pc:sldMk cId="1973495385" sldId="450"/>
        </pc:sldMkLst>
        <pc:spChg chg="mod">
          <ac:chgData name="Pezzotta Katarzyna" userId="S::iwaniukk@slaskie.pl::5b37f97b-8240-4e1e-be90-2a689f4da1cd" providerId="AD" clId="Web-{00D91522-0D0A-4825-BDCD-8E1D6C5544E0}" dt="2024-11-25T07:37:24.097" v="6" actId="20577"/>
          <ac:spMkLst>
            <pc:docMk/>
            <pc:sldMk cId="1973495385" sldId="450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00D91522-0D0A-4825-BDCD-8E1D6C5544E0}" dt="2024-11-25T07:38:25.568" v="7" actId="20577"/>
        <pc:sldMkLst>
          <pc:docMk/>
          <pc:sldMk cId="1020508497" sldId="460"/>
        </pc:sldMkLst>
        <pc:spChg chg="mod">
          <ac:chgData name="Pezzotta Katarzyna" userId="S::iwaniukk@slaskie.pl::5b37f97b-8240-4e1e-be90-2a689f4da1cd" providerId="AD" clId="Web-{00D91522-0D0A-4825-BDCD-8E1D6C5544E0}" dt="2024-11-25T07:38:25.568" v="7" actId="20577"/>
          <ac:spMkLst>
            <pc:docMk/>
            <pc:sldMk cId="1020508497" sldId="460"/>
            <ac:spMk id="3" creationId="{3D3A06D7-A6F6-4215-B9FC-436B99293AF2}"/>
          </ac:spMkLst>
        </pc:spChg>
      </pc:sldChg>
    </pc:docChg>
  </pc:docChgLst>
  <pc:docChgLst>
    <pc:chgData name="Rostkowska Jolanta" userId="S::rostkowskaj@slaskie.pl::d544b27c-3ec2-4aea-bba1-0f9e90049f18" providerId="AD" clId="Web-{C7AAAC8A-DCA3-B477-06FF-EE1F649BC10E}"/>
    <pc:docChg chg="mod sldOrd">
      <pc:chgData name="Rostkowska Jolanta" userId="S::rostkowskaj@slaskie.pl::d544b27c-3ec2-4aea-bba1-0f9e90049f18" providerId="AD" clId="Web-{C7AAAC8A-DCA3-B477-06FF-EE1F649BC10E}" dt="2024-11-21T12:16:11.231" v="1"/>
      <pc:docMkLst>
        <pc:docMk/>
      </pc:docMkLst>
      <pc:sldChg chg="ord">
        <pc:chgData name="Rostkowska Jolanta" userId="S::rostkowskaj@slaskie.pl::d544b27c-3ec2-4aea-bba1-0f9e90049f18" providerId="AD" clId="Web-{C7AAAC8A-DCA3-B477-06FF-EE1F649BC10E}" dt="2024-11-21T12:15:29.449" v="0"/>
        <pc:sldMkLst>
          <pc:docMk/>
          <pc:sldMk cId="245528307" sldId="349"/>
        </pc:sldMkLst>
      </pc:sldChg>
    </pc:docChg>
  </pc:docChgLst>
  <pc:docChgLst>
    <pc:chgData name="Zapała Edyta" userId="S::zapalae@slaskie.pl::0a5b21f0-988c-49e2-b924-25512edd4dda" providerId="AD" clId="Web-{304C1E52-6564-E430-31FE-F2AA48B021A7}"/>
    <pc:docChg chg="modSld sldOrd">
      <pc:chgData name="Zapała Edyta" userId="S::zapalae@slaskie.pl::0a5b21f0-988c-49e2-b924-25512edd4dda" providerId="AD" clId="Web-{304C1E52-6564-E430-31FE-F2AA48B021A7}" dt="2024-11-27T13:40:09.422" v="4"/>
      <pc:docMkLst>
        <pc:docMk/>
      </pc:docMkLst>
      <pc:sldChg chg="modSp">
        <pc:chgData name="Zapała Edyta" userId="S::zapalae@slaskie.pl::0a5b21f0-988c-49e2-b924-25512edd4dda" providerId="AD" clId="Web-{304C1E52-6564-E430-31FE-F2AA48B021A7}" dt="2024-11-27T13:08:41.725" v="3" actId="20577"/>
        <pc:sldMkLst>
          <pc:docMk/>
          <pc:sldMk cId="1791597454" sldId="475"/>
        </pc:sldMkLst>
        <pc:spChg chg="mod">
          <ac:chgData name="Zapała Edyta" userId="S::zapalae@slaskie.pl::0a5b21f0-988c-49e2-b924-25512edd4dda" providerId="AD" clId="Web-{304C1E52-6564-E430-31FE-F2AA48B021A7}" dt="2024-11-27T13:08:41.725" v="3" actId="20577"/>
          <ac:spMkLst>
            <pc:docMk/>
            <pc:sldMk cId="1791597454" sldId="475"/>
            <ac:spMk id="3" creationId="{87D005F9-CCF2-4179-8C9C-0125F809D318}"/>
          </ac:spMkLst>
        </pc:spChg>
      </pc:sldChg>
      <pc:sldChg chg="ord">
        <pc:chgData name="Zapała Edyta" userId="S::zapalae@slaskie.pl::0a5b21f0-988c-49e2-b924-25512edd4dda" providerId="AD" clId="Web-{304C1E52-6564-E430-31FE-F2AA48B021A7}" dt="2024-11-27T13:40:09.422" v="4"/>
        <pc:sldMkLst>
          <pc:docMk/>
          <pc:sldMk cId="1364390493" sldId="480"/>
        </pc:sldMkLst>
      </pc:sldChg>
    </pc:docChg>
  </pc:docChgLst>
  <pc:docChgLst>
    <pc:chgData name="Pezzotta Katarzyna" userId="S::iwaniukk@slaskie.pl::5b37f97b-8240-4e1e-be90-2a689f4da1cd" providerId="AD" clId="Web-{1FCB71B9-3E67-4BBD-917E-F3A89833D14D}"/>
    <pc:docChg chg="modSld">
      <pc:chgData name="Pezzotta Katarzyna" userId="S::iwaniukk@slaskie.pl::5b37f97b-8240-4e1e-be90-2a689f4da1cd" providerId="AD" clId="Web-{1FCB71B9-3E67-4BBD-917E-F3A89833D14D}" dt="2024-11-28T11:06:53.502" v="60" actId="20577"/>
      <pc:docMkLst>
        <pc:docMk/>
      </pc:docMkLst>
      <pc:sldChg chg="modSp">
        <pc:chgData name="Pezzotta Katarzyna" userId="S::iwaniukk@slaskie.pl::5b37f97b-8240-4e1e-be90-2a689f4da1cd" providerId="AD" clId="Web-{1FCB71B9-3E67-4BBD-917E-F3A89833D14D}" dt="2024-11-28T11:06:53.502" v="60" actId="20577"/>
        <pc:sldMkLst>
          <pc:docMk/>
          <pc:sldMk cId="2293705558" sldId="454"/>
        </pc:sldMkLst>
        <pc:spChg chg="mod">
          <ac:chgData name="Pezzotta Katarzyna" userId="S::iwaniukk@slaskie.pl::5b37f97b-8240-4e1e-be90-2a689f4da1cd" providerId="AD" clId="Web-{1FCB71B9-3E67-4BBD-917E-F3A89833D14D}" dt="2024-11-28T11:06:53.502" v="60" actId="20577"/>
          <ac:spMkLst>
            <pc:docMk/>
            <pc:sldMk cId="2293705558" sldId="454"/>
            <ac:spMk id="6" creationId="{4AB8890E-8F8F-442A-9D44-46FCF7B776DD}"/>
          </ac:spMkLst>
        </pc:spChg>
      </pc:sldChg>
      <pc:sldChg chg="modSp">
        <pc:chgData name="Pezzotta Katarzyna" userId="S::iwaniukk@slaskie.pl::5b37f97b-8240-4e1e-be90-2a689f4da1cd" providerId="AD" clId="Web-{1FCB71B9-3E67-4BBD-917E-F3A89833D14D}" dt="2024-11-28T11:06:25.156" v="50" actId="20577"/>
        <pc:sldMkLst>
          <pc:docMk/>
          <pc:sldMk cId="4017059499" sldId="509"/>
        </pc:sldMkLst>
        <pc:spChg chg="mod">
          <ac:chgData name="Pezzotta Katarzyna" userId="S::iwaniukk@slaskie.pl::5b37f97b-8240-4e1e-be90-2a689f4da1cd" providerId="AD" clId="Web-{1FCB71B9-3E67-4BBD-917E-F3A89833D14D}" dt="2024-11-28T11:06:25.156" v="50" actId="20577"/>
          <ac:spMkLst>
            <pc:docMk/>
            <pc:sldMk cId="4017059499" sldId="509"/>
            <ac:spMk id="3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2C2C45A1-AA60-4676-9CDE-5A0023B2CB7B}"/>
    <pc:docChg chg="modSld">
      <pc:chgData name="Pezzotta Katarzyna" userId="S::iwaniukk@slaskie.pl::5b37f97b-8240-4e1e-be90-2a689f4da1cd" providerId="AD" clId="Web-{2C2C45A1-AA60-4676-9CDE-5A0023B2CB7B}" dt="2024-11-29T06:04:18.155" v="18" actId="20577"/>
      <pc:docMkLst>
        <pc:docMk/>
      </pc:docMkLst>
      <pc:sldChg chg="modSp">
        <pc:chgData name="Pezzotta Katarzyna" userId="S::iwaniukk@slaskie.pl::5b37f97b-8240-4e1e-be90-2a689f4da1cd" providerId="AD" clId="Web-{2C2C45A1-AA60-4676-9CDE-5A0023B2CB7B}" dt="2024-11-29T06:02:17.461" v="3" actId="20577"/>
        <pc:sldMkLst>
          <pc:docMk/>
          <pc:sldMk cId="3613532728" sldId="466"/>
        </pc:sldMkLst>
        <pc:spChg chg="mod">
          <ac:chgData name="Pezzotta Katarzyna" userId="S::iwaniukk@slaskie.pl::5b37f97b-8240-4e1e-be90-2a689f4da1cd" providerId="AD" clId="Web-{2C2C45A1-AA60-4676-9CDE-5A0023B2CB7B}" dt="2024-11-29T06:02:17.461" v="3" actId="20577"/>
          <ac:spMkLst>
            <pc:docMk/>
            <pc:sldMk cId="3613532728" sldId="466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2C2C45A1-AA60-4676-9CDE-5A0023B2CB7B}" dt="2024-11-29T06:02:51.384" v="12" actId="20577"/>
        <pc:sldMkLst>
          <pc:docMk/>
          <pc:sldMk cId="3239718270" sldId="468"/>
        </pc:sldMkLst>
        <pc:spChg chg="mod">
          <ac:chgData name="Pezzotta Katarzyna" userId="S::iwaniukk@slaskie.pl::5b37f97b-8240-4e1e-be90-2a689f4da1cd" providerId="AD" clId="Web-{2C2C45A1-AA60-4676-9CDE-5A0023B2CB7B}" dt="2024-11-29T06:02:51.384" v="12" actId="20577"/>
          <ac:spMkLst>
            <pc:docMk/>
            <pc:sldMk cId="3239718270" sldId="468"/>
            <ac:spMk id="3" creationId="{36357308-6EC1-4AB8-8005-FAD409B2ACDF}"/>
          </ac:spMkLst>
        </pc:spChg>
      </pc:sldChg>
      <pc:sldChg chg="modSp">
        <pc:chgData name="Pezzotta Katarzyna" userId="S::iwaniukk@slaskie.pl::5b37f97b-8240-4e1e-be90-2a689f4da1cd" providerId="AD" clId="Web-{2C2C45A1-AA60-4676-9CDE-5A0023B2CB7B}" dt="2024-11-29T06:03:29.668" v="13" actId="20577"/>
        <pc:sldMkLst>
          <pc:docMk/>
          <pc:sldMk cId="3995455615" sldId="479"/>
        </pc:sldMkLst>
        <pc:spChg chg="mod">
          <ac:chgData name="Pezzotta Katarzyna" userId="S::iwaniukk@slaskie.pl::5b37f97b-8240-4e1e-be90-2a689f4da1cd" providerId="AD" clId="Web-{2C2C45A1-AA60-4676-9CDE-5A0023B2CB7B}" dt="2024-11-29T06:03:29.668" v="13" actId="20577"/>
          <ac:spMkLst>
            <pc:docMk/>
            <pc:sldMk cId="3995455615" sldId="47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C2C45A1-AA60-4676-9CDE-5A0023B2CB7B}" dt="2024-11-29T06:03:36.309" v="15" actId="20577"/>
        <pc:sldMkLst>
          <pc:docMk/>
          <pc:sldMk cId="1795207891" sldId="482"/>
        </pc:sldMkLst>
        <pc:spChg chg="mod">
          <ac:chgData name="Pezzotta Katarzyna" userId="S::iwaniukk@slaskie.pl::5b37f97b-8240-4e1e-be90-2a689f4da1cd" providerId="AD" clId="Web-{2C2C45A1-AA60-4676-9CDE-5A0023B2CB7B}" dt="2024-11-29T06:03:36.309" v="15" actId="20577"/>
          <ac:spMkLst>
            <pc:docMk/>
            <pc:sldMk cId="1795207891" sldId="482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2C2C45A1-AA60-4676-9CDE-5A0023B2CB7B}" dt="2024-11-29T06:03:48.497" v="16" actId="20577"/>
        <pc:sldMkLst>
          <pc:docMk/>
          <pc:sldMk cId="1013028947" sldId="484"/>
        </pc:sldMkLst>
        <pc:spChg chg="mod">
          <ac:chgData name="Pezzotta Katarzyna" userId="S::iwaniukk@slaskie.pl::5b37f97b-8240-4e1e-be90-2a689f4da1cd" providerId="AD" clId="Web-{2C2C45A1-AA60-4676-9CDE-5A0023B2CB7B}" dt="2024-11-29T06:03:48.497" v="16" actId="20577"/>
          <ac:spMkLst>
            <pc:docMk/>
            <pc:sldMk cId="1013028947" sldId="484"/>
            <ac:spMk id="3" creationId="{8D053F0F-EF5E-4366-B6E6-6C72A4F7D7E1}"/>
          </ac:spMkLst>
        </pc:spChg>
      </pc:sldChg>
      <pc:sldChg chg="modSp">
        <pc:chgData name="Pezzotta Katarzyna" userId="S::iwaniukk@slaskie.pl::5b37f97b-8240-4e1e-be90-2a689f4da1cd" providerId="AD" clId="Web-{2C2C45A1-AA60-4676-9CDE-5A0023B2CB7B}" dt="2024-11-29T06:04:18.155" v="18" actId="20577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2C2C45A1-AA60-4676-9CDE-5A0023B2CB7B}" dt="2024-11-29T06:04:18.155" v="18" actId="20577"/>
          <ac:spMkLst>
            <pc:docMk/>
            <pc:sldMk cId="1547520101" sldId="493"/>
            <ac:spMk id="5" creationId="{40A58D79-B5BE-47A6-8BBC-1AC149076E44}"/>
          </ac:spMkLst>
        </pc:spChg>
      </pc:sldChg>
    </pc:docChg>
  </pc:docChgLst>
  <pc:docChgLst>
    <pc:chgData name="Rostkowska Jolanta" userId="S::rostkowskaj@slaskie.pl::d544b27c-3ec2-4aea-bba1-0f9e90049f18" providerId="AD" clId="Web-{76966C91-A962-6A01-DAF8-EC59363E2E09}"/>
    <pc:docChg chg="addSld modSld modSection">
      <pc:chgData name="Rostkowska Jolanta" userId="S::rostkowskaj@slaskie.pl::d544b27c-3ec2-4aea-bba1-0f9e90049f18" providerId="AD" clId="Web-{76966C91-A962-6A01-DAF8-EC59363E2E09}" dt="2024-11-28T10:05:20.610" v="259" actId="14100"/>
      <pc:docMkLst>
        <pc:docMk/>
      </pc:docMkLst>
      <pc:sldChg chg="modSp">
        <pc:chgData name="Rostkowska Jolanta" userId="S::rostkowskaj@slaskie.pl::d544b27c-3ec2-4aea-bba1-0f9e90049f18" providerId="AD" clId="Web-{76966C91-A962-6A01-DAF8-EC59363E2E09}" dt="2024-11-28T10:05:20.610" v="259" actId="14100"/>
        <pc:sldMkLst>
          <pc:docMk/>
          <pc:sldMk cId="34484306" sldId="504"/>
        </pc:sldMkLst>
        <pc:spChg chg="mod">
          <ac:chgData name="Rostkowska Jolanta" userId="S::rostkowskaj@slaskie.pl::d544b27c-3ec2-4aea-bba1-0f9e90049f18" providerId="AD" clId="Web-{76966C91-A962-6A01-DAF8-EC59363E2E09}" dt="2024-11-28T10:05:20.610" v="259" actId="14100"/>
          <ac:spMkLst>
            <pc:docMk/>
            <pc:sldMk cId="34484306" sldId="504"/>
            <ac:spMk id="3" creationId="{3B729B62-EE21-456F-8B52-F6FFA0C606A5}"/>
          </ac:spMkLst>
        </pc:spChg>
      </pc:sldChg>
      <pc:sldChg chg="addSp delSp modSp add replId">
        <pc:chgData name="Rostkowska Jolanta" userId="S::rostkowskaj@slaskie.pl::d544b27c-3ec2-4aea-bba1-0f9e90049f18" providerId="AD" clId="Web-{76966C91-A962-6A01-DAF8-EC59363E2E09}" dt="2024-11-28T10:00:48.163" v="258" actId="14100"/>
        <pc:sldMkLst>
          <pc:docMk/>
          <pc:sldMk cId="2195364870" sldId="512"/>
        </pc:sldMkLst>
        <pc:spChg chg="mod">
          <ac:chgData name="Rostkowska Jolanta" userId="S::rostkowskaj@slaskie.pl::d544b27c-3ec2-4aea-bba1-0f9e90049f18" providerId="AD" clId="Web-{76966C91-A962-6A01-DAF8-EC59363E2E09}" dt="2024-11-28T09:55:06.385" v="216" actId="20577"/>
          <ac:spMkLst>
            <pc:docMk/>
            <pc:sldMk cId="2195364870" sldId="512"/>
            <ac:spMk id="3" creationId="{3B729B62-EE21-456F-8B52-F6FFA0C606A5}"/>
          </ac:spMkLst>
        </pc:spChg>
        <pc:spChg chg="add del mod">
          <ac:chgData name="Rostkowska Jolanta" userId="S::rostkowskaj@slaskie.pl::d544b27c-3ec2-4aea-bba1-0f9e90049f18" providerId="AD" clId="Web-{76966C91-A962-6A01-DAF8-EC59363E2E09}" dt="2024-11-28T09:39:07.116" v="46"/>
          <ac:spMkLst>
            <pc:docMk/>
            <pc:sldMk cId="2195364870" sldId="512"/>
            <ac:spMk id="5" creationId="{A074BF9E-9469-954A-368D-750BE103154E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20.349" v="254" actId="14100"/>
          <ac:spMkLst>
            <pc:docMk/>
            <pc:sldMk cId="2195364870" sldId="512"/>
            <ac:spMk id="6" creationId="{71405665-2854-CCE2-FB42-156605889AE5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06.083" v="251" actId="1076"/>
          <ac:spMkLst>
            <pc:docMk/>
            <pc:sldMk cId="2195364870" sldId="512"/>
            <ac:spMk id="7" creationId="{401A100D-9F41-9782-754C-5C96BEDE2948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09:56:31.450" v="228" actId="14100"/>
          <ac:spMkLst>
            <pc:docMk/>
            <pc:sldMk cId="2195364870" sldId="512"/>
            <ac:spMk id="8" creationId="{0210B420-3B49-C6AB-FBD0-6CECA4AD803B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23.443" v="255" actId="14100"/>
          <ac:spMkLst>
            <pc:docMk/>
            <pc:sldMk cId="2195364870" sldId="512"/>
            <ac:spMk id="9" creationId="{28CDFF77-A8C1-1061-6E61-B623D3317996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48.163" v="258" actId="14100"/>
          <ac:spMkLst>
            <pc:docMk/>
            <pc:sldMk cId="2195364870" sldId="512"/>
            <ac:spMk id="10" creationId="{09A1D391-E51E-ED30-FC16-A31CB8387CC6}"/>
          </ac:spMkLst>
        </pc:spChg>
        <pc:spChg chg="add del mod">
          <ac:chgData name="Rostkowska Jolanta" userId="S::rostkowskaj@slaskie.pl::d544b27c-3ec2-4aea-bba1-0f9e90049f18" providerId="AD" clId="Web-{76966C91-A962-6A01-DAF8-EC59363E2E09}" dt="2024-11-28T09:54:23.555" v="203"/>
          <ac:spMkLst>
            <pc:docMk/>
            <pc:sldMk cId="2195364870" sldId="512"/>
            <ac:spMk id="11" creationId="{29EB835C-2DBA-9B6B-96FC-2E49A9ED122D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09:56:16.216" v="227" actId="14100"/>
          <ac:spMkLst>
            <pc:docMk/>
            <pc:sldMk cId="2195364870" sldId="512"/>
            <ac:spMk id="12" creationId="{BA55A00A-C2A9-A38A-4F85-25C6DD23A93C}"/>
          </ac:spMkLst>
        </pc:spChg>
        <pc:spChg chg="add del mod">
          <ac:chgData name="Rostkowska Jolanta" userId="S::rostkowskaj@slaskie.pl::d544b27c-3ec2-4aea-bba1-0f9e90049f18" providerId="AD" clId="Web-{76966C91-A962-6A01-DAF8-EC59363E2E09}" dt="2024-11-28T09:54:26.212" v="205"/>
          <ac:spMkLst>
            <pc:docMk/>
            <pc:sldMk cId="2195364870" sldId="512"/>
            <ac:spMk id="13" creationId="{073E2DA8-8928-38C7-79A3-EF76F7224ACD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44.631" v="257" actId="14100"/>
          <ac:spMkLst>
            <pc:docMk/>
            <pc:sldMk cId="2195364870" sldId="512"/>
            <ac:spMk id="14" creationId="{B5FE1919-0136-35FB-7C6B-C1814E7B4FA9}"/>
          </ac:spMkLst>
        </pc:spChg>
        <pc:spChg chg="add del">
          <ac:chgData name="Rostkowska Jolanta" userId="S::rostkowskaj@slaskie.pl::d544b27c-3ec2-4aea-bba1-0f9e90049f18" providerId="AD" clId="Web-{76966C91-A962-6A01-DAF8-EC59363E2E09}" dt="2024-11-28T09:48:22.761" v="163"/>
          <ac:spMkLst>
            <pc:docMk/>
            <pc:sldMk cId="2195364870" sldId="512"/>
            <ac:spMk id="15" creationId="{13CB3D9B-A272-B424-4DC3-C87C0BF1A89B}"/>
          </ac:spMkLst>
        </pc:spChg>
        <pc:spChg chg="add del">
          <ac:chgData name="Rostkowska Jolanta" userId="S::rostkowskaj@slaskie.pl::d544b27c-3ec2-4aea-bba1-0f9e90049f18" providerId="AD" clId="Web-{76966C91-A962-6A01-DAF8-EC59363E2E09}" dt="2024-11-28T09:49:46.639" v="175"/>
          <ac:spMkLst>
            <pc:docMk/>
            <pc:sldMk cId="2195364870" sldId="512"/>
            <ac:spMk id="16" creationId="{B649701C-92DF-6BEC-6F7D-867049CA3994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09.865" v="252" actId="1076"/>
          <ac:spMkLst>
            <pc:docMk/>
            <pc:sldMk cId="2195364870" sldId="512"/>
            <ac:spMk id="17" creationId="{B0D284D5-71DD-BD74-78A8-C80F230F017F}"/>
          </ac:spMkLst>
        </pc:spChg>
        <pc:spChg chg="add mod">
          <ac:chgData name="Rostkowska Jolanta" userId="S::rostkowskaj@slaskie.pl::d544b27c-3ec2-4aea-bba1-0f9e90049f18" providerId="AD" clId="Web-{76966C91-A962-6A01-DAF8-EC59363E2E09}" dt="2024-11-28T10:00:17.474" v="253" actId="1076"/>
          <ac:spMkLst>
            <pc:docMk/>
            <pc:sldMk cId="2195364870" sldId="512"/>
            <ac:spMk id="18" creationId="{C3504997-20AD-26DB-BB36-0F7AC6753BA9}"/>
          </ac:spMkLst>
        </pc:spChg>
      </pc:sldChg>
    </pc:docChg>
  </pc:docChgLst>
  <pc:docChgLst>
    <pc:chgData name="Pezzotta Katarzyna" userId="S::iwaniukk@slaskie.pl::5b37f97b-8240-4e1e-be90-2a689f4da1cd" providerId="AD" clId="Web-{5E87905F-9A19-4346-BC73-D9A94F3E6FAC}"/>
    <pc:docChg chg="addSld delSld modSection">
      <pc:chgData name="Pezzotta Katarzyna" userId="S::iwaniukk@slaskie.pl::5b37f97b-8240-4e1e-be90-2a689f4da1cd" providerId="AD" clId="Web-{5E87905F-9A19-4346-BC73-D9A94F3E6FAC}" dt="2024-11-21T11:49:24.663" v="145"/>
      <pc:docMkLst>
        <pc:docMk/>
      </pc:docMkLst>
      <pc:sldChg chg="add del">
        <pc:chgData name="Pezzotta Katarzyna" userId="S::iwaniukk@slaskie.pl::5b37f97b-8240-4e1e-be90-2a689f4da1cd" providerId="AD" clId="Web-{5E87905F-9A19-4346-BC73-D9A94F3E6FAC}" dt="2024-11-21T11:49:21.647" v="73"/>
        <pc:sldMkLst>
          <pc:docMk/>
          <pc:sldMk cId="1061682294" sldId="25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694" v="74"/>
        <pc:sldMkLst>
          <pc:docMk/>
          <pc:sldMk cId="245528307" sldId="34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913" v="78"/>
        <pc:sldMkLst>
          <pc:docMk/>
          <pc:sldMk cId="4028778707" sldId="37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866" v="77"/>
        <pc:sldMkLst>
          <pc:docMk/>
          <pc:sldMk cId="2658108972" sldId="37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757" v="75"/>
        <pc:sldMkLst>
          <pc:docMk/>
          <pc:sldMk cId="1362699796" sldId="40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944" v="79"/>
        <pc:sldMkLst>
          <pc:docMk/>
          <pc:sldMk cId="1567500996" sldId="44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803" v="76"/>
        <pc:sldMkLst>
          <pc:docMk/>
          <pc:sldMk cId="1149923780" sldId="44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1.991" v="80"/>
        <pc:sldMkLst>
          <pc:docMk/>
          <pc:sldMk cId="2163652352" sldId="44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147" v="82"/>
        <pc:sldMkLst>
          <pc:docMk/>
          <pc:sldMk cId="3740291435" sldId="44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100" v="81"/>
        <pc:sldMkLst>
          <pc:docMk/>
          <pc:sldMk cId="3306877739" sldId="44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194" v="83"/>
        <pc:sldMkLst>
          <pc:docMk/>
          <pc:sldMk cId="3568793774" sldId="44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257" v="84"/>
        <pc:sldMkLst>
          <pc:docMk/>
          <pc:sldMk cId="2473958235" sldId="44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288" v="85"/>
        <pc:sldMkLst>
          <pc:docMk/>
          <pc:sldMk cId="2163055183" sldId="44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319" v="86"/>
        <pc:sldMkLst>
          <pc:docMk/>
          <pc:sldMk cId="4163909705" sldId="44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366" v="87"/>
        <pc:sldMkLst>
          <pc:docMk/>
          <pc:sldMk cId="1973495385" sldId="45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397" v="88"/>
        <pc:sldMkLst>
          <pc:docMk/>
          <pc:sldMk cId="1523010518" sldId="45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475" v="89"/>
        <pc:sldMkLst>
          <pc:docMk/>
          <pc:sldMk cId="687031026" sldId="45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585" v="90"/>
        <pc:sldMkLst>
          <pc:docMk/>
          <pc:sldMk cId="2112606271" sldId="45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616" v="91"/>
        <pc:sldMkLst>
          <pc:docMk/>
          <pc:sldMk cId="2293705558" sldId="45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647" v="92"/>
        <pc:sldMkLst>
          <pc:docMk/>
          <pc:sldMk cId="4281020712" sldId="45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694" v="93"/>
        <pc:sldMkLst>
          <pc:docMk/>
          <pc:sldMk cId="2281913913" sldId="45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725" v="94"/>
        <pc:sldMkLst>
          <pc:docMk/>
          <pc:sldMk cId="462097019" sldId="45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757" v="95"/>
        <pc:sldMkLst>
          <pc:docMk/>
          <pc:sldMk cId="288672838" sldId="45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804" v="96"/>
        <pc:sldMkLst>
          <pc:docMk/>
          <pc:sldMk cId="3433925017" sldId="45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897" v="97"/>
        <pc:sldMkLst>
          <pc:docMk/>
          <pc:sldMk cId="1020508497" sldId="46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929" v="98"/>
        <pc:sldMkLst>
          <pc:docMk/>
          <pc:sldMk cId="3575429552" sldId="46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2.960" v="99"/>
        <pc:sldMkLst>
          <pc:docMk/>
          <pc:sldMk cId="3979537141" sldId="46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007" v="100"/>
        <pc:sldMkLst>
          <pc:docMk/>
          <pc:sldMk cId="2943331374" sldId="46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038" v="101"/>
        <pc:sldMkLst>
          <pc:docMk/>
          <pc:sldMk cId="1904780384" sldId="46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054" v="102"/>
        <pc:sldMkLst>
          <pc:docMk/>
          <pc:sldMk cId="2055503198" sldId="46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116" v="103"/>
        <pc:sldMkLst>
          <pc:docMk/>
          <pc:sldMk cId="3613532728" sldId="46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132" v="104"/>
        <pc:sldMkLst>
          <pc:docMk/>
          <pc:sldMk cId="2461331589" sldId="46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163" v="105"/>
        <pc:sldMkLst>
          <pc:docMk/>
          <pc:sldMk cId="3239718270" sldId="46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194" v="106"/>
        <pc:sldMkLst>
          <pc:docMk/>
          <pc:sldMk cId="4138030119" sldId="46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210" v="107"/>
        <pc:sldMkLst>
          <pc:docMk/>
          <pc:sldMk cId="2599860494" sldId="47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241" v="108"/>
        <pc:sldMkLst>
          <pc:docMk/>
          <pc:sldMk cId="1751614472" sldId="47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272" v="109"/>
        <pc:sldMkLst>
          <pc:docMk/>
          <pc:sldMk cId="4044962228" sldId="47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304" v="110"/>
        <pc:sldMkLst>
          <pc:docMk/>
          <pc:sldMk cId="4175644645" sldId="47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335" v="111"/>
        <pc:sldMkLst>
          <pc:docMk/>
          <pc:sldMk cId="969314995" sldId="47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397" v="112"/>
        <pc:sldMkLst>
          <pc:docMk/>
          <pc:sldMk cId="1791597454" sldId="47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429" v="113"/>
        <pc:sldMkLst>
          <pc:docMk/>
          <pc:sldMk cId="1724158289" sldId="47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460" v="114"/>
        <pc:sldMkLst>
          <pc:docMk/>
          <pc:sldMk cId="4162662502" sldId="47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491" v="115"/>
        <pc:sldMkLst>
          <pc:docMk/>
          <pc:sldMk cId="261532847" sldId="47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538" v="116"/>
        <pc:sldMkLst>
          <pc:docMk/>
          <pc:sldMk cId="3995455615" sldId="47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554" v="117"/>
        <pc:sldMkLst>
          <pc:docMk/>
          <pc:sldMk cId="1364390493" sldId="48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585" v="118"/>
        <pc:sldMkLst>
          <pc:docMk/>
          <pc:sldMk cId="148580731" sldId="48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616" v="119"/>
        <pc:sldMkLst>
          <pc:docMk/>
          <pc:sldMk cId="1795207891" sldId="48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647" v="120"/>
        <pc:sldMkLst>
          <pc:docMk/>
          <pc:sldMk cId="2955149710" sldId="48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710" v="121"/>
        <pc:sldMkLst>
          <pc:docMk/>
          <pc:sldMk cId="1013028947" sldId="48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741" v="122"/>
        <pc:sldMkLst>
          <pc:docMk/>
          <pc:sldMk cId="3787282580" sldId="48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772" v="123"/>
        <pc:sldMkLst>
          <pc:docMk/>
          <pc:sldMk cId="2223514312" sldId="48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804" v="124"/>
        <pc:sldMkLst>
          <pc:docMk/>
          <pc:sldMk cId="3014951098" sldId="48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851" v="125"/>
        <pc:sldMkLst>
          <pc:docMk/>
          <pc:sldMk cId="3348081036" sldId="48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882" v="126"/>
        <pc:sldMkLst>
          <pc:docMk/>
          <pc:sldMk cId="3004442251" sldId="48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913" v="127"/>
        <pc:sldMkLst>
          <pc:docMk/>
          <pc:sldMk cId="2526927495" sldId="49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3.944" v="128"/>
        <pc:sldMkLst>
          <pc:docMk/>
          <pc:sldMk cId="1936048191" sldId="49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007" v="129"/>
        <pc:sldMkLst>
          <pc:docMk/>
          <pc:sldMk cId="371503885" sldId="49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085" v="130"/>
        <pc:sldMkLst>
          <pc:docMk/>
          <pc:sldMk cId="1547520101" sldId="49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116" v="131"/>
        <pc:sldMkLst>
          <pc:docMk/>
          <pc:sldMk cId="1468049500" sldId="49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147" v="132"/>
        <pc:sldMkLst>
          <pc:docMk/>
          <pc:sldMk cId="2939374896" sldId="49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179" v="133"/>
        <pc:sldMkLst>
          <pc:docMk/>
          <pc:sldMk cId="443283952" sldId="49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241" v="134"/>
        <pc:sldMkLst>
          <pc:docMk/>
          <pc:sldMk cId="3111952865" sldId="49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272" v="135"/>
        <pc:sldMkLst>
          <pc:docMk/>
          <pc:sldMk cId="4185758771" sldId="498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304" v="136"/>
        <pc:sldMkLst>
          <pc:docMk/>
          <pc:sldMk cId="1281440769" sldId="499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335" v="137"/>
        <pc:sldMkLst>
          <pc:docMk/>
          <pc:sldMk cId="3875237740" sldId="500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366" v="138"/>
        <pc:sldMkLst>
          <pc:docMk/>
          <pc:sldMk cId="1448960159" sldId="501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397" v="139"/>
        <pc:sldMkLst>
          <pc:docMk/>
          <pc:sldMk cId="51872014" sldId="502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460" v="140"/>
        <pc:sldMkLst>
          <pc:docMk/>
          <pc:sldMk cId="2256188124" sldId="503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491" v="141"/>
        <pc:sldMkLst>
          <pc:docMk/>
          <pc:sldMk cId="34484306" sldId="504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538" v="142"/>
        <pc:sldMkLst>
          <pc:docMk/>
          <pc:sldMk cId="2054039514" sldId="505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585" v="143"/>
        <pc:sldMkLst>
          <pc:docMk/>
          <pc:sldMk cId="1472563301" sldId="506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632" v="144"/>
        <pc:sldMkLst>
          <pc:docMk/>
          <pc:sldMk cId="3226303335" sldId="507"/>
        </pc:sldMkLst>
      </pc:sldChg>
      <pc:sldChg chg="add del">
        <pc:chgData name="Pezzotta Katarzyna" userId="S::iwaniukk@slaskie.pl::5b37f97b-8240-4e1e-be90-2a689f4da1cd" providerId="AD" clId="Web-{5E87905F-9A19-4346-BC73-D9A94F3E6FAC}" dt="2024-11-21T11:49:24.663" v="145"/>
        <pc:sldMkLst>
          <pc:docMk/>
          <pc:sldMk cId="532951610" sldId="508"/>
        </pc:sldMkLst>
      </pc:sldChg>
    </pc:docChg>
  </pc:docChgLst>
  <pc:docChgLst>
    <pc:chgData name="Szczurek Anna" userId="S::szczureka@slaskie.pl::0b19700b-be1e-4e68-b0a0-554c0da4db13" providerId="AD" clId="Web-{6D8084DD-2522-F362-4AB6-EB9B4967B1D0}"/>
    <pc:docChg chg="modSld">
      <pc:chgData name="Szczurek Anna" userId="S::szczureka@slaskie.pl::0b19700b-be1e-4e68-b0a0-554c0da4db13" providerId="AD" clId="Web-{6D8084DD-2522-F362-4AB6-EB9B4967B1D0}" dt="2024-11-22T07:43:02.282" v="1" actId="20577"/>
      <pc:docMkLst>
        <pc:docMk/>
      </pc:docMkLst>
      <pc:sldChg chg="modSp">
        <pc:chgData name="Szczurek Anna" userId="S::szczureka@slaskie.pl::0b19700b-be1e-4e68-b0a0-554c0da4db13" providerId="AD" clId="Web-{6D8084DD-2522-F362-4AB6-EB9B4967B1D0}" dt="2024-11-22T07:43:02.282" v="1" actId="20577"/>
        <pc:sldMkLst>
          <pc:docMk/>
          <pc:sldMk cId="2939374896" sldId="495"/>
        </pc:sldMkLst>
        <pc:spChg chg="mod">
          <ac:chgData name="Szczurek Anna" userId="S::szczureka@slaskie.pl::0b19700b-be1e-4e68-b0a0-554c0da4db13" providerId="AD" clId="Web-{6D8084DD-2522-F362-4AB6-EB9B4967B1D0}" dt="2024-11-22T07:43:02.282" v="1" actId="20577"/>
          <ac:spMkLst>
            <pc:docMk/>
            <pc:sldMk cId="2939374896" sldId="495"/>
            <ac:spMk id="5" creationId="{40A58D79-B5BE-47A6-8BBC-1AC149076E44}"/>
          </ac:spMkLst>
        </pc:spChg>
      </pc:sldChg>
    </pc:docChg>
  </pc:docChgLst>
  <pc:docChgLst>
    <pc:chgData name="Pezzotta Katarzyna" userId="S::iwaniukk@slaskie.pl::5b37f97b-8240-4e1e-be90-2a689f4da1cd" providerId="AD" clId="Web-{D01119FE-28A3-434F-AF3F-9BEE6BFF1392}"/>
    <pc:docChg chg="addSld delSld modSld modSection">
      <pc:chgData name="Pezzotta Katarzyna" userId="S::iwaniukk@slaskie.pl::5b37f97b-8240-4e1e-be90-2a689f4da1cd" providerId="AD" clId="Web-{D01119FE-28A3-434F-AF3F-9BEE6BFF1392}" dt="2024-11-22T11:41:36.893" v="1126" actId="20577"/>
      <pc:docMkLst>
        <pc:docMk/>
      </pc:docMkLst>
      <pc:sldChg chg="modSp">
        <pc:chgData name="Pezzotta Katarzyna" userId="S::iwaniukk@slaskie.pl::5b37f97b-8240-4e1e-be90-2a689f4da1cd" providerId="AD" clId="Web-{D01119FE-28A3-434F-AF3F-9BEE6BFF1392}" dt="2024-11-22T10:25:04.335" v="31" actId="20577"/>
        <pc:sldMkLst>
          <pc:docMk/>
          <pc:sldMk cId="2658108972" sldId="379"/>
        </pc:sldMkLst>
        <pc:spChg chg="mod">
          <ac:chgData name="Pezzotta Katarzyna" userId="S::iwaniukk@slaskie.pl::5b37f97b-8240-4e1e-be90-2a689f4da1cd" providerId="AD" clId="Web-{D01119FE-28A3-434F-AF3F-9BEE6BFF1392}" dt="2024-11-22T10:25:04.335" v="31" actId="20577"/>
          <ac:spMkLst>
            <pc:docMk/>
            <pc:sldMk cId="2658108972" sldId="379"/>
            <ac:spMk id="3" creationId="{FEB5327F-3243-4663-A09A-FBE02EA2FC5E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22:57.877" v="9" actId="20577"/>
        <pc:sldMkLst>
          <pc:docMk/>
          <pc:sldMk cId="1362699796" sldId="406"/>
        </pc:sldMkLst>
        <pc:spChg chg="mod">
          <ac:chgData name="Pezzotta Katarzyna" userId="S::iwaniukk@slaskie.pl::5b37f97b-8240-4e1e-be90-2a689f4da1cd" providerId="AD" clId="Web-{D01119FE-28A3-434F-AF3F-9BEE6BFF1392}" dt="2024-11-22T10:22:57.877" v="9" actId="20577"/>
          <ac:spMkLst>
            <pc:docMk/>
            <pc:sldMk cId="1362699796" sldId="406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27:53.578" v="115" actId="1076"/>
        <pc:sldMkLst>
          <pc:docMk/>
          <pc:sldMk cId="1567500996" sldId="441"/>
        </pc:sldMkLst>
        <pc:spChg chg="mod">
          <ac:chgData name="Pezzotta Katarzyna" userId="S::iwaniukk@slaskie.pl::5b37f97b-8240-4e1e-be90-2a689f4da1cd" providerId="AD" clId="Web-{D01119FE-28A3-434F-AF3F-9BEE6BFF1392}" dt="2024-11-22T10:27:43.702" v="112" actId="20577"/>
          <ac:spMkLst>
            <pc:docMk/>
            <pc:sldMk cId="1567500996" sldId="441"/>
            <ac:spMk id="3" creationId="{FEB5327F-3243-4663-A09A-FBE02EA2FC5E}"/>
          </ac:spMkLst>
        </pc:spChg>
        <pc:picChg chg="mod">
          <ac:chgData name="Pezzotta Katarzyna" userId="S::iwaniukk@slaskie.pl::5b37f97b-8240-4e1e-be90-2a689f4da1cd" providerId="AD" clId="Web-{D01119FE-28A3-434F-AF3F-9BEE6BFF1392}" dt="2024-11-22T10:27:53.578" v="115" actId="1076"/>
          <ac:picMkLst>
            <pc:docMk/>
            <pc:sldMk cId="1567500996" sldId="441"/>
            <ac:picMk id="5" creationId="{00000000-0000-0000-0000-000000000000}"/>
          </ac:picMkLst>
        </pc:picChg>
      </pc:sldChg>
      <pc:sldChg chg="modSp">
        <pc:chgData name="Pezzotta Katarzyna" userId="S::iwaniukk@slaskie.pl::5b37f97b-8240-4e1e-be90-2a689f4da1cd" providerId="AD" clId="Web-{D01119FE-28A3-434F-AF3F-9BEE6BFF1392}" dt="2024-11-22T10:29:15.191" v="120" actId="20577"/>
        <pc:sldMkLst>
          <pc:docMk/>
          <pc:sldMk cId="3740291435" sldId="444"/>
        </pc:sldMkLst>
        <pc:spChg chg="mod">
          <ac:chgData name="Pezzotta Katarzyna" userId="S::iwaniukk@slaskie.pl::5b37f97b-8240-4e1e-be90-2a689f4da1cd" providerId="AD" clId="Web-{D01119FE-28A3-434F-AF3F-9BEE6BFF1392}" dt="2024-11-22T10:29:15.191" v="120" actId="20577"/>
          <ac:spMkLst>
            <pc:docMk/>
            <pc:sldMk cId="3740291435" sldId="444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36:22.445" v="128" actId="20577"/>
        <pc:sldMkLst>
          <pc:docMk/>
          <pc:sldMk cId="3568793774" sldId="446"/>
        </pc:sldMkLst>
        <pc:spChg chg="mod">
          <ac:chgData name="Pezzotta Katarzyna" userId="S::iwaniukk@slaskie.pl::5b37f97b-8240-4e1e-be90-2a689f4da1cd" providerId="AD" clId="Web-{D01119FE-28A3-434F-AF3F-9BEE6BFF1392}" dt="2024-11-22T10:36:22.445" v="128" actId="20577"/>
          <ac:spMkLst>
            <pc:docMk/>
            <pc:sldMk cId="3568793774" sldId="446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44:34.890" v="216" actId="20577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D01119FE-28A3-434F-AF3F-9BEE6BFF1392}" dt="2024-11-22T10:42:47.619" v="193" actId="20577"/>
          <ac:spMkLst>
            <pc:docMk/>
            <pc:sldMk cId="2473958235" sldId="447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D01119FE-28A3-434F-AF3F-9BEE6BFF1392}" dt="2024-11-22T10:44:34.890" v="216" actId="20577"/>
          <ac:spMkLst>
            <pc:docMk/>
            <pc:sldMk cId="2473958235" sldId="447"/>
            <ac:spMk id="3" creationId="{00000000-0000-0000-0000-000000000000}"/>
          </ac:spMkLst>
        </pc:spChg>
      </pc:sldChg>
      <pc:sldChg chg="modSp modCm">
        <pc:chgData name="Pezzotta Katarzyna" userId="S::iwaniukk@slaskie.pl::5b37f97b-8240-4e1e-be90-2a689f4da1cd" providerId="AD" clId="Web-{D01119FE-28A3-434F-AF3F-9BEE6BFF1392}" dt="2024-11-22T10:42:41.838" v="190" actId="20577"/>
        <pc:sldMkLst>
          <pc:docMk/>
          <pc:sldMk cId="2163055183" sldId="448"/>
        </pc:sldMkLst>
        <pc:spChg chg="mod">
          <ac:chgData name="Pezzotta Katarzyna" userId="S::iwaniukk@slaskie.pl::5b37f97b-8240-4e1e-be90-2a689f4da1cd" providerId="AD" clId="Web-{D01119FE-28A3-434F-AF3F-9BEE6BFF1392}" dt="2024-11-22T10:42:41.838" v="190" actId="20577"/>
          <ac:spMkLst>
            <pc:docMk/>
            <pc:sldMk cId="2163055183" sldId="448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D01119FE-28A3-434F-AF3F-9BEE6BFF1392}" dt="2024-11-22T10:42:16.212" v="186" actId="20577"/>
          <ac:spMkLst>
            <pc:docMk/>
            <pc:sldMk cId="2163055183" sldId="448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zzotta Katarzyna" userId="S::iwaniukk@slaskie.pl::5b37f97b-8240-4e1e-be90-2a689f4da1cd" providerId="AD" clId="Web-{D01119FE-28A3-434F-AF3F-9BEE6BFF1392}" dt="2024-11-22T10:40:06.815" v="156" actId="20577"/>
              <pc2:cmMkLst xmlns:pc2="http://schemas.microsoft.com/office/powerpoint/2019/9/main/command">
                <pc:docMk/>
                <pc:sldMk cId="2163055183" sldId="448"/>
                <pc2:cmMk id="{00B3F0F6-C70B-4C67-A9CC-A49666F3F647}"/>
              </pc2:cmMkLst>
            </pc226:cmChg>
          </p:ext>
        </pc:extLst>
      </pc:sldChg>
      <pc:sldChg chg="modSp">
        <pc:chgData name="Pezzotta Katarzyna" userId="S::iwaniukk@slaskie.pl::5b37f97b-8240-4e1e-be90-2a689f4da1cd" providerId="AD" clId="Web-{D01119FE-28A3-434F-AF3F-9BEE6BFF1392}" dt="2024-11-22T10:47:37.320" v="251" actId="20577"/>
        <pc:sldMkLst>
          <pc:docMk/>
          <pc:sldMk cId="4163909705" sldId="449"/>
        </pc:sldMkLst>
        <pc:spChg chg="mod">
          <ac:chgData name="Pezzotta Katarzyna" userId="S::iwaniukk@slaskie.pl::5b37f97b-8240-4e1e-be90-2a689f4da1cd" providerId="AD" clId="Web-{D01119FE-28A3-434F-AF3F-9BEE6BFF1392}" dt="2024-11-22T10:42:54.448" v="195" actId="20577"/>
          <ac:spMkLst>
            <pc:docMk/>
            <pc:sldMk cId="4163909705" sldId="449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D01119FE-28A3-434F-AF3F-9BEE6BFF1392}" dt="2024-11-22T10:47:37.320" v="251" actId="20577"/>
          <ac:spMkLst>
            <pc:docMk/>
            <pc:sldMk cId="4163909705" sldId="44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51:28.394" v="275" actId="20577"/>
        <pc:sldMkLst>
          <pc:docMk/>
          <pc:sldMk cId="1973495385" sldId="450"/>
        </pc:sldMkLst>
        <pc:spChg chg="mod">
          <ac:chgData name="Pezzotta Katarzyna" userId="S::iwaniukk@slaskie.pl::5b37f97b-8240-4e1e-be90-2a689f4da1cd" providerId="AD" clId="Web-{D01119FE-28A3-434F-AF3F-9BEE6BFF1392}" dt="2024-11-22T10:51:28.394" v="275" actId="20577"/>
          <ac:spMkLst>
            <pc:docMk/>
            <pc:sldMk cId="1973495385" sldId="450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55:45.688" v="330" actId="20577"/>
        <pc:sldMkLst>
          <pc:docMk/>
          <pc:sldMk cId="2112606271" sldId="453"/>
        </pc:sldMkLst>
        <pc:spChg chg="mod">
          <ac:chgData name="Pezzotta Katarzyna" userId="S::iwaniukk@slaskie.pl::5b37f97b-8240-4e1e-be90-2a689f4da1cd" providerId="AD" clId="Web-{D01119FE-28A3-434F-AF3F-9BEE6BFF1392}" dt="2024-11-22T10:55:45.688" v="330" actId="20577"/>
          <ac:spMkLst>
            <pc:docMk/>
            <pc:sldMk cId="2112606271" sldId="453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55:34.858" v="328" actId="20577"/>
        <pc:sldMkLst>
          <pc:docMk/>
          <pc:sldMk cId="2293705558" sldId="454"/>
        </pc:sldMkLst>
        <pc:spChg chg="mod">
          <ac:chgData name="Pezzotta Katarzyna" userId="S::iwaniukk@slaskie.pl::5b37f97b-8240-4e1e-be90-2a689f4da1cd" providerId="AD" clId="Web-{D01119FE-28A3-434F-AF3F-9BEE6BFF1392}" dt="2024-11-22T10:55:34.858" v="328" actId="20577"/>
          <ac:spMkLst>
            <pc:docMk/>
            <pc:sldMk cId="2293705558" sldId="454"/>
            <ac:spMk id="6" creationId="{4AB8890E-8F8F-442A-9D44-46FCF7B776DD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0:58:54.805" v="362" actId="20577"/>
        <pc:sldMkLst>
          <pc:docMk/>
          <pc:sldMk cId="4281020712" sldId="455"/>
        </pc:sldMkLst>
        <pc:spChg chg="mod">
          <ac:chgData name="Pezzotta Katarzyna" userId="S::iwaniukk@slaskie.pl::5b37f97b-8240-4e1e-be90-2a689f4da1cd" providerId="AD" clId="Web-{D01119FE-28A3-434F-AF3F-9BEE6BFF1392}" dt="2024-11-22T10:58:47.742" v="360" actId="20577"/>
          <ac:spMkLst>
            <pc:docMk/>
            <pc:sldMk cId="4281020712" sldId="455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D01119FE-28A3-434F-AF3F-9BEE6BFF1392}" dt="2024-11-22T10:58:54.805" v="362" actId="20577"/>
          <ac:spMkLst>
            <pc:docMk/>
            <pc:sldMk cId="4281020712" sldId="455"/>
            <ac:spMk id="3" creationId="{00000000-0000-0000-0000-000000000000}"/>
          </ac:spMkLst>
        </pc:spChg>
      </pc:sldChg>
      <pc:sldChg chg="modSp del">
        <pc:chgData name="Pezzotta Katarzyna" userId="S::iwaniukk@slaskie.pl::5b37f97b-8240-4e1e-be90-2a689f4da1cd" providerId="AD" clId="Web-{D01119FE-28A3-434F-AF3F-9BEE6BFF1392}" dt="2024-11-22T11:01:24.328" v="364"/>
        <pc:sldMkLst>
          <pc:docMk/>
          <pc:sldMk cId="2281913913" sldId="456"/>
        </pc:sldMkLst>
      </pc:sldChg>
      <pc:sldChg chg="del">
        <pc:chgData name="Pezzotta Katarzyna" userId="S::iwaniukk@slaskie.pl::5b37f97b-8240-4e1e-be90-2a689f4da1cd" providerId="AD" clId="Web-{D01119FE-28A3-434F-AF3F-9BEE6BFF1392}" dt="2024-11-22T11:01:49.907" v="365"/>
        <pc:sldMkLst>
          <pc:docMk/>
          <pc:sldMk cId="462097019" sldId="457"/>
        </pc:sldMkLst>
      </pc:sldChg>
      <pc:sldChg chg="del">
        <pc:chgData name="Pezzotta Katarzyna" userId="S::iwaniukk@slaskie.pl::5b37f97b-8240-4e1e-be90-2a689f4da1cd" providerId="AD" clId="Web-{D01119FE-28A3-434F-AF3F-9BEE6BFF1392}" dt="2024-11-22T11:02:01.736" v="366"/>
        <pc:sldMkLst>
          <pc:docMk/>
          <pc:sldMk cId="288672838" sldId="458"/>
        </pc:sldMkLst>
      </pc:sldChg>
      <pc:sldChg chg="modSp">
        <pc:chgData name="Pezzotta Katarzyna" userId="S::iwaniukk@slaskie.pl::5b37f97b-8240-4e1e-be90-2a689f4da1cd" providerId="AD" clId="Web-{D01119FE-28A3-434F-AF3F-9BEE6BFF1392}" dt="2024-11-22T11:24:39.924" v="684" actId="20577"/>
        <pc:sldMkLst>
          <pc:docMk/>
          <pc:sldMk cId="1020508497" sldId="460"/>
        </pc:sldMkLst>
        <pc:spChg chg="mod">
          <ac:chgData name="Pezzotta Katarzyna" userId="S::iwaniukk@slaskie.pl::5b37f97b-8240-4e1e-be90-2a689f4da1cd" providerId="AD" clId="Web-{D01119FE-28A3-434F-AF3F-9BEE6BFF1392}" dt="2024-11-22T11:23:36.640" v="634" actId="20577"/>
          <ac:spMkLst>
            <pc:docMk/>
            <pc:sldMk cId="1020508497" sldId="460"/>
            <ac:spMk id="2" creationId="{8E4CBF0C-9BBB-43A7-BFEE-A6A702C0AB16}"/>
          </ac:spMkLst>
        </pc:spChg>
        <pc:spChg chg="mod">
          <ac:chgData name="Pezzotta Katarzyna" userId="S::iwaniukk@slaskie.pl::5b37f97b-8240-4e1e-be90-2a689f4da1cd" providerId="AD" clId="Web-{D01119FE-28A3-434F-AF3F-9BEE6BFF1392}" dt="2024-11-22T11:24:39.924" v="684" actId="20577"/>
          <ac:spMkLst>
            <pc:docMk/>
            <pc:sldMk cId="1020508497" sldId="460"/>
            <ac:spMk id="3" creationId="{3D3A06D7-A6F6-4215-B9FC-436B99293AF2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1:26:32.367" v="748" actId="20577"/>
        <pc:sldMkLst>
          <pc:docMk/>
          <pc:sldMk cId="3575429552" sldId="461"/>
        </pc:sldMkLst>
        <pc:spChg chg="mod">
          <ac:chgData name="Pezzotta Katarzyna" userId="S::iwaniukk@slaskie.pl::5b37f97b-8240-4e1e-be90-2a689f4da1cd" providerId="AD" clId="Web-{D01119FE-28A3-434F-AF3F-9BEE6BFF1392}" dt="2024-11-22T11:25:05.550" v="695" actId="20577"/>
          <ac:spMkLst>
            <pc:docMk/>
            <pc:sldMk cId="3575429552" sldId="461"/>
            <ac:spMk id="2" creationId="{956AF1D7-B407-41B2-90DF-BCDA661D2724}"/>
          </ac:spMkLst>
        </pc:spChg>
        <pc:spChg chg="mod">
          <ac:chgData name="Pezzotta Katarzyna" userId="S::iwaniukk@slaskie.pl::5b37f97b-8240-4e1e-be90-2a689f4da1cd" providerId="AD" clId="Web-{D01119FE-28A3-434F-AF3F-9BEE6BFF1392}" dt="2024-11-22T11:26:32.367" v="748" actId="20577"/>
          <ac:spMkLst>
            <pc:docMk/>
            <pc:sldMk cId="3575429552" sldId="461"/>
            <ac:spMk id="3" creationId="{804E79C9-A2C3-4CA4-A190-37088C4B721E}"/>
          </ac:spMkLst>
        </pc:spChg>
      </pc:sldChg>
      <pc:sldChg chg="modSp">
        <pc:chgData name="Pezzotta Katarzyna" userId="S::iwaniukk@slaskie.pl::5b37f97b-8240-4e1e-be90-2a689f4da1cd" providerId="AD" clId="Web-{D01119FE-28A3-434F-AF3F-9BEE6BFF1392}" dt="2024-11-22T11:41:36.893" v="1126" actId="20577"/>
        <pc:sldMkLst>
          <pc:docMk/>
          <pc:sldMk cId="2943331374" sldId="463"/>
        </pc:sldMkLst>
        <pc:spChg chg="mod">
          <ac:chgData name="Pezzotta Katarzyna" userId="S::iwaniukk@slaskie.pl::5b37f97b-8240-4e1e-be90-2a689f4da1cd" providerId="AD" clId="Web-{D01119FE-28A3-434F-AF3F-9BEE6BFF1392}" dt="2024-11-22T11:41:36.893" v="1126" actId="20577"/>
          <ac:spMkLst>
            <pc:docMk/>
            <pc:sldMk cId="2943331374" sldId="463"/>
            <ac:spMk id="3" creationId="{A4571279-323D-453B-872E-E240537BA59C}"/>
          </ac:spMkLst>
        </pc:spChg>
      </pc:sldChg>
      <pc:sldChg chg="modSp add replId">
        <pc:chgData name="Pezzotta Katarzyna" userId="S::iwaniukk@slaskie.pl::5b37f97b-8240-4e1e-be90-2a689f4da1cd" providerId="AD" clId="Web-{D01119FE-28A3-434F-AF3F-9BEE6BFF1392}" dt="2024-11-22T10:52:25.318" v="285" actId="20577"/>
        <pc:sldMkLst>
          <pc:docMk/>
          <pc:sldMk cId="4017059499" sldId="509"/>
        </pc:sldMkLst>
        <pc:spChg chg="mod">
          <ac:chgData name="Pezzotta Katarzyna" userId="S::iwaniukk@slaskie.pl::5b37f97b-8240-4e1e-be90-2a689f4da1cd" providerId="AD" clId="Web-{D01119FE-28A3-434F-AF3F-9BEE6BFF1392}" dt="2024-11-22T10:52:06.630" v="283" actId="20577"/>
          <ac:spMkLst>
            <pc:docMk/>
            <pc:sldMk cId="4017059499" sldId="509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D01119FE-28A3-434F-AF3F-9BEE6BFF1392}" dt="2024-11-22T10:52:25.318" v="285" actId="20577"/>
          <ac:spMkLst>
            <pc:docMk/>
            <pc:sldMk cId="4017059499" sldId="509"/>
            <ac:spMk id="3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708CAE6C-D297-4EFE-8B4E-FF2AF5F8C013}"/>
    <pc:docChg chg="modSld">
      <pc:chgData name="Pezzotta Katarzyna" userId="S::iwaniukk@slaskie.pl::5b37f97b-8240-4e1e-be90-2a689f4da1cd" providerId="AD" clId="Web-{708CAE6C-D297-4EFE-8B4E-FF2AF5F8C013}" dt="2024-11-25T06:31:13.492" v="16" actId="14100"/>
      <pc:docMkLst>
        <pc:docMk/>
      </pc:docMkLst>
      <pc:sldChg chg="modSp">
        <pc:chgData name="Pezzotta Katarzyna" userId="S::iwaniukk@slaskie.pl::5b37f97b-8240-4e1e-be90-2a689f4da1cd" providerId="AD" clId="Web-{708CAE6C-D297-4EFE-8B4E-FF2AF5F8C013}" dt="2024-11-25T06:28:28.470" v="3" actId="14100"/>
        <pc:sldMkLst>
          <pc:docMk/>
          <pc:sldMk cId="2658108972" sldId="379"/>
        </pc:sldMkLst>
        <pc:spChg chg="mod">
          <ac:chgData name="Pezzotta Katarzyna" userId="S::iwaniukk@slaskie.pl::5b37f97b-8240-4e1e-be90-2a689f4da1cd" providerId="AD" clId="Web-{708CAE6C-D297-4EFE-8B4E-FF2AF5F8C013}" dt="2024-11-25T06:28:28.470" v="3" actId="14100"/>
          <ac:spMkLst>
            <pc:docMk/>
            <pc:sldMk cId="2658108972" sldId="379"/>
            <ac:spMk id="2" creationId="{A3054CDC-9BCC-4985-A46A-A1F4B1C4746B}"/>
          </ac:spMkLst>
        </pc:spChg>
        <pc:spChg chg="mod">
          <ac:chgData name="Pezzotta Katarzyna" userId="S::iwaniukk@slaskie.pl::5b37f97b-8240-4e1e-be90-2a689f4da1cd" providerId="AD" clId="Web-{708CAE6C-D297-4EFE-8B4E-FF2AF5F8C013}" dt="2024-11-25T06:26:31.825" v="2" actId="20577"/>
          <ac:spMkLst>
            <pc:docMk/>
            <pc:sldMk cId="2658108972" sldId="379"/>
            <ac:spMk id="3" creationId="{FEB5327F-3243-4663-A09A-FBE02EA2FC5E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29:28.504" v="6" actId="1076"/>
        <pc:sldMkLst>
          <pc:docMk/>
          <pc:sldMk cId="3568793774" sldId="446"/>
        </pc:sldMkLst>
        <pc:spChg chg="mod">
          <ac:chgData name="Pezzotta Katarzyna" userId="S::iwaniukk@slaskie.pl::5b37f97b-8240-4e1e-be90-2a689f4da1cd" providerId="AD" clId="Web-{708CAE6C-D297-4EFE-8B4E-FF2AF5F8C013}" dt="2024-11-25T06:29:28.504" v="6" actId="1076"/>
          <ac:spMkLst>
            <pc:docMk/>
            <pc:sldMk cId="3568793774" sldId="446"/>
            <ac:spMk id="2" creationId="{00000000-0000-0000-0000-000000000000}"/>
          </ac:spMkLst>
        </pc:spChg>
        <pc:spChg chg="mod">
          <ac:chgData name="Pezzotta Katarzyna" userId="S::iwaniukk@slaskie.pl::5b37f97b-8240-4e1e-be90-2a689f4da1cd" providerId="AD" clId="Web-{708CAE6C-D297-4EFE-8B4E-FF2AF5F8C013}" dt="2024-11-25T06:29:24.535" v="5" actId="1076"/>
          <ac:spMkLst>
            <pc:docMk/>
            <pc:sldMk cId="3568793774" sldId="446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29:43.911" v="8" actId="14100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708CAE6C-D297-4EFE-8B4E-FF2AF5F8C013}" dt="2024-11-25T06:29:43.911" v="8" actId="14100"/>
          <ac:spMkLst>
            <pc:docMk/>
            <pc:sldMk cId="2473958235" sldId="447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29:52.302" v="9" actId="14100"/>
        <pc:sldMkLst>
          <pc:docMk/>
          <pc:sldMk cId="2163055183" sldId="448"/>
        </pc:sldMkLst>
        <pc:spChg chg="mod">
          <ac:chgData name="Pezzotta Katarzyna" userId="S::iwaniukk@slaskie.pl::5b37f97b-8240-4e1e-be90-2a689f4da1cd" providerId="AD" clId="Web-{708CAE6C-D297-4EFE-8B4E-FF2AF5F8C013}" dt="2024-11-25T06:29:52.302" v="9" actId="14100"/>
          <ac:spMkLst>
            <pc:docMk/>
            <pc:sldMk cId="2163055183" sldId="448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0:27.084" v="11" actId="14100"/>
        <pc:sldMkLst>
          <pc:docMk/>
          <pc:sldMk cId="4163909705" sldId="449"/>
        </pc:sldMkLst>
        <pc:spChg chg="mod">
          <ac:chgData name="Pezzotta Katarzyna" userId="S::iwaniukk@slaskie.pl::5b37f97b-8240-4e1e-be90-2a689f4da1cd" providerId="AD" clId="Web-{708CAE6C-D297-4EFE-8B4E-FF2AF5F8C013}" dt="2024-11-25T06:30:27.084" v="11" actId="14100"/>
          <ac:spMkLst>
            <pc:docMk/>
            <pc:sldMk cId="4163909705" sldId="449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0:34.803" v="12" actId="14100"/>
        <pc:sldMkLst>
          <pc:docMk/>
          <pc:sldMk cId="1973495385" sldId="450"/>
        </pc:sldMkLst>
        <pc:spChg chg="mod">
          <ac:chgData name="Pezzotta Katarzyna" userId="S::iwaniukk@slaskie.pl::5b37f97b-8240-4e1e-be90-2a689f4da1cd" providerId="AD" clId="Web-{708CAE6C-D297-4EFE-8B4E-FF2AF5F8C013}" dt="2024-11-25T06:30:34.803" v="12" actId="14100"/>
          <ac:spMkLst>
            <pc:docMk/>
            <pc:sldMk cId="1973495385" sldId="450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0:56.288" v="14" actId="14100"/>
        <pc:sldMkLst>
          <pc:docMk/>
          <pc:sldMk cId="1523010518" sldId="451"/>
        </pc:sldMkLst>
        <pc:spChg chg="mod">
          <ac:chgData name="Pezzotta Katarzyna" userId="S::iwaniukk@slaskie.pl::5b37f97b-8240-4e1e-be90-2a689f4da1cd" providerId="AD" clId="Web-{708CAE6C-D297-4EFE-8B4E-FF2AF5F8C013}" dt="2024-11-25T06:30:56.288" v="14" actId="14100"/>
          <ac:spMkLst>
            <pc:docMk/>
            <pc:sldMk cId="1523010518" sldId="451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1:05.960" v="15" actId="14100"/>
        <pc:sldMkLst>
          <pc:docMk/>
          <pc:sldMk cId="687031026" sldId="452"/>
        </pc:sldMkLst>
        <pc:spChg chg="mod">
          <ac:chgData name="Pezzotta Katarzyna" userId="S::iwaniukk@slaskie.pl::5b37f97b-8240-4e1e-be90-2a689f4da1cd" providerId="AD" clId="Web-{708CAE6C-D297-4EFE-8B4E-FF2AF5F8C013}" dt="2024-11-25T06:31:05.960" v="15" actId="14100"/>
          <ac:spMkLst>
            <pc:docMk/>
            <pc:sldMk cId="687031026" sldId="452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1:13.492" v="16" actId="14100"/>
        <pc:sldMkLst>
          <pc:docMk/>
          <pc:sldMk cId="2112606271" sldId="453"/>
        </pc:sldMkLst>
        <pc:spChg chg="mod">
          <ac:chgData name="Pezzotta Katarzyna" userId="S::iwaniukk@slaskie.pl::5b37f97b-8240-4e1e-be90-2a689f4da1cd" providerId="AD" clId="Web-{708CAE6C-D297-4EFE-8B4E-FF2AF5F8C013}" dt="2024-11-25T06:31:13.492" v="16" actId="14100"/>
          <ac:spMkLst>
            <pc:docMk/>
            <pc:sldMk cId="2112606271" sldId="453"/>
            <ac:spMk id="2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708CAE6C-D297-4EFE-8B4E-FF2AF5F8C013}" dt="2024-11-25T06:30:48.741" v="13" actId="14100"/>
        <pc:sldMkLst>
          <pc:docMk/>
          <pc:sldMk cId="4017059499" sldId="509"/>
        </pc:sldMkLst>
        <pc:spChg chg="mod">
          <ac:chgData name="Pezzotta Katarzyna" userId="S::iwaniukk@slaskie.pl::5b37f97b-8240-4e1e-be90-2a689f4da1cd" providerId="AD" clId="Web-{708CAE6C-D297-4EFE-8B4E-FF2AF5F8C013}" dt="2024-11-25T06:30:48.741" v="13" actId="14100"/>
          <ac:spMkLst>
            <pc:docMk/>
            <pc:sldMk cId="4017059499" sldId="509"/>
            <ac:spMk id="2" creationId="{00000000-0000-0000-0000-000000000000}"/>
          </ac:spMkLst>
        </pc:spChg>
      </pc:sldChg>
    </pc:docChg>
  </pc:docChgLst>
  <pc:docChgLst>
    <pc:chgData name="Pezzotta Katarzyna" userId="S::iwaniukk@slaskie.pl::5b37f97b-8240-4e1e-be90-2a689f4da1cd" providerId="AD" clId="Web-{E86E3BC4-CA7F-4589-A6F5-2E00C3101665}"/>
    <pc:docChg chg="modSld sldOrd">
      <pc:chgData name="Pezzotta Katarzyna" userId="S::iwaniukk@slaskie.pl::5b37f97b-8240-4e1e-be90-2a689f4da1cd" providerId="AD" clId="Web-{E86E3BC4-CA7F-4589-A6F5-2E00C3101665}" dt="2024-11-25T10:51:44.291" v="72" actId="20577"/>
      <pc:docMkLst>
        <pc:docMk/>
      </pc:docMkLst>
      <pc:sldChg chg="modSp">
        <pc:chgData name="Pezzotta Katarzyna" userId="S::iwaniukk@slaskie.pl::5b37f97b-8240-4e1e-be90-2a689f4da1cd" providerId="AD" clId="Web-{E86E3BC4-CA7F-4589-A6F5-2E00C3101665}" dt="2024-11-25T10:42:20.742" v="59" actId="20577"/>
        <pc:sldMkLst>
          <pc:docMk/>
          <pc:sldMk cId="3740291435" sldId="444"/>
        </pc:sldMkLst>
        <pc:spChg chg="mod">
          <ac:chgData name="Pezzotta Katarzyna" userId="S::iwaniukk@slaskie.pl::5b37f97b-8240-4e1e-be90-2a689f4da1cd" providerId="AD" clId="Web-{E86E3BC4-CA7F-4589-A6F5-2E00C3101665}" dt="2024-11-25T10:42:20.742" v="59" actId="20577"/>
          <ac:spMkLst>
            <pc:docMk/>
            <pc:sldMk cId="3740291435" sldId="444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5:00.665" v="6" actId="20577"/>
        <pc:sldMkLst>
          <pc:docMk/>
          <pc:sldMk cId="3568793774" sldId="446"/>
        </pc:sldMkLst>
        <pc:spChg chg="mod">
          <ac:chgData name="Pezzotta Katarzyna" userId="S::iwaniukk@slaskie.pl::5b37f97b-8240-4e1e-be90-2a689f4da1cd" providerId="AD" clId="Web-{E86E3BC4-CA7F-4589-A6F5-2E00C3101665}" dt="2024-11-25T10:35:00.665" v="6" actId="20577"/>
          <ac:spMkLst>
            <pc:docMk/>
            <pc:sldMk cId="3568793774" sldId="446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6:48.106" v="19" actId="20577"/>
        <pc:sldMkLst>
          <pc:docMk/>
          <pc:sldMk cId="2473958235" sldId="447"/>
        </pc:sldMkLst>
        <pc:spChg chg="mod">
          <ac:chgData name="Pezzotta Katarzyna" userId="S::iwaniukk@slaskie.pl::5b37f97b-8240-4e1e-be90-2a689f4da1cd" providerId="AD" clId="Web-{E86E3BC4-CA7F-4589-A6F5-2E00C3101665}" dt="2024-11-25T10:36:48.106" v="19" actId="20577"/>
          <ac:spMkLst>
            <pc:docMk/>
            <pc:sldMk cId="2473958235" sldId="447"/>
            <ac:spMk id="3" creationId="{00000000-0000-0000-0000-000000000000}"/>
          </ac:spMkLst>
        </pc:spChg>
      </pc:sldChg>
      <pc:sldChg chg="ord">
        <pc:chgData name="Pezzotta Katarzyna" userId="S::iwaniukk@slaskie.pl::5b37f97b-8240-4e1e-be90-2a689f4da1cd" providerId="AD" clId="Web-{E86E3BC4-CA7F-4589-A6F5-2E00C3101665}" dt="2024-11-25T10:36:51.231" v="20"/>
        <pc:sldMkLst>
          <pc:docMk/>
          <pc:sldMk cId="2163055183" sldId="448"/>
        </pc:sldMkLst>
      </pc:sldChg>
      <pc:sldChg chg="modSp">
        <pc:chgData name="Pezzotta Katarzyna" userId="S::iwaniukk@slaskie.pl::5b37f97b-8240-4e1e-be90-2a689f4da1cd" providerId="AD" clId="Web-{E86E3BC4-CA7F-4589-A6F5-2E00C3101665}" dt="2024-11-25T10:51:44.291" v="72" actId="20577"/>
        <pc:sldMkLst>
          <pc:docMk/>
          <pc:sldMk cId="4163909705" sldId="449"/>
        </pc:sldMkLst>
        <pc:spChg chg="mod">
          <ac:chgData name="Pezzotta Katarzyna" userId="S::iwaniukk@slaskie.pl::5b37f97b-8240-4e1e-be90-2a689f4da1cd" providerId="AD" clId="Web-{E86E3BC4-CA7F-4589-A6F5-2E00C3101665}" dt="2024-11-25T10:51:44.291" v="72" actId="20577"/>
          <ac:spMkLst>
            <pc:docMk/>
            <pc:sldMk cId="4163909705" sldId="449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3:45.791" v="61" actId="20577"/>
        <pc:sldMkLst>
          <pc:docMk/>
          <pc:sldMk cId="2112606271" sldId="453"/>
        </pc:sldMkLst>
        <pc:spChg chg="mod">
          <ac:chgData name="Pezzotta Katarzyna" userId="S::iwaniukk@slaskie.pl::5b37f97b-8240-4e1e-be90-2a689f4da1cd" providerId="AD" clId="Web-{E86E3BC4-CA7F-4589-A6F5-2E00C3101665}" dt="2024-11-25T10:43:45.791" v="61" actId="20577"/>
          <ac:spMkLst>
            <pc:docMk/>
            <pc:sldMk cId="2112606271" sldId="453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3:51.026" v="63" actId="20577"/>
        <pc:sldMkLst>
          <pc:docMk/>
          <pc:sldMk cId="2293705558" sldId="454"/>
        </pc:sldMkLst>
        <pc:spChg chg="mod">
          <ac:chgData name="Pezzotta Katarzyna" userId="S::iwaniukk@slaskie.pl::5b37f97b-8240-4e1e-be90-2a689f4da1cd" providerId="AD" clId="Web-{E86E3BC4-CA7F-4589-A6F5-2E00C3101665}" dt="2024-11-25T10:43:51.026" v="63" actId="20577"/>
          <ac:spMkLst>
            <pc:docMk/>
            <pc:sldMk cId="2293705558" sldId="454"/>
            <ac:spMk id="6" creationId="{4AB8890E-8F8F-442A-9D44-46FCF7B776DD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7:41.780" v="25" actId="20577"/>
        <pc:sldMkLst>
          <pc:docMk/>
          <pc:sldMk cId="2943331374" sldId="463"/>
        </pc:sldMkLst>
        <pc:spChg chg="mod">
          <ac:chgData name="Pezzotta Katarzyna" userId="S::iwaniukk@slaskie.pl::5b37f97b-8240-4e1e-be90-2a689f4da1cd" providerId="AD" clId="Web-{E86E3BC4-CA7F-4589-A6F5-2E00C3101665}" dt="2024-11-25T10:37:41.780" v="25" actId="20577"/>
          <ac:spMkLst>
            <pc:docMk/>
            <pc:sldMk cId="2943331374" sldId="463"/>
            <ac:spMk id="3" creationId="{A4571279-323D-453B-872E-E240537BA59C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8:09.234" v="27" actId="20577"/>
        <pc:sldMkLst>
          <pc:docMk/>
          <pc:sldMk cId="3613532728" sldId="466"/>
        </pc:sldMkLst>
        <pc:spChg chg="mod">
          <ac:chgData name="Pezzotta Katarzyna" userId="S::iwaniukk@slaskie.pl::5b37f97b-8240-4e1e-be90-2a689f4da1cd" providerId="AD" clId="Web-{E86E3BC4-CA7F-4589-A6F5-2E00C3101665}" dt="2024-11-25T10:38:09.234" v="27" actId="20577"/>
          <ac:spMkLst>
            <pc:docMk/>
            <pc:sldMk cId="3613532728" sldId="466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8:24.906" v="30" actId="20577"/>
        <pc:sldMkLst>
          <pc:docMk/>
          <pc:sldMk cId="2461331589" sldId="467"/>
        </pc:sldMkLst>
        <pc:spChg chg="mod">
          <ac:chgData name="Pezzotta Katarzyna" userId="S::iwaniukk@slaskie.pl::5b37f97b-8240-4e1e-be90-2a689f4da1cd" providerId="AD" clId="Web-{E86E3BC4-CA7F-4589-A6F5-2E00C3101665}" dt="2024-11-25T10:38:24.906" v="30" actId="20577"/>
          <ac:spMkLst>
            <pc:docMk/>
            <pc:sldMk cId="2461331589" sldId="467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38:35.203" v="32" actId="20577"/>
        <pc:sldMkLst>
          <pc:docMk/>
          <pc:sldMk cId="3239718270" sldId="468"/>
        </pc:sldMkLst>
        <pc:spChg chg="mod">
          <ac:chgData name="Pezzotta Katarzyna" userId="S::iwaniukk@slaskie.pl::5b37f97b-8240-4e1e-be90-2a689f4da1cd" providerId="AD" clId="Web-{E86E3BC4-CA7F-4589-A6F5-2E00C3101665}" dt="2024-11-25T10:38:35.203" v="32" actId="20577"/>
          <ac:spMkLst>
            <pc:docMk/>
            <pc:sldMk cId="3239718270" sldId="468"/>
            <ac:spMk id="3" creationId="{36357308-6EC1-4AB8-8005-FAD409B2ACDF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0:07.191" v="35" actId="20577"/>
        <pc:sldMkLst>
          <pc:docMk/>
          <pc:sldMk cId="4138030119" sldId="469"/>
        </pc:sldMkLst>
        <pc:spChg chg="mod">
          <ac:chgData name="Pezzotta Katarzyna" userId="S::iwaniukk@slaskie.pl::5b37f97b-8240-4e1e-be90-2a689f4da1cd" providerId="AD" clId="Web-{E86E3BC4-CA7F-4589-A6F5-2E00C3101665}" dt="2024-11-25T10:40:07.191" v="35" actId="20577"/>
          <ac:spMkLst>
            <pc:docMk/>
            <pc:sldMk cId="4138030119" sldId="469"/>
            <ac:spMk id="5" creationId="{831A7769-8FF5-42B1-AD6A-D5E51C12B52E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0:21.988" v="37" actId="20577"/>
        <pc:sldMkLst>
          <pc:docMk/>
          <pc:sldMk cId="2599860494" sldId="470"/>
        </pc:sldMkLst>
        <pc:spChg chg="mod">
          <ac:chgData name="Pezzotta Katarzyna" userId="S::iwaniukk@slaskie.pl::5b37f97b-8240-4e1e-be90-2a689f4da1cd" providerId="AD" clId="Web-{E86E3BC4-CA7F-4589-A6F5-2E00C3101665}" dt="2024-11-25T10:40:21.988" v="37" actId="20577"/>
          <ac:spMkLst>
            <pc:docMk/>
            <pc:sldMk cId="2599860494" sldId="470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0:27.739" v="38" actId="20577"/>
        <pc:sldMkLst>
          <pc:docMk/>
          <pc:sldMk cId="1751614472" sldId="471"/>
        </pc:sldMkLst>
        <pc:spChg chg="mod">
          <ac:chgData name="Pezzotta Katarzyna" userId="S::iwaniukk@slaskie.pl::5b37f97b-8240-4e1e-be90-2a689f4da1cd" providerId="AD" clId="Web-{E86E3BC4-CA7F-4589-A6F5-2E00C3101665}" dt="2024-11-25T10:40:27.739" v="38" actId="20577"/>
          <ac:spMkLst>
            <pc:docMk/>
            <pc:sldMk cId="1751614472" sldId="471"/>
            <ac:spMk id="3" creationId="{3B517D5A-AB1D-44CE-B748-5DD09FFC9F22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1:32.522" v="58" actId="20577"/>
        <pc:sldMkLst>
          <pc:docMk/>
          <pc:sldMk cId="4044962228" sldId="472"/>
        </pc:sldMkLst>
        <pc:spChg chg="mod">
          <ac:chgData name="Pezzotta Katarzyna" userId="S::iwaniukk@slaskie.pl::5b37f97b-8240-4e1e-be90-2a689f4da1cd" providerId="AD" clId="Web-{E86E3BC4-CA7F-4589-A6F5-2E00C3101665}" dt="2024-11-25T10:41:32.522" v="58" actId="20577"/>
          <ac:spMkLst>
            <pc:docMk/>
            <pc:sldMk cId="4044962228" sldId="472"/>
            <ac:spMk id="3" creationId="{804A2A65-9BC2-4239-A2A4-10C64A14CC43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5:18.904" v="65" actId="20577"/>
        <pc:sldMkLst>
          <pc:docMk/>
          <pc:sldMk cId="1448960159" sldId="501"/>
        </pc:sldMkLst>
        <pc:spChg chg="mod">
          <ac:chgData name="Pezzotta Katarzyna" userId="S::iwaniukk@slaskie.pl::5b37f97b-8240-4e1e-be90-2a689f4da1cd" providerId="AD" clId="Web-{E86E3BC4-CA7F-4589-A6F5-2E00C3101665}" dt="2024-11-25T10:45:18.904" v="65" actId="20577"/>
          <ac:spMkLst>
            <pc:docMk/>
            <pc:sldMk cId="1448960159" sldId="501"/>
            <ac:spMk id="3" creationId="{00000000-0000-0000-0000-000000000000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5:28.748" v="66" actId="20577"/>
        <pc:sldMkLst>
          <pc:docMk/>
          <pc:sldMk cId="34484306" sldId="504"/>
        </pc:sldMkLst>
        <pc:spChg chg="mod">
          <ac:chgData name="Pezzotta Katarzyna" userId="S::iwaniukk@slaskie.pl::5b37f97b-8240-4e1e-be90-2a689f4da1cd" providerId="AD" clId="Web-{E86E3BC4-CA7F-4589-A6F5-2E00C3101665}" dt="2024-11-25T10:45:28.748" v="66" actId="20577"/>
          <ac:spMkLst>
            <pc:docMk/>
            <pc:sldMk cId="34484306" sldId="504"/>
            <ac:spMk id="3" creationId="{3B729B62-EE21-456F-8B52-F6FFA0C606A5}"/>
          </ac:spMkLst>
        </pc:spChg>
      </pc:sldChg>
      <pc:sldChg chg="modSp">
        <pc:chgData name="Pezzotta Katarzyna" userId="S::iwaniukk@slaskie.pl::5b37f97b-8240-4e1e-be90-2a689f4da1cd" providerId="AD" clId="Web-{E86E3BC4-CA7F-4589-A6F5-2E00C3101665}" dt="2024-11-25T10:45:38.404" v="67" actId="20577"/>
        <pc:sldMkLst>
          <pc:docMk/>
          <pc:sldMk cId="3226303335" sldId="507"/>
        </pc:sldMkLst>
        <pc:spChg chg="mod">
          <ac:chgData name="Pezzotta Katarzyna" userId="S::iwaniukk@slaskie.pl::5b37f97b-8240-4e1e-be90-2a689f4da1cd" providerId="AD" clId="Web-{E86E3BC4-CA7F-4589-A6F5-2E00C3101665}" dt="2024-11-25T10:45:38.404" v="67" actId="20577"/>
          <ac:spMkLst>
            <pc:docMk/>
            <pc:sldMk cId="3226303335" sldId="507"/>
            <ac:spMk id="3" creationId="{3B729B62-EE21-456F-8B52-F6FFA0C606A5}"/>
          </ac:spMkLst>
        </pc:spChg>
      </pc:sldChg>
    </pc:docChg>
  </pc:docChgLst>
  <pc:docChgLst>
    <pc:chgData name="Pezzotta Katarzyna" userId="S::iwaniukk@slaskie.pl::5b37f97b-8240-4e1e-be90-2a689f4da1cd" providerId="AD" clId="Web-{EEDC2FD0-A914-49BA-95B7-79A1457511E3}"/>
    <pc:docChg chg="addSld modSld sldOrd modSection">
      <pc:chgData name="Pezzotta Katarzyna" userId="S::iwaniukk@slaskie.pl::5b37f97b-8240-4e1e-be90-2a689f4da1cd" providerId="AD" clId="Web-{EEDC2FD0-A914-49BA-95B7-79A1457511E3}" dt="2024-11-29T08:52:00.603" v="157" actId="20577"/>
      <pc:docMkLst>
        <pc:docMk/>
      </pc:docMkLst>
      <pc:sldChg chg="delSp modSp">
        <pc:chgData name="Pezzotta Katarzyna" userId="S::iwaniukk@slaskie.pl::5b37f97b-8240-4e1e-be90-2a689f4da1cd" providerId="AD" clId="Web-{EEDC2FD0-A914-49BA-95B7-79A1457511E3}" dt="2024-11-29T08:45:04.680" v="12" actId="1076"/>
        <pc:sldMkLst>
          <pc:docMk/>
          <pc:sldMk cId="4028778707" sldId="374"/>
        </pc:sldMkLst>
        <pc:spChg chg="mod">
          <ac:chgData name="Pezzotta Katarzyna" userId="S::iwaniukk@slaskie.pl::5b37f97b-8240-4e1e-be90-2a689f4da1cd" providerId="AD" clId="Web-{EEDC2FD0-A914-49BA-95B7-79A1457511E3}" dt="2024-11-29T08:45:04.680" v="12" actId="1076"/>
          <ac:spMkLst>
            <pc:docMk/>
            <pc:sldMk cId="4028778707" sldId="374"/>
            <ac:spMk id="5" creationId="{00000000-0000-0000-0000-000000000000}"/>
          </ac:spMkLst>
        </pc:spChg>
        <pc:spChg chg="del">
          <ac:chgData name="Pezzotta Katarzyna" userId="S::iwaniukk@slaskie.pl::5b37f97b-8240-4e1e-be90-2a689f4da1cd" providerId="AD" clId="Web-{EEDC2FD0-A914-49BA-95B7-79A1457511E3}" dt="2024-11-29T08:44:30.117" v="2"/>
          <ac:spMkLst>
            <pc:docMk/>
            <pc:sldMk cId="4028778707" sldId="374"/>
            <ac:spMk id="6" creationId="{00000000-0000-0000-0000-000000000000}"/>
          </ac:spMkLst>
        </pc:spChg>
        <pc:spChg chg="mod">
          <ac:chgData name="Pezzotta Katarzyna" userId="S::iwaniukk@slaskie.pl::5b37f97b-8240-4e1e-be90-2a689f4da1cd" providerId="AD" clId="Web-{EEDC2FD0-A914-49BA-95B7-79A1457511E3}" dt="2024-11-29T08:44:46.523" v="10" actId="20577"/>
          <ac:spMkLst>
            <pc:docMk/>
            <pc:sldMk cId="4028778707" sldId="374"/>
            <ac:spMk id="12" creationId="{00000000-0000-0000-0000-000000000000}"/>
          </ac:spMkLst>
        </pc:spChg>
        <pc:spChg chg="del mod">
          <ac:chgData name="Pezzotta Katarzyna" userId="S::iwaniukk@slaskie.pl::5b37f97b-8240-4e1e-be90-2a689f4da1cd" providerId="AD" clId="Web-{EEDC2FD0-A914-49BA-95B7-79A1457511E3}" dt="2024-11-29T08:44:28.288" v="1"/>
          <ac:spMkLst>
            <pc:docMk/>
            <pc:sldMk cId="4028778707" sldId="374"/>
            <ac:spMk id="14" creationId="{00000000-0000-0000-0000-000000000000}"/>
          </ac:spMkLst>
        </pc:spChg>
      </pc:sldChg>
      <pc:sldChg chg="ord">
        <pc:chgData name="Pezzotta Katarzyna" userId="S::iwaniukk@slaskie.pl::5b37f97b-8240-4e1e-be90-2a689f4da1cd" providerId="AD" clId="Web-{EEDC2FD0-A914-49BA-95B7-79A1457511E3}" dt="2024-11-29T08:44:59.149" v="11"/>
        <pc:sldMkLst>
          <pc:docMk/>
          <pc:sldMk cId="3306877739" sldId="445"/>
        </pc:sldMkLst>
      </pc:sldChg>
      <pc:sldChg chg="modSp">
        <pc:chgData name="Pezzotta Katarzyna" userId="S::iwaniukk@slaskie.pl::5b37f97b-8240-4e1e-be90-2a689f4da1cd" providerId="AD" clId="Web-{EEDC2FD0-A914-49BA-95B7-79A1457511E3}" dt="2024-11-29T08:52:00.603" v="157" actId="20577"/>
        <pc:sldMkLst>
          <pc:docMk/>
          <pc:sldMk cId="1547520101" sldId="493"/>
        </pc:sldMkLst>
        <pc:spChg chg="mod">
          <ac:chgData name="Pezzotta Katarzyna" userId="S::iwaniukk@slaskie.pl::5b37f97b-8240-4e1e-be90-2a689f4da1cd" providerId="AD" clId="Web-{EEDC2FD0-A914-49BA-95B7-79A1457511E3}" dt="2024-11-29T08:48:37.892" v="67" actId="14100"/>
          <ac:spMkLst>
            <pc:docMk/>
            <pc:sldMk cId="1547520101" sldId="493"/>
            <ac:spMk id="2" creationId="{72A601D3-2319-4D4F-A9F3-7A0BC8F178B0}"/>
          </ac:spMkLst>
        </pc:spChg>
        <pc:spChg chg="mod">
          <ac:chgData name="Pezzotta Katarzyna" userId="S::iwaniukk@slaskie.pl::5b37f97b-8240-4e1e-be90-2a689f4da1cd" providerId="AD" clId="Web-{EEDC2FD0-A914-49BA-95B7-79A1457511E3}" dt="2024-11-29T08:52:00.603" v="157" actId="20577"/>
          <ac:spMkLst>
            <pc:docMk/>
            <pc:sldMk cId="1547520101" sldId="493"/>
            <ac:spMk id="5" creationId="{40A58D79-B5BE-47A6-8BBC-1AC149076E44}"/>
          </ac:spMkLst>
        </pc:spChg>
      </pc:sldChg>
      <pc:sldChg chg="modSp add ord replId">
        <pc:chgData name="Pezzotta Katarzyna" userId="S::iwaniukk@slaskie.pl::5b37f97b-8240-4e1e-be90-2a689f4da1cd" providerId="AD" clId="Web-{EEDC2FD0-A914-49BA-95B7-79A1457511E3}" dt="2024-11-29T08:51:45.868" v="153" actId="20577"/>
        <pc:sldMkLst>
          <pc:docMk/>
          <pc:sldMk cId="702073392" sldId="514"/>
        </pc:sldMkLst>
        <pc:spChg chg="mod">
          <ac:chgData name="Pezzotta Katarzyna" userId="S::iwaniukk@slaskie.pl::5b37f97b-8240-4e1e-be90-2a689f4da1cd" providerId="AD" clId="Web-{EEDC2FD0-A914-49BA-95B7-79A1457511E3}" dt="2024-11-29T08:47:54.906" v="38" actId="20577"/>
          <ac:spMkLst>
            <pc:docMk/>
            <pc:sldMk cId="702073392" sldId="514"/>
            <ac:spMk id="2" creationId="{72A601D3-2319-4D4F-A9F3-7A0BC8F178B0}"/>
          </ac:spMkLst>
        </pc:spChg>
        <pc:spChg chg="mod">
          <ac:chgData name="Pezzotta Katarzyna" userId="S::iwaniukk@slaskie.pl::5b37f97b-8240-4e1e-be90-2a689f4da1cd" providerId="AD" clId="Web-{EEDC2FD0-A914-49BA-95B7-79A1457511E3}" dt="2024-11-29T08:51:45.868" v="153" actId="20577"/>
          <ac:spMkLst>
            <pc:docMk/>
            <pc:sldMk cId="702073392" sldId="514"/>
            <ac:spMk id="5" creationId="{40A58D79-B5BE-47A6-8BBC-1AC149076E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4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75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67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2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65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02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6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29.11.2024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29.11.2024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29.11.2024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zestawienie_dok_do_rozliczenia_projektow_v4" TargetMode="External"/><Relationship Id="rId2" Type="http://schemas.openxmlformats.org/officeDocument/2006/relationships/hyperlink" Target="https://funduszeue.slaskie.pl/dokument/zestawienie_dokumentow_niezbednych_do_rozliczenia_projekt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(https:/funduszeue.slaskie.pl/dokument/zestawienie_dok_do_rozliczenia_projektow_v4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c-powerpoint.officeapps.live.com/pods/(https:/funduszeue.slaskie.pl/dokument/zestawienie_dok_do_rozliczenia_projektow_v4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-powerpoint.officeapps.live.com/pods/(https:/funduszeue.slaskie.pl/dokument/zestawienie_dok_do_rozliczenia_projektow_v4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:/Users/szczureka/Downloads/Procedura%20grantowa%20w%20zakresie%20dzia&#322;a&#324;%20wdra&#380;anych%20przez%20DFR%20w%20ramach%20FE%20SL%202021-2027%20(wersja%203)-2.pdf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dokument/podrecznik_benefi_fe2021_2027_info_promo_sty2024" TargetMode="Externa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hyperlink" Target="mailto:kozlowskai@slaskie.pl" TargetMode="External"/><Relationship Id="rId7" Type="http://schemas.openxmlformats.org/officeDocument/2006/relationships/hyperlink" Target="mailto:edyta.zapala@slaskie.pl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nna.szczurek@slaskie.pl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mailto:jolanta.rostkowska@slaskie.pl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mailto:katarzyna.pezzotta@slaskie.pl" TargetMode="Externa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br>
              <a:rPr lang="pl-PL"/>
            </a:br>
            <a:r>
              <a:rPr lang="pl-PL" sz="3200" b="1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Rozliczanie projektów z FST/EFRR </a:t>
            </a:r>
            <a:br>
              <a:rPr lang="pl-PL" sz="3200" b="1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</a:br>
            <a:r>
              <a:rPr lang="pl-PL" sz="3200" b="1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w ramach FE SL 2021-2027</a:t>
            </a:r>
            <a:endParaRPr lang="pl-PL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Departament Europejskiego Funduszu </a:t>
            </a:r>
            <a:br>
              <a:rPr lang="pl-PL"/>
            </a:br>
            <a:r>
              <a:rPr lang="pl-PL"/>
              <a:t>Rozwoju Regionalnego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Wniosek o płatność końcową- rozliczenie końcowe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2024436"/>
            <a:ext cx="9264721" cy="463540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Płatność końcowa w wysokości min. 5% łącznej kwoty przyznanego dofinansowania: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zatwierdzenie przez IZ FE SL wniosku o płatność końcową, 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akceptacja przez IZ FE SL części sprawozdawczej z realizacji projektu,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określenie sposobu usunięcia nieprawidłowości (w przypadku ich stwierdzenia),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pomniejszeniu przez IZ FE SL ostatecznej wartości dofinansowania w przypadku braku wykonania działań zaradczych w terminie i na warunkach określonych w wezwaniu IZ FE SL,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spełnienie obowiązków komunikacyjnych i promocyjnych w projekcie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kontroli na zakończenie realizacji projektu w odniesieniu do zrealizowanego projektu,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2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998" y="696621"/>
            <a:ext cx="8640381" cy="5013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380" y="1716533"/>
            <a:ext cx="8640382" cy="540060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algn="l" rtl="0" fontAlgn="base"/>
            <a:r>
              <a:rPr lang="pl-PL">
                <a:latin typeface="Arial"/>
                <a:ea typeface="Open Sans"/>
                <a:cs typeface="Arial"/>
              </a:rPr>
              <a:t>załączniki potwierdzające poniesienie wydatków jako odwzorowanie elektroniczne oryginałów dokumentów: 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faktur lub innych dokumentów o równoważnej wartości dowodowej w tym przejściowe świadectwa płatności,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dokumentów potwierdzających odbiór urządzeń/sprzętu/dostaw/robót budowlanych lub wykonanie prac,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dokumentów potwierdzających poniesienie wydatków m.in. wyciągi bankowe, potwierdzenia zapłaty, KP, KW, raporty kasowe</a:t>
            </a: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inne dokumenty potwierdzające i uzasadniające prawidłową realizację projektu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m.in.: umowy z wykonawcami, oświadczenia, operaty szacunkowe, zestawienia zamówień, klasyfikacja budżetowa itd..</a:t>
            </a:r>
            <a:br>
              <a:rPr lang="pl-PL" sz="1800" b="0" i="0">
                <a:effectLst/>
                <a:latin typeface="WordVisiCarriageReturn_MSFontService"/>
              </a:rPr>
            </a:br>
            <a:endParaRPr lang="pl-PL" sz="1800" b="0" i="0"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79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692845"/>
            <a:ext cx="8640381" cy="500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98698"/>
            <a:ext cx="9041743" cy="567748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Do pierwszego wniosku o płatność, niezależnie od jego rodzaju należy dostarczyć: </a:t>
            </a:r>
          </a:p>
          <a:p>
            <a:pPr marL="251460" indent="-251460" algn="l" rtl="0" fontAlgn="base"/>
            <a:r>
              <a:rPr lang="pl-PL">
                <a:latin typeface="Arial"/>
                <a:ea typeface="Open Sans"/>
                <a:cs typeface="Open Sans"/>
              </a:rPr>
              <a:t>Listę osób upoważnionych do podpisywania wniosku o płatność w systemie CST zgodnie </a:t>
            </a:r>
            <a:r>
              <a:rPr lang="pl-PL" sz="1800" b="0" i="0" u="sng" strike="noStrike">
                <a:solidFill>
                  <a:srgbClr val="0563C1"/>
                </a:solidFill>
                <a:effectLst/>
                <a:latin typeface="Arial"/>
                <a:ea typeface="Open Sans"/>
                <a:cs typeface="Open Sans"/>
                <a:hlinkClick r:id="rId2"/>
              </a:rPr>
              <a:t>ze wzorem stanowiącym element zasad realizacji FE SL 2021-2027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,</a:t>
            </a:r>
          </a:p>
          <a:p>
            <a:pPr marL="0" indent="0">
              <a:buNone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algn="ctr">
              <a:buNone/>
            </a:pPr>
            <a:r>
              <a:rPr lang="pl-PL" sz="1600">
                <a:solidFill>
                  <a:srgbClr val="000000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https://funduszeue.slaskie.pl/dokument/zestawienie_dok_do_rozliczenia_projektow_v4</a:t>
            </a:r>
            <a:endParaRPr lang="pl-PL" sz="16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 algn="ctr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95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  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2646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b="1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Do p</a:t>
            </a:r>
            <a:r>
              <a:rPr lang="pl-PL" b="1" i="0">
                <a:effectLst/>
                <a:latin typeface="Arial"/>
                <a:ea typeface="Open Sans"/>
                <a:cs typeface="Arial"/>
              </a:rPr>
              <a:t>ierwszego wniosku o płatność zawierającego wydatki należy dołączyć:</a:t>
            </a:r>
            <a:r>
              <a:rPr lang="pl-PL" b="0" i="0">
                <a:effectLst/>
                <a:latin typeface="Arial"/>
                <a:ea typeface="Open Sans"/>
                <a:cs typeface="Arial"/>
              </a:rPr>
              <a:t> </a:t>
            </a:r>
            <a:endParaRPr lang="pl-PL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indywidualną interpretację prawa podatkowego</a:t>
            </a:r>
            <a:r>
              <a:rPr lang="pl-PL">
                <a:effectLst/>
                <a:latin typeface="Arial"/>
                <a:ea typeface="Open Sans"/>
                <a:cs typeface="Arial"/>
              </a:rPr>
              <a:t> (</a:t>
            </a:r>
            <a:r>
              <a:rPr lang="pl-PL">
                <a:latin typeface="Arial"/>
                <a:ea typeface="Open Sans"/>
                <a:cs typeface="Arial"/>
              </a:rPr>
              <a:t>jeśli dotyczy</a:t>
            </a:r>
            <a:r>
              <a:rPr lang="pl-PL">
                <a:effectLst/>
                <a:latin typeface="Arial"/>
                <a:ea typeface="Open Sans"/>
                <a:cs typeface="Arial"/>
              </a:rPr>
              <a:t>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oświadczenie beneficjenta o sposobie wyodrębnienia kosztów w ramach projektu</a:t>
            </a:r>
            <a:r>
              <a:rPr lang="pl-PL">
                <a:effectLst/>
                <a:latin typeface="Arial"/>
                <a:ea typeface="Open Sans"/>
                <a:cs typeface="Arial"/>
              </a:rPr>
              <a:t> (np. numer kodu księgowego, numery kont analitycznych, słowny opis wyodrębnienia, itp.)</a:t>
            </a:r>
            <a:endParaRPr lang="pl-PL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oświadczenie partnerów o numerze rachunku bankowego, do obsługi projektu</a:t>
            </a:r>
            <a:r>
              <a:rPr lang="pl-PL" b="1">
                <a:latin typeface="Arial"/>
                <a:ea typeface="Open Sans"/>
                <a:cs typeface="Arial"/>
              </a:rPr>
              <a:t> </a:t>
            </a:r>
            <a:r>
              <a:rPr lang="pl-PL">
                <a:latin typeface="Arial"/>
                <a:ea typeface="Open Sans"/>
                <a:cs typeface="Arial"/>
              </a:rPr>
              <a:t>(dotyczy projektów partnerskich)</a:t>
            </a:r>
            <a:endParaRPr lang="pl-PL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pozytywną opinię</a:t>
            </a:r>
            <a:r>
              <a:rPr lang="pl-PL" b="1">
                <a:effectLst/>
                <a:latin typeface="Arial"/>
                <a:ea typeface="Open Sans"/>
                <a:cs typeface="Arial"/>
              </a:rPr>
              <a:t> Głównego Geodety Kraju dotyczącą warunków technicznych</a:t>
            </a:r>
            <a:r>
              <a:rPr lang="pl-PL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>
                <a:latin typeface="Arial"/>
                <a:ea typeface="Open Sans"/>
                <a:cs typeface="Arial"/>
              </a:rPr>
              <a:t>(</a:t>
            </a:r>
            <a:r>
              <a:rPr lang="pl-PL">
                <a:effectLst/>
                <a:latin typeface="Arial"/>
                <a:ea typeface="Open Sans"/>
                <a:cs typeface="Arial"/>
              </a:rPr>
              <a:t>dotyczy tych projektów, dla których na etapie wnioskowania</a:t>
            </a:r>
            <a:r>
              <a:rPr lang="pl-PL">
                <a:latin typeface="Arial"/>
                <a:ea typeface="Open Sans"/>
                <a:cs typeface="Arial"/>
              </a:rPr>
              <a:t>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effectLst/>
                <a:latin typeface="Arial"/>
                <a:ea typeface="Open Sans"/>
                <a:cs typeface="Arial"/>
              </a:rPr>
              <a:t>o dofinansowane beneficjent był zobowiązany do przedstawienia pozytywnej opinii Głównego Geodety Kraju o realizowanej inwestycji</a:t>
            </a:r>
            <a:r>
              <a:rPr lang="pl-PL">
                <a:latin typeface="Arial"/>
                <a:ea typeface="Open Sans"/>
                <a:cs typeface="Arial"/>
              </a:rPr>
              <a:t>).</a:t>
            </a:r>
            <a:endParaRPr lang="pl-PL">
              <a:effectLst/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05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418" cy="4983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Załączniki do każdego wniosku o płatność z wydatkami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b="1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Do każdego</a:t>
            </a:r>
            <a:r>
              <a:rPr lang="pl-PL" b="1" i="0">
                <a:effectLst/>
                <a:latin typeface="Arial"/>
                <a:ea typeface="Open Sans"/>
                <a:cs typeface="Arial"/>
              </a:rPr>
              <a:t> wniosku o płatność zawierającego wydatki należy dostarczyć:</a:t>
            </a:r>
            <a:endParaRPr lang="pl-PL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podpisane </a:t>
            </a:r>
            <a:r>
              <a:rPr lang="pl-PL" b="0" i="0" u="none" strike="noStrike">
                <a:effectLst/>
                <a:latin typeface="Arial"/>
                <a:ea typeface="Open Sans"/>
                <a:cs typeface="Open Sans"/>
              </a:rPr>
              <a:t>zestawienie </a:t>
            </a:r>
            <a:r>
              <a:rPr lang="pl-PL" b="1" i="1">
                <a:latin typeface="Arial"/>
                <a:ea typeface="Open Sans"/>
                <a:cs typeface="Open Sans"/>
              </a:rPr>
              <a:t>klasyfikacja</a:t>
            </a:r>
            <a:r>
              <a:rPr lang="pl-PL" b="1" i="1" u="none" strike="noStrike">
                <a:effectLst/>
                <a:latin typeface="Arial"/>
                <a:ea typeface="Open Sans"/>
                <a:cs typeface="Open Sans"/>
              </a:rPr>
              <a:t> budżetowa</a:t>
            </a:r>
            <a:r>
              <a:rPr lang="pl-PL" b="0" i="0" u="none" strike="noStrike">
                <a:effectLst/>
                <a:latin typeface="Arial"/>
                <a:ea typeface="Open Sans"/>
                <a:cs typeface="Open Sans"/>
              </a:rPr>
              <a:t> - </a:t>
            </a:r>
            <a:r>
              <a:rPr lang="pl-PL" b="0" i="0" u="none" strike="noStrike">
                <a:solidFill>
                  <a:srgbClr val="005B70"/>
                </a:solidFill>
                <a:effectLst/>
                <a:latin typeface="Arial"/>
                <a:ea typeface="Open Sans"/>
                <a:cs typeface="Open Sans"/>
              </a:rPr>
              <a:t> </a:t>
            </a:r>
            <a:r>
              <a:rPr lang="pl-PL" b="0" i="0" u="none" strike="noStrike">
                <a:effectLst/>
                <a:latin typeface="Arial"/>
                <a:ea typeface="Open Sans"/>
                <a:cs typeface="Open Sans"/>
              </a:rPr>
              <a:t>dotyczy podziału środków na źródła i rodzaje wydatków (środki UE i BP oraz wydatki bieżące i majątkowe);</a:t>
            </a:r>
            <a:r>
              <a:rPr lang="pl-PL" b="0" i="0">
                <a:effectLst/>
                <a:latin typeface="Arial"/>
                <a:ea typeface="Open Sans"/>
                <a:cs typeface="Open Sans"/>
              </a:rPr>
              <a:t> </a:t>
            </a: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b="0" i="0">
                <a:effectLst/>
                <a:latin typeface="Arial"/>
                <a:ea typeface="Open Sans"/>
                <a:cs typeface="Open Sans"/>
              </a:rPr>
              <a:t>podpisane </a:t>
            </a:r>
            <a:r>
              <a:rPr lang="pl-PL" b="1" i="1">
                <a:effectLst/>
                <a:latin typeface="Arial"/>
                <a:ea typeface="Open Sans"/>
                <a:cs typeface="Open Sans"/>
              </a:rPr>
              <a:t>zestawienie zamówień</a:t>
            </a:r>
            <a:r>
              <a:rPr lang="pl-PL" b="0" i="0">
                <a:effectLst/>
                <a:latin typeface="Arial"/>
                <a:ea typeface="Open Sans"/>
                <a:cs typeface="Open Sans"/>
              </a:rPr>
              <a:t> w projekcie do </a:t>
            </a:r>
            <a:r>
              <a:rPr lang="pl-PL">
                <a:latin typeface="Arial"/>
                <a:ea typeface="Open Sans"/>
                <a:cs typeface="Open Sans"/>
              </a:rPr>
              <a:t>wniosku o</a:t>
            </a:r>
            <a:r>
              <a:rPr lang="pl-PL" b="0" i="0">
                <a:effectLst/>
                <a:latin typeface="Arial"/>
                <a:ea typeface="Open Sans"/>
                <a:cs typeface="Open Sans"/>
              </a:rPr>
              <a:t> </a:t>
            </a:r>
            <a:r>
              <a:rPr lang="pl-PL">
                <a:latin typeface="Arial"/>
                <a:ea typeface="Open Sans"/>
                <a:cs typeface="Open Sans"/>
              </a:rPr>
              <a:t>płatność 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600">
                <a:latin typeface="Segoe UI"/>
                <a:ea typeface="Open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https://funduszeue.slaskie.pl/dokument/zestawienie_dok_do_rozliczenia_projektow_v4</a:t>
            </a:r>
          </a:p>
          <a:p>
            <a:pPr marL="0" indent="0" algn="ctr">
              <a:buNone/>
            </a:pPr>
            <a:endParaRPr lang="pl-PL" sz="1600"/>
          </a:p>
          <a:p>
            <a:pPr marL="0" indent="0" algn="ctr">
              <a:buNone/>
            </a:pPr>
            <a:endParaRPr lang="pl-PL" sz="1600">
              <a:latin typeface="Segoe UI"/>
              <a:ea typeface="Open Sans" panose="020B0606030504020204" pitchFamily="34" charset="0"/>
              <a:cs typeface="Segoe UI"/>
            </a:endParaRPr>
          </a:p>
          <a:p>
            <a:pPr marL="0" indent="0" fontAlgn="base">
              <a:buNone/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90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Załączniki do końcowego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Do</a:t>
            </a: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 końcowego wniosku o płatność </a:t>
            </a:r>
            <a:r>
              <a:rPr lang="pl-PL" b="1">
                <a:latin typeface="Arial"/>
                <a:ea typeface="Open Sans"/>
                <a:cs typeface="Open Sans"/>
              </a:rPr>
              <a:t>należy</a:t>
            </a: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 dołączyć: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oświadczenie dotyczące całkowitej wartości projektu wraz z dokumentem księgowym potwierdzającym tą wartość (np. podsumowanie z kont, dokument przyjęcia nowego środka trwałego OT</a:t>
            </a:r>
            <a:r>
              <a:rPr lang="pl-PL">
                <a:latin typeface="Arial"/>
                <a:ea typeface="Open Sans"/>
                <a:cs typeface="Open Sans"/>
              </a:rPr>
              <a:t>),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oświadczenie dotyczące kwalifikowalności podatku VAT</a:t>
            </a:r>
            <a:r>
              <a:rPr lang="pl-PL">
                <a:latin typeface="Arial"/>
                <a:ea typeface="Open Sans"/>
                <a:cs typeface="Open Sans"/>
              </a:rPr>
              <a:t>,</a:t>
            </a:r>
            <a:endParaRPr lang="pl-PL" sz="1800" b="0" i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oświadczenie dotyczące limitów </a:t>
            </a:r>
            <a:endParaRPr lang="pl-PL">
              <a:latin typeface="Arial" panose="020B0604020202020204" pitchFamily="34" charset="0"/>
            </a:endParaRPr>
          </a:p>
          <a:p>
            <a:pPr marL="251460" indent="-251460" algn="ctr">
              <a:buNone/>
            </a:pPr>
            <a:r>
              <a:rPr lang="pl-PL" sz="1600">
                <a:latin typeface="Segoe UI"/>
                <a:ea typeface="Open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</a:t>
            </a:r>
            <a:r>
              <a:rPr lang="pl-PL" sz="1600">
                <a:effectLst/>
                <a:latin typeface="Segoe UI"/>
                <a:ea typeface="Open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l-PL" sz="1600">
                <a:latin typeface="Segoe UI"/>
                <a:ea typeface="Open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pl/dokument/zestawienie_dok_do_rozliczenia_projektow_v4</a:t>
            </a:r>
            <a:endParaRPr lang="pl-PL" sz="1600">
              <a:latin typeface="Segoe UI"/>
              <a:ea typeface="Open Sans"/>
              <a:cs typeface="Segoe UI"/>
            </a:endParaRPr>
          </a:p>
          <a:p>
            <a:pPr marL="0" indent="0" fontAlgn="base">
              <a:buNone/>
            </a:pPr>
            <a:endParaRPr lang="pl-PL" sz="1600" b="1" i="0">
              <a:solidFill>
                <a:srgbClr val="0078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9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Open Sans"/>
                <a:ea typeface="Open Sans"/>
                <a:cs typeface="Open Sans"/>
              </a:rPr>
              <a:t>Ważne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>
              <a:latin typeface="Arial"/>
              <a:cs typeface="Open Sans"/>
            </a:endParaRPr>
          </a:p>
          <a:p>
            <a:pPr marL="0" indent="0" fontAlgn="base">
              <a:buNone/>
            </a:pP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W przypadku braku</a:t>
            </a:r>
            <a:r>
              <a:rPr lang="pl-PL" sz="1600" b="1" i="0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 </a:t>
            </a: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 złożenia do wniosku o płatność wszystkich wymaganych dokumentów, w tym zestawienia zamówień lub gdy będą one zawierały błędy IZ FE SL może uznać wydatki wykazane we wniosku o płatność częściowo lub w całości za niekwalifikowalne</a:t>
            </a:r>
            <a:r>
              <a:rPr lang="pl-PL" sz="1600" b="1">
                <a:solidFill>
                  <a:srgbClr val="498205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1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  <a:p>
            <a:pPr marL="0" indent="0" fontAlgn="base">
              <a:buNone/>
            </a:pP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Przed złożeniem pierwszego wniosku o płatność zawierającego wydatki lub wniosku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o zaliczkę 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należy</a:t>
            </a: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 się upewnić, że do IZ FE SL zostały złożone wszystkie dokumenty wymagane Regulaminem wyboru projektów i/lub umową o dofinansowanie projektu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0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Przed złożeniem wniosku o płatność należy zgłosić do IZ FE SL zmiany powstałe </a:t>
            </a:r>
            <a:b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</a:b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w ramach projektu i uzyskać stanowisko w tym zakresie. </a:t>
            </a:r>
            <a:endParaRPr lang="pl-PL" sz="1600" b="1">
              <a:solidFill>
                <a:srgbClr val="0078D4"/>
              </a:solidFill>
              <a:latin typeface="Arial"/>
              <a:ea typeface="Open Sans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05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  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48FA21A-8EED-4E91-BC0F-82B3F615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6" y="1362362"/>
            <a:ext cx="53285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CE904CC-1F5C-4778-9461-48F1C1FD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7" y="1187549"/>
            <a:ext cx="8136905" cy="6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6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Schemat I</a:t>
            </a: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W systemie CST2021 pod daną pozycją we wniosku o płatność należy dołączyć: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oryginał faktury elektronicznej otrzymanej od wykonawcy</a:t>
            </a:r>
            <a:r>
              <a:rPr lang="pl-PL">
                <a:latin typeface="Arial"/>
                <a:ea typeface="Open Sans"/>
                <a:cs typeface="Open Sans"/>
              </a:rPr>
              <a:t>;</a:t>
            </a:r>
            <a:endParaRPr lang="pl-PL" sz="180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opis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 w formie elektronicznej z zachowaniem zasad obowiązujących dla dokumentu w formie papierowej, przy czym w tej sytuacji dokument musi być opatrzony stosownymi kwalifikowanymi podpisami elektronicznymi osoby/osób ostatecznie zatwierdzającej/</a:t>
            </a:r>
            <a:r>
              <a:rPr lang="pl-PL" sz="1800" err="1">
                <a:effectLst/>
                <a:latin typeface="Arial"/>
                <a:ea typeface="Open Sans"/>
                <a:cs typeface="Open Sans"/>
              </a:rPr>
              <a:t>ych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faktury; 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akceptacji dokumentu.</a:t>
            </a: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>
              <a:buFont typeface="Arial"/>
              <a:buChar char="•"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Wniosek o płatność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4552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667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>
                <a:latin typeface="Arial"/>
                <a:cs typeface="Arial"/>
              </a:rPr>
              <a:t>Schemat II</a:t>
            </a:r>
          </a:p>
          <a:p>
            <a:endParaRPr lang="pl-PL">
              <a:latin typeface="Arial"/>
              <a:cs typeface="Arial"/>
            </a:endParaRPr>
          </a:p>
          <a:p>
            <a:r>
              <a:rPr lang="pl-PL">
                <a:latin typeface="Arial"/>
                <a:cs typeface="Arial"/>
              </a:rPr>
              <a:t>W systemie CST2021 pod daną pozycją we wniosku o płatność należy dołączyć: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 oryginał faktury elektronicznej otrzymanej od wykonawcy,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odzwierciedlenie cyfrowe wydrukowanej faktury elektronicznej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umieszczonym na niej zapisem „wydruk z systemu elektronicznego” oraz opisem zgodnie z Przykładowym opisem faktury.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 akceptacji dokumentu.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370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9211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opis faktury powinien zawierać niezbędne elementy zgodnie z </a:t>
            </a:r>
            <a:r>
              <a:rPr lang="pl-PL" i="1">
                <a:latin typeface="Arial"/>
                <a:ea typeface="+mn-lt"/>
                <a:cs typeface="+mn-lt"/>
              </a:rPr>
              <a:t>Przykładowym opisem faktury, </a:t>
            </a:r>
          </a:p>
          <a:p>
            <a:pPr defTabSz="1007943"/>
            <a:endParaRPr lang="pl-PL" i="1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nie ma konieczności powielania tych elementów jakie wynikają z historii akceptacji dokumentu,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,Sans-Serif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dopuszcza się, aby elementy opisu wymagane na pierwszej stronie faktury zgodnie z </a:t>
            </a:r>
            <a:r>
              <a:rPr lang="pl-PL" i="1">
                <a:latin typeface="Arial"/>
                <a:ea typeface="+mn-lt"/>
                <a:cs typeface="Arial"/>
              </a:rPr>
              <a:t>Przykładowym opisem faktury, </a:t>
            </a:r>
            <a:r>
              <a:rPr lang="pl-PL">
                <a:latin typeface="Arial"/>
                <a:ea typeface="+mn-lt"/>
                <a:cs typeface="+mn-lt"/>
              </a:rPr>
              <a:t>w przypadku I schematu zostały umieszczone w elektronicznym opisie faktury lub historii akceptacji dokumentu w systemie elektronicznym.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solidFill>
                <a:srgbClr val="333333"/>
              </a:solidFill>
              <a:latin typeface="Arial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797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Dodatkowe zalecenia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6800">
              <a:latin typeface="Arial"/>
              <a:cs typeface="Arial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effectLst/>
                <a:latin typeface="Arial"/>
                <a:ea typeface="Open Sans"/>
                <a:cs typeface="Arial"/>
              </a:rPr>
              <a:t>Zasady korygowania błędów na opisie faktury</a:t>
            </a:r>
            <a:r>
              <a:rPr lang="pl-PL" sz="7200">
                <a:latin typeface="Arial"/>
                <a:ea typeface="Open Sans"/>
                <a:cs typeface="Arial"/>
              </a:rPr>
              <a:t>,</a:t>
            </a: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IZ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FE SL dopuszcza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błędy/omyłki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na opisie faktur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i zobowiązanie beneficjenta do poprawy po zatwierdzeniu wniosku o płatność [wyjątek: elementy mające wpływ </a:t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effectLst/>
                <a:latin typeface="Arial"/>
                <a:ea typeface="Open Sans"/>
                <a:cs typeface="Arial"/>
              </a:rPr>
              <a:t>na kwalifikowalność wydatków oraz zapis dot. </a:t>
            </a:r>
            <a:r>
              <a:rPr lang="pl-PL" sz="7200" i="1">
                <a:latin typeface="Arial"/>
                <a:ea typeface="Open Sans"/>
                <a:cs typeface="Arial"/>
              </a:rPr>
              <a:t>współfinansowania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w </a:t>
            </a:r>
            <a:r>
              <a:rPr lang="pl-PL" sz="7200" i="1">
                <a:latin typeface="Arial"/>
                <a:ea typeface="Open Sans"/>
                <a:cs typeface="Arial"/>
              </a:rPr>
              <a:t>ramach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FE SL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muszą być prawidłowe</a:t>
            </a:r>
            <a:r>
              <a:rPr lang="pl-PL" sz="7200">
                <a:latin typeface="Arial"/>
                <a:ea typeface="Open Sans"/>
                <a:cs typeface="Arial"/>
              </a:rPr>
              <a:t>],</a:t>
            </a:r>
            <a:endParaRPr lang="pl-PL" sz="7200">
              <a:effectLst/>
              <a:latin typeface="Arial"/>
              <a:ea typeface="Open Sans"/>
              <a:cs typeface="Arial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Zaznaczanie na wyciągach bankowych pozycji które dotyczą danego dokumentu,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Załączniki dotyczące poniesienia poszczególnych wydatków (faktura, protokół, potwierdzenie zapłaty) należy powiązać pod „zestawieniem dokumentów” </a:t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latin typeface="Arial"/>
                <a:ea typeface="Open Sans"/>
                <a:cs typeface="Arial"/>
              </a:rPr>
              <a:t>w danym wydatku, a pozostałe załączniki w bloku danych „załączniki”,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Opisywać na fakturze wydatki kwalifikowalne i niekwalifikowalne (jeżeli dotyczy),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Wydatki z różnymi stawkami VAT w ramach jednej faktury wykazywać w osobnych wierszach,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Koszty personelu projektu wykazywać w osobnych wierszach dla poszczególnych pracowników.</a:t>
            </a: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02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pl-PL"/>
            </a:br>
            <a:r>
              <a:rPr lang="pl-PL"/>
              <a:t>Zaliczka</a:t>
            </a:r>
          </a:p>
        </p:txBody>
      </p:sp>
    </p:spTree>
    <p:extLst>
      <p:ext uri="{BB962C8B-B14F-4D97-AF65-F5344CB8AC3E}">
        <p14:creationId xmlns:p14="http://schemas.microsoft.com/office/powerpoint/2010/main" val="343392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CBF0C-9BBB-43A7-BFEE-A6A702C0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warunki wypłaty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A06D7-A6F6-4215-B9FC-436B9929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37" y="1547589"/>
            <a:ext cx="8629428" cy="547411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 podpisana </a:t>
            </a:r>
            <a:r>
              <a:rPr lang="pl-PL" i="1">
                <a:latin typeface="Arial"/>
                <a:ea typeface="Open Sans"/>
                <a:cs typeface="Arial"/>
              </a:rPr>
              <a:t>Umowa o dofinansowanie</a:t>
            </a:r>
            <a:r>
              <a:rPr lang="pl-PL">
                <a:latin typeface="Arial"/>
                <a:ea typeface="Open Sans"/>
                <a:cs typeface="Arial"/>
              </a:rPr>
              <a:t>, w której wskazany jest numer rachunku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do obsługi zaliczki (nie dotyczy JST i GZM)</a:t>
            </a:r>
            <a:endParaRPr lang="pl-PL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wniesienie zabezpieczenia prawidłowej realizacji </a:t>
            </a:r>
            <a:r>
              <a:rPr lang="pl-PL" i="1">
                <a:latin typeface="Arial"/>
                <a:ea typeface="Open Sans"/>
                <a:cs typeface="Arial"/>
              </a:rPr>
              <a:t>Umowy </a:t>
            </a:r>
            <a:r>
              <a:rPr lang="pl-PL">
                <a:latin typeface="Arial"/>
                <a:ea typeface="Open Sans"/>
                <a:cs typeface="Arial"/>
              </a:rPr>
              <a:t>(jeśli dotyczy)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udokumentowane zobowiązania wobec wykonawców: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Arial"/>
              </a:rPr>
              <a:t>podpisana umowa/y z wykonawcą/</a:t>
            </a:r>
            <a:r>
              <a:rPr lang="pl-PL" err="1">
                <a:latin typeface="Arial"/>
                <a:ea typeface="Open Sans"/>
                <a:cs typeface="Arial"/>
              </a:rPr>
              <a:t>ami</a:t>
            </a:r>
            <a:r>
              <a:rPr lang="pl-PL">
                <a:latin typeface="Arial"/>
                <a:ea typeface="Open Sans"/>
                <a:cs typeface="Arial"/>
              </a:rPr>
              <a:t>, 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Arial"/>
              </a:rPr>
              <a:t>harmonogram realizacji robót do umowy z wykonawcą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Arial"/>
              </a:rPr>
              <a:t>faktura/inny dokument o równoważnej wartości dowodowej wskazujący na zobowiązania dotyczące kosztów kwalifikowalnych wobec wykonawcy/ów;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Arial"/>
              </a:rPr>
              <a:t>interpretacja prawa podatkowego (jeśli dotyczy)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Arial"/>
              </a:rPr>
              <a:t>klasyfikacja budżetowa (</a:t>
            </a:r>
            <a:r>
              <a:rPr lang="pl-PL" sz="1600">
                <a:latin typeface="Segoe UI"/>
                <a:ea typeface="Open Sans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https://funduszeue.slaskie.pl/dokument/zestawienie_dok_do_rozliczenia_projektow_v4</a:t>
            </a:r>
            <a:r>
              <a:rPr lang="pl-PL" sz="1600">
                <a:latin typeface="Segoe UI"/>
                <a:ea typeface="Open Sans"/>
                <a:cs typeface="Segoe UI"/>
              </a:rPr>
              <a:t>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złożenie wypełnionego i podpisanego wniosku o płatność zaliczkową w systemie CST + pismo do IZ FE SL o złożeniu wniosku;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559C43-B0FB-4223-9F88-6C9A490CD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50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AF1D7-B407-41B2-90DF-BCDA661D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zasady wypłaty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E79C9-A2C3-4CA4-A190-37088C4B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547589"/>
            <a:ext cx="8712488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Maksymalna kwota zaliczki obliczana jest w następujący sposób: </a:t>
            </a:r>
            <a:endParaRPr lang="pl-PL">
              <a:latin typeface="Arial"/>
            </a:endParaRPr>
          </a:p>
          <a:p>
            <a:pPr marL="0" indent="0" algn="ctr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Kwota zaliczki = ∑ [(wartość dofinansowania dla danego kosztu w WND / wydatki kwalifikowalne dla danego kosztu w WND) * kwota wydatków kwalifikowalnych przewidywana do poniesienia na najbliższe </a:t>
            </a:r>
            <a:b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/>
                <a:ea typeface="Open Sans"/>
                <a:cs typeface="Arial"/>
              </a:rPr>
              <a:t>6 miesięcy dla danego kosztu zaplanowanego w WND)].</a:t>
            </a:r>
            <a:endParaRPr lang="pl-PL" b="1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Wnioskowana zaliczka nie może przekroczyć 95% przyznanego dofinansowania,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Dofinansowanie w formie zaliczki jest przekazane nie później niż 80 dni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od dnia przedłożenia kompletnego i prawidłowo wypełnionego wniosku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 płatność, pozwalającego IZ FE SL ustalić czy kwota jest należna,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Zaliczka przyznawana jest pod warunkiem dostępności środków,</a:t>
            </a:r>
          </a:p>
          <a:p>
            <a:pPr marL="0" indent="0">
              <a:buNone/>
            </a:pPr>
            <a:endParaRPr lang="pl-PL" i="1"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461A82-2247-4E7C-99A6-78C8FD747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A2C34-2C6A-4DAD-807A-AC902C54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Zaliczka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6CC40-DF52-4226-9F33-B42C8253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Wypłata kolejnej zaliczki uzależniona jest od: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a. złożeniu wniosku o płatność rozliczającego ostatnią transzę zaliczki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b. zakończeniu z wynikiem pozytywnym weryfikacji wniosku o płatność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zaliczkową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c. zatwierdzeniu wniosku/ów o płatność rozliczającego/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cych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poprzednie transze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zaliczek z wyłączeniem ostatniej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d. rozliczeniu wypłaconej/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zaliczki/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w wysokości nie mniej niż 70%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 dotychczas wypłaconych zaliczek.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Wszystkie warunki muszą być spełnione łącznie.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przypadku dokonania zwrotu niewykorzystanej zaliczki w kwocie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przekraczającej 70 % kwoty udzielonej zaliczki (bez wskazania obiektywnych,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niezależnych od Beneficjenta przesłanek dotyczących niewykorzystania przekazanych środków), IZ FE SL ma prawo odmówić udzielenia kolejnej zaliczki.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4E376B-242D-45D4-94AB-1FCAE1AA2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53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Termin na rozliczenie zaliczki:</a:t>
            </a:r>
            <a:endParaRPr lang="pl-PL" b="1"/>
          </a:p>
          <a:p>
            <a:pPr marL="0" indent="0" algn="ctr">
              <a:buNone/>
            </a:pPr>
            <a:r>
              <a:rPr lang="pl-PL" b="1" u="sng">
                <a:latin typeface="Arial"/>
                <a:ea typeface="Open Sans"/>
                <a:cs typeface="Arial"/>
              </a:rPr>
              <a:t>6 MIESIĘCY OD DATY WYPŁATY ŚRODKÓW + 14 DNI </a:t>
            </a:r>
            <a:r>
              <a:rPr lang="pl-PL">
                <a:latin typeface="Arial"/>
                <a:ea typeface="Open Sans"/>
                <a:cs typeface="Arial"/>
              </a:rPr>
              <a:t>NA ŻŁOŻENIE WNIOSKU ROZLICZAJĄCEGO ZALICZKĘ</a:t>
            </a:r>
          </a:p>
          <a:p>
            <a:pPr marL="0" indent="0" algn="ctr">
              <a:buNone/>
            </a:pPr>
            <a:r>
              <a:rPr lang="pl-PL">
                <a:latin typeface="Arial"/>
                <a:ea typeface="Open Sans"/>
                <a:cs typeface="Arial"/>
              </a:rPr>
              <a:t>Rozliczenie zaliczki = wydatki kwalifikowalne, za które zapłacono po otrzymaniu zaliczki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Pełna historia przepływów pieniężnych, od momentu otrzymania środków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z zaliczki do ich całkowitego wydatkowania lub zwrotu (nie dotyczy JST),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Uwaga!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W przypadku, gdy w danym okresie rozliczeniowym nie zostały wydane wszystkie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środki dofinansowania w formie zaliczki, Beneficjent zobowiązany jest do ich zwrotu na rachunek bankowy, z którego je otrzymał. Środki muszą być zwrócone w terminie do 6 miesięcy licząc od daty przekazania zaliczki nie później niż 14 dni od upływu tego terminu.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33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Skutki finansowe w postaci odsetek mogą wynikać z: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oceny kwalifikowalności wydatku: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niekwalifikowalne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niezaplanowane w obowiązującym wniosku o dofinansowanie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związane ze zmianami, na które beneficjent nie uzyskał zgody IZ FE SL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środki niezwrócone w terminie</a:t>
            </a:r>
          </a:p>
          <a:p>
            <a:pPr marL="0" indent="0">
              <a:buNone/>
            </a:pPr>
            <a:endParaRPr lang="pl-PL" sz="15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pl-PL" sz="1500" b="1">
                <a:latin typeface="Arial"/>
                <a:ea typeface="Open Sans"/>
                <a:cs typeface="Arial"/>
              </a:rPr>
              <a:t>NIEPRAWIDŁOWO WYKORZYSTANE ŚRODKI Z ZALICZKI PODLEGAJĄ ZWROTAMI WRAZ </a:t>
            </a:r>
            <a:br>
              <a:rPr lang="pl-PL" sz="1500" b="1">
                <a:latin typeface="Arial"/>
                <a:ea typeface="Open Sans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Z ODSETKAMI LICZONYMI JAK DLA ZALEGŁOŚCI PODATKOWYCH </a:t>
            </a:r>
            <a:br>
              <a:rPr lang="pl-PL" sz="1500" b="1">
                <a:latin typeface="Arial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(ART. 207 USTAWY O FINANSACH PUBLICZNYCH</a:t>
            </a:r>
            <a:r>
              <a:rPr lang="pl-PL" b="1">
                <a:latin typeface="Arial"/>
                <a:ea typeface="Open Sans"/>
                <a:cs typeface="Arial"/>
              </a:rPr>
              <a:t>)</a:t>
            </a: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73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/>
            </a:br>
            <a:r>
              <a:rPr lang="pl-PL"/>
              <a:t>VAT</a:t>
            </a:r>
          </a:p>
        </p:txBody>
      </p:sp>
    </p:spTree>
    <p:extLst>
      <p:ext uri="{BB962C8B-B14F-4D97-AF65-F5344CB8AC3E}">
        <p14:creationId xmlns:p14="http://schemas.microsoft.com/office/powerpoint/2010/main" val="205550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Data złożenia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wniosku o płatność = data wpływu pisma</a:t>
            </a: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Brak pisma w ciągu 7 dni = anulowanie wniosku o płatność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294532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262555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Wypełniony i podpisany wniosek o płatność 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7954" y="324401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wniosku o płatność</a:t>
            </a:r>
          </a:p>
          <a:p>
            <a:pPr algn="ctr"/>
            <a:r>
              <a:rPr lang="pl-PL"/>
              <a:t>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702317" y="3586591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6462030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99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Weryfikacja kwalifikowalności podatku VAT jest uzależniona od wartości całkowitej projektu i występowania pomocy publicznej w projekcie, </a:t>
            </a:r>
          </a:p>
          <a:p>
            <a:pPr marL="0" indent="0">
              <a:buNone/>
            </a:pPr>
            <a:endParaRPr lang="pl-PL" sz="2000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Kwota graniczna to </a:t>
            </a:r>
            <a:r>
              <a:rPr lang="pl-PL" sz="2000" b="1" dirty="0">
                <a:latin typeface="Arial"/>
                <a:ea typeface="Open Sans"/>
                <a:cs typeface="Arial"/>
              </a:rPr>
              <a:t>5 mln euro </a:t>
            </a:r>
            <a:r>
              <a:rPr lang="pl-PL" sz="2000" dirty="0">
                <a:latin typeface="Arial"/>
                <a:ea typeface="Open Sans"/>
                <a:cs typeface="Arial"/>
              </a:rPr>
              <a:t>(przeliczona wg kursu wymiany walut obowiązująca na dzień podpisania umowy o dofinansowanie/ aneksu </a:t>
            </a:r>
            <a:br>
              <a:rPr lang="pl-PL" sz="2000" dirty="0">
                <a:latin typeface="Arial"/>
                <a:ea typeface="Open Sans"/>
                <a:cs typeface="Arial"/>
              </a:rPr>
            </a:br>
            <a:r>
              <a:rPr lang="pl-PL" sz="2000" dirty="0">
                <a:latin typeface="Arial"/>
                <a:ea typeface="Open Sans"/>
                <a:cs typeface="Arial"/>
              </a:rPr>
              <a:t>do umowy o dofinansowanie),</a:t>
            </a:r>
          </a:p>
          <a:p>
            <a:pPr marL="0" indent="0">
              <a:buNone/>
            </a:pPr>
            <a:endParaRPr lang="pl-PL">
              <a:latin typeface="Arial"/>
              <a:cs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53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Całkowita wartość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4644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Na całkowity koszt projektu składają się m.in.</a:t>
            </a:r>
            <a:endParaRPr lang="pl-PL" b="1"/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− roboty dodatkowe wynikające z prac kwalifikowalnych,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podlegające limitom, które przekroczyły limit,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podatek VAT, niezależnie czy jest on kwalifikowany czy nie,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nierozerwalnie związane z realizacją projektu,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inne wydatki niekwalifikowalne dotyczące inwestycji</a:t>
            </a:r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endParaRPr lang="pl-PL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Uwaga: Beneficjent jest zobowiązany monitorować całkowitą wartość projektu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w całym cyklu życia projektu oraz do wniosku końcowego złożyć oświadczenie wraz z dokumentami księgowymi potwierdzającymi całkowitą wartość projektu. </a:t>
            </a:r>
            <a:br>
              <a:rPr lang="pl-PL" b="1">
                <a:highlight>
                  <a:srgbClr val="FFFF00"/>
                </a:highlight>
                <a:latin typeface="Arial"/>
              </a:rPr>
            </a:br>
            <a:endParaRPr lang="pl-PL" b="1">
              <a:highlight>
                <a:srgbClr val="FFFF00"/>
              </a:highlight>
              <a:latin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331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dla projektów &lt; 5 mln euro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W ramach projektów o całkowitej wartości </a:t>
            </a:r>
            <a:r>
              <a:rPr lang="pl-PL" sz="1900" b="1" dirty="0">
                <a:latin typeface="Arial"/>
                <a:ea typeface="Open Sans"/>
                <a:cs typeface="Arial"/>
              </a:rPr>
              <a:t>mniejszej niż 5 mln euro z VAT </a:t>
            </a:r>
            <a:br>
              <a:rPr lang="pl-PL" sz="1900" b="1" dirty="0">
                <a:latin typeface="Arial"/>
                <a:ea typeface="Open Sans"/>
                <a:cs typeface="Arial"/>
              </a:rPr>
            </a:br>
            <a:r>
              <a:rPr lang="pl-PL" sz="1900" dirty="0">
                <a:latin typeface="Arial"/>
                <a:ea typeface="Open Sans"/>
                <a:cs typeface="Arial"/>
              </a:rPr>
              <a:t>koszt dotyczący podatku VAT, co do zasady jest wydatkiem kwalifikowalnym </a:t>
            </a:r>
            <a:br>
              <a:rPr lang="pl-PL" sz="1900" dirty="0">
                <a:latin typeface="Arial"/>
                <a:ea typeface="Open Sans"/>
                <a:cs typeface="Arial"/>
              </a:rPr>
            </a:br>
            <a:r>
              <a:rPr lang="pl-PL" sz="1900" dirty="0">
                <a:latin typeface="Arial"/>
                <a:ea typeface="Open Sans"/>
                <a:cs typeface="Arial"/>
              </a:rPr>
              <a:t>(pod warunkiem że w projekcie nie występuje  pomoc publiczna). </a:t>
            </a:r>
            <a:endParaRPr lang="pl-PL" sz="1900"/>
          </a:p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W ramach takich projektów IZ FE SL nie będzie prowadziła weryfikacji kosztu dotyczącego VAT.</a:t>
            </a:r>
            <a:endParaRPr lang="pl-PL" sz="1900"/>
          </a:p>
          <a:p>
            <a:pPr marL="0" indent="0">
              <a:buNone/>
            </a:pPr>
            <a:r>
              <a:rPr lang="pl-PL" sz="1900" dirty="0">
                <a:latin typeface="Arial"/>
                <a:ea typeface="Open Sans"/>
                <a:cs typeface="Arial"/>
              </a:rPr>
              <a:t>    (Pomoc de </a:t>
            </a:r>
            <a:r>
              <a:rPr lang="pl-PL" sz="1900" err="1">
                <a:latin typeface="Arial"/>
                <a:ea typeface="Open Sans"/>
                <a:cs typeface="Arial"/>
              </a:rPr>
              <a:t>minimis</a:t>
            </a:r>
            <a:r>
              <a:rPr lang="pl-PL" sz="1900" dirty="0">
                <a:latin typeface="Arial"/>
                <a:ea typeface="Open Sans"/>
                <a:cs typeface="Arial"/>
              </a:rPr>
              <a:t> nie jest pomocą publiczną).</a:t>
            </a:r>
          </a:p>
          <a:p>
            <a:pPr marL="0" indent="0">
              <a:buNone/>
            </a:pPr>
            <a:endParaRPr lang="pl-PL" b="1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18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50429" cy="874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Arial"/>
                <a:ea typeface="Open Sans"/>
                <a:cs typeface="Arial"/>
              </a:rPr>
              <a:t>VAT dla projektów &gt;=5 mln euro </a:t>
            </a:r>
            <a:br>
              <a:rPr lang="pl-PL" sz="2200">
                <a:latin typeface="Arial"/>
                <a:ea typeface="Open Sans"/>
                <a:cs typeface="Arial"/>
              </a:rPr>
            </a:br>
            <a:r>
              <a:rPr lang="pl-PL" sz="2200">
                <a:latin typeface="Arial"/>
                <a:ea typeface="Open Sans"/>
                <a:cs typeface="Arial"/>
              </a:rPr>
              <a:t>oraz &lt;5 mln objętych pomocą publiczną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1A7769-8FF5-42B1-AD6A-D5E51C12B52E}"/>
              </a:ext>
            </a:extLst>
          </p:cNvPr>
          <p:cNvSpPr txBox="1"/>
          <p:nvPr/>
        </p:nvSpPr>
        <p:spPr>
          <a:xfrm>
            <a:off x="881410" y="2483693"/>
            <a:ext cx="842493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latin typeface="Arial"/>
                <a:cs typeface="Arial"/>
              </a:rPr>
              <a:t>Podatek VAT jest kwalifikowalny w całości </a:t>
            </a:r>
            <a:endParaRPr lang="pl-PL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pl-P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latin typeface="Arial"/>
                <a:cs typeface="Arial"/>
              </a:rPr>
              <a:t>Podatek VAT jest niekwalifikowalny </a:t>
            </a:r>
          </a:p>
          <a:p>
            <a:pPr marL="342900" indent="-342900">
              <a:buFont typeface="Arial"/>
              <a:buChar char="•"/>
            </a:pPr>
            <a:endParaRPr lang="pl-P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latin typeface="Arial"/>
                <a:cs typeface="Arial"/>
              </a:rPr>
              <a:t>Podatek VAT jest rozliczany częściowo</a:t>
            </a:r>
          </a:p>
        </p:txBody>
      </p:sp>
    </p:spTree>
    <p:extLst>
      <p:ext uri="{BB962C8B-B14F-4D97-AF65-F5344CB8AC3E}">
        <p14:creationId xmlns:p14="http://schemas.microsoft.com/office/powerpoint/2010/main" val="4138030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kwalifikowalny w całości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53650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podatek VAT będzie mógł być rozliczany w projekcie wtedy kiedy nie ma prawnej możliwości do jego odzyskania (zarówno w fazie realizacyjnej jak i operacyjnej)</a:t>
            </a:r>
            <a:endParaRPr lang="pl-PL"/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potencjalna prawna możliwość odzyskania podatku VAT wyklucza uznanie go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za wydatek kwalifikowalny, nawet jeśli faktycznie zwrot nie nastąpił</a:t>
            </a:r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dotyczy to zarówno beneficjenta jak i wszystkich podmiotów realizujących projekt,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a także zarządzających infrastrukturą projektu</a:t>
            </a:r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jeżeli beneficjent stosuje art. 90 ust 10 pkt 2 ustawy z dnia 11 marca 2004 r. o podatku od towarów i usług</a:t>
            </a:r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jeżeli beneficjent podlega pod art. 113 ustawy z dnia 11 marca 2004 r. o podatku od towarów i usług 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60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częściowy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Jeśli beneficjent lub inny podmiot, wykorzystujący do działalności opodatkowanej produkty będące efektem realizacji projektu (zarówno w fazie realizacyjnej jak i operacyjnej) posiada częściową, prawną możliwość ich odzyskania w projekcie podatek VAT będzie stanowił koszt kwalifikowalny w części.</a:t>
            </a:r>
            <a:endParaRPr lang="pl-PL"/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VAT będzie zatwierdzany w oparciu o współczynniki i prewspółczynniki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14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A0520-01F6-4DC4-AD72-FD182AE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Wysokość współczynników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A2A65-9BC2-4239-A2A4-10C64A14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9685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do 2% włącznie:</a:t>
            </a:r>
            <a:endParaRPr lang="pl-PL" b="1"/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kwalifikowalny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niekwalifikowalny w wysokości 20%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nie 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od 2% do 20% włącznie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 w wysokości 20%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powyżej 20%</a:t>
            </a:r>
            <a:endParaRPr lang="pl-PL"/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niekwalifikowalny, zgodnie z oświadczeniem beneficjenta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F813A9-02ED-4506-8BD6-FA8E2B96F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962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CFC94-99AC-417F-9C35-84588AD9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07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400">
                <a:latin typeface="Open Sans"/>
                <a:ea typeface="Open Sans"/>
                <a:cs typeface="Open Sans"/>
              </a:rPr>
              <a:t>VAT- wymagane dokumenty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9EF53-6547-47D1-B145-61589A02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Indywidualna interpretacja prawa podatkowego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Oświadczenie określające wysokość podatku VAT możliwego do odzyskania (należy dostarczać corocznie, nawet w przypadku stosowania art. 90 ust 10 pkt 2)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Oświadczenia o korzystaniu bądź nie korzystaniu z prawa do odliczania podatku na podstawie art. 90 ust 10 pkt 2 ustawy o podatku od towarów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i usług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i="1">
                <a:latin typeface="Arial"/>
                <a:ea typeface="Open Sans"/>
                <a:cs typeface="Arial"/>
              </a:rPr>
              <a:t>(Oświadczenia są składane pod rygorem odpowiedzialności karnej za poświadczenie nieprawdy, co do okoliczności mającej znaczenie prawnej).</a:t>
            </a:r>
            <a:endParaRPr 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4137D1-7061-4646-98A7-E182F45DE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644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Koszty osobowe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969314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Realizując projekt, w którym zaplanowano zaangażowanie pracowników należy zwrócić szczególną uwagę na: 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Podrozdziału 3.8 </a:t>
            </a:r>
            <a:r>
              <a:rPr lang="pl-PL" sz="1800" b="0" i="1">
                <a:effectLst/>
                <a:latin typeface="Arial"/>
                <a:ea typeface="Open Sans"/>
                <a:cs typeface="Open Sans"/>
              </a:rPr>
              <a:t>Wytycznych dotyczących kwalifikowalności wydatków na lata 2021-2027;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obowiązującego wniosku o dofinansowanie, z którego powinien wynikać przejrzysty opis sposobu angażowania pracowników;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obowiązek wprowadzania do CST 2021 do Bazy personelu danych w zakresie </a:t>
            </a:r>
            <a:r>
              <a:rPr lang="pl-PL">
                <a:latin typeface="Arial"/>
                <a:ea typeface="Open Sans"/>
                <a:cs typeface="Open Sans"/>
              </a:rPr>
              <a:t>zaangażowania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 personelu projektu.</a:t>
            </a:r>
          </a:p>
          <a:p>
            <a:pPr marL="0" indent="0" algn="l" rtl="0" fontAlgn="base">
              <a:buNone/>
            </a:pPr>
            <a:endParaRPr lang="pl-PL" b="0" i="0">
              <a:effectLst/>
            </a:endParaRPr>
          </a:p>
          <a:p>
            <a:pPr marL="0" indent="0" algn="l" rtl="0" fontAlgn="base">
              <a:buNone/>
            </a:pP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Odpowiedzialność za prawidłowe zaangażowanie personelu projektu </a:t>
            </a:r>
            <a:br>
              <a:rPr lang="pl-PL" sz="1800" b="1" i="0">
                <a:effectLst/>
                <a:latin typeface="Arial" panose="020B0604020202020204" pitchFamily="34" charset="0"/>
              </a:rPr>
            </a:b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i rozliczenie jego kosztów ponosi beneficjent projektu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.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9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uzupełnień do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1563847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745505" y="2761997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Skorygowany i podpisany wniosek o płatność wraz z załącznikami 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3938" y="2765603"/>
            <a:ext cx="2808312" cy="137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697834" y="3050029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298520" y="1622862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2302281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6318014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742322" y="5822173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Dokumenty / uzupełnienia przyłączone pod wniosek o płatność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774202" y="5825682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8" name="Znak plus 17"/>
          <p:cNvSpPr/>
          <p:nvPr/>
        </p:nvSpPr>
        <p:spPr>
          <a:xfrm>
            <a:off x="4749335" y="6231767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92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/>
          <a:lstStyle/>
          <a:p>
            <a:pPr algn="l" rtl="0" fontAlgn="base"/>
            <a:r>
              <a:rPr lang="pl-PL" sz="1800" b="1" i="0">
                <a:effectLst/>
                <a:latin typeface="Arial" panose="020B0604020202020204" pitchFamily="34" charset="0"/>
              </a:rPr>
              <a:t>W ramach wniosku o płatność należy przedłożyć: </a:t>
            </a:r>
            <a:endParaRPr lang="pl-PL" b="1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umowy o pracę i/lub dokument powierzający zaangażowanie w projekt;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zakresy czynności przy realizacji projektu dla danego pracownika;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wykonanie czynności;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obecności;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płac;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potwierdzenia przelewów: na rachunek pracownika, obowiązkowych składek do ZUS-u /Urzędu Skarbowego;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zweryfikowanie, że łączne zaangażowanie zawodowe personelu projektu w realizację wszystkich projektów finansowanych </a:t>
            </a:r>
            <a:br>
              <a:rPr lang="pl-PL" sz="1800" b="0" i="0">
                <a:effectLst/>
                <a:latin typeface="Arial" panose="020B0604020202020204" pitchFamily="34" charset="0"/>
              </a:rPr>
            </a:br>
            <a:r>
              <a:rPr lang="pl-PL" sz="1800" b="0" i="0">
                <a:effectLst/>
                <a:latin typeface="Arial" panose="020B0604020202020204" pitchFamily="34" charset="0"/>
              </a:rPr>
              <a:t>z funduszy UE oraz działań finansowanych z innych źródeł, w tym środków własnych beneficjenta i innych podmiotów (niezależnie od formy zaangażowania), nie przekracza 276 godzin miesięcznie.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158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22" y="1547589"/>
            <a:ext cx="8640382" cy="5328592"/>
          </a:xfrm>
        </p:spPr>
        <p:txBody>
          <a:bodyPr/>
          <a:lstStyle/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Wydatki związane z wynagrodzeniem każdej zatrudnionej osoby należy wykazać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odrębnym wierszu.</a:t>
            </a:r>
          </a:p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Uwaga! </a:t>
            </a: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przedstawione do </a:t>
            </a: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rozliczenia kosztów personelu powinny zawierać wyłącznie dane osobowe wskazane w Podrozdziale 3.8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Wytycznych dotyczących kwalifikowalności wydatków na lata 2021-2027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tj. imię, nazwisko, PESEL, forma zaangażowania.</a:t>
            </a:r>
            <a:endParaRPr lang="pl-PL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Pozostałe dane osobowe powinny zostać zanonimizowane. 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662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Projekty partnerskie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61532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683493"/>
            <a:ext cx="8639999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Realizacja projektu w partnerstwie odbywa się na warunkach określonych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w porozumieniu albo umowie o partnerstwie, 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Arial"/>
              </a:rPr>
              <a:t>Umowa o dofinansowanie projektu jest podpisywana z partnerem wiodącym,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Arial"/>
                <a:ea typeface="Open Sans"/>
                <a:cs typeface="Arial"/>
              </a:rPr>
              <a:t>Środki dofinansowania będą przekazywane na rachunek bankowy partnera wiodącego.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55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A4424-72A7-40A8-8E18-0DCF3E48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Partner wiodący: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odpisuje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Umowę o dofinansowanie projektu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zapewnia przestrzeganie procedur sprawozdawczości – monitoringu,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składa wnioski o płatność,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 odpowiedzialny wobec dysponenta środków unijnych (IZ FE SL),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ponosi odpowiedzialność za działania związane z promocją i informacją oraz kontrolą projektu.</a:t>
            </a: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2F2DED-69E5-4E39-8F48-2465A7DD0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BD5DBEF-CE47-4BD3-AE6C-E5DB7319F276}"/>
              </a:ext>
            </a:extLst>
          </p:cNvPr>
          <p:cNvSpPr txBox="1">
            <a:spLocks/>
          </p:cNvSpPr>
          <p:nvPr/>
        </p:nvSpPr>
        <p:spPr>
          <a:xfrm>
            <a:off x="1025907" y="721835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364390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DC003-D8AE-42B2-BF84-AF029C5C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1979637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b="1"/>
              <a:t>Partnerzy projektu: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odpowiadają za rzetelne i terminowe przekazywanie partnerowi wiodącemu informacji oraz dokumentacji potrzebnej do rozliczania i raportowania projektu,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dostarczają informację o możliwości odzyskania podatku VAT w ramach projektu,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zobowiązani są do przestrzegania obowiązków dotyczących informacji i promocji,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zobowiązani są do przechowywania dokumentów związanych z realizacją projektu w swoich siedzibach w terminie określonym w umowie o dofinansowanie projektu. 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b="1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148D81-7890-42A9-8D2C-83C5C438E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1B950B0-CDF0-4B18-8215-ECCA063B0F5C}"/>
              </a:ext>
            </a:extLst>
          </p:cNvPr>
          <p:cNvSpPr txBox="1">
            <a:spLocks/>
          </p:cNvSpPr>
          <p:nvPr/>
        </p:nvSpPr>
        <p:spPr>
          <a:xfrm>
            <a:off x="1025907" y="683493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48580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673868"/>
            <a:ext cx="8640381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 – projekty grantowe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w przypadku projektów grantowych realizowanych w partnerstwie można powierzyć partnerowi projektu część zadań związanych z wyborem </a:t>
            </a:r>
            <a:r>
              <a:rPr lang="pl-PL" err="1">
                <a:latin typeface="Arial"/>
                <a:ea typeface="Open Sans"/>
                <a:cs typeface="Arial"/>
              </a:rPr>
              <a:t>grantobiorców</a:t>
            </a:r>
            <a:r>
              <a:rPr lang="pl-PL" dirty="0">
                <a:latin typeface="Arial"/>
                <a:ea typeface="Open Sans"/>
                <a:cs typeface="Arial"/>
              </a:rPr>
              <a:t> z wyłączeniem zadania polegającego na formalnym udzieleniu grantu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tj. podpisania umowy z </a:t>
            </a:r>
            <a:r>
              <a:rPr lang="pl-PL" err="1">
                <a:latin typeface="Arial"/>
                <a:ea typeface="Open Sans"/>
                <a:cs typeface="Arial"/>
              </a:rPr>
              <a:t>grantobiorcą</a:t>
            </a:r>
            <a:r>
              <a:rPr lang="pl-PL" dirty="0">
                <a:latin typeface="Arial"/>
                <a:ea typeface="Open Sans"/>
                <a:cs typeface="Arial"/>
              </a:rPr>
              <a:t>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partner projektu nie może podpisywać umów z </a:t>
            </a:r>
            <a:r>
              <a:rPr lang="pl-PL" err="1">
                <a:latin typeface="Arial"/>
                <a:ea typeface="Open Sans"/>
                <a:cs typeface="Arial"/>
              </a:rPr>
              <a:t>grantobiorcami</a:t>
            </a:r>
            <a:r>
              <a:rPr lang="pl-PL" dirty="0">
                <a:latin typeface="Arial"/>
                <a:ea typeface="Open Sans"/>
                <a:cs typeface="Arial"/>
              </a:rPr>
              <a:t>, a tym samym udzielać im pomocy de </a:t>
            </a:r>
            <a:r>
              <a:rPr lang="pl-PL" err="1">
                <a:latin typeface="Arial"/>
                <a:ea typeface="Open Sans"/>
                <a:cs typeface="Arial"/>
              </a:rPr>
              <a:t>minimis</a:t>
            </a:r>
            <a:r>
              <a:rPr lang="pl-PL" dirty="0">
                <a:latin typeface="Arial"/>
                <a:ea typeface="Open Sans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207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Koszty pośrednie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955149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Koszty pośrednie </a:t>
            </a:r>
            <a:r>
              <a:rPr lang="pl-PL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to koszty niezbędne do realizacji projektu, których nie można bezpośrednio przypisać do głównego celu projektu, w szczególności koszty administracyjne związane z obsługą projektu, która nie wymaga podejmowania merytorycznych działań zmierzających do osiągnięcia celu projektu</a:t>
            </a:r>
            <a:r>
              <a:rPr lang="pl-PL" dirty="0">
                <a:latin typeface="Arial"/>
                <a:ea typeface="Times New Roman" panose="02020603050405020304" pitchFamily="18" charset="0"/>
                <a:cs typeface="Arial"/>
              </a:rPr>
              <a:t>,</a:t>
            </a: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Beneficjent jest uprawniony do ponoszenia w ramach wydatków kwalifikowalnych kosztów pośrednich, zgodnie ze stawką ryczałtową określoną we wniosku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o dofinansowanie oraz umowie o dofinansowanie (§ 3 punkt 3),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Arial"/>
              </a:rPr>
              <a:t>Zatwierdzona wysokość stawki ryczałtowej jest niezmienna,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Arial"/>
              </a:rPr>
              <a:t>Stosowanie stawki ryczałtowej przy rozliczaniu kosztów pośrednich jest obligatoryjne i beneficjent nie ma możliwości zmiany metody rozliczenia tych kosztów.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028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Koszty pośrednie należy 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rozliczyć proporcjonalnie </a:t>
            </a: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do faktycznie poniesionych, udokumentowanych i zatwierdzonych wydatków bezpośrednich wykazanych we wniosku o płatność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,</a:t>
            </a:r>
            <a:endParaRPr lang="pl-PL">
              <a:latin typeface="Arial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obniżenia wysokości bezpośrednich wydatków kwalifikowalnych pomniejszeniu/zwrotowi (w odniesieniu do wypłaconych środków) podlega zarówno kwota dofinansowania odpowiadająca pomniejszeniu bezpośrednich kosztów kwalifikowalnych, jak również kwota dofinansowania odpowiadająca pomniejszeniu kosztów pośrednich,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Niedopuszczalna jest sytuacja, aby we wniosku o płatność w zestawieniu wydatków wykazywać wydatki stanowiące koszty pośrednie.</a:t>
            </a:r>
          </a:p>
          <a:p>
            <a:pPr marL="251460" indent="-251460"/>
            <a:endParaRPr lang="pl-PL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28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Złożenie wniosku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8882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1900" b="1">
                <a:latin typeface="Arial"/>
                <a:ea typeface="Open Sans"/>
                <a:cs typeface="Arial"/>
              </a:rPr>
              <a:t>Problemy techniczne ze złożeniem wniosku o płatność w systemie CST: 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Informacja do IZ FE SL o problemach technicznych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(pismo przesłane </a:t>
            </a:r>
            <a:r>
              <a:rPr lang="pl-PL" sz="2000" err="1">
                <a:latin typeface="Arial"/>
                <a:ea typeface="Open Sans"/>
                <a:cs typeface="Arial"/>
              </a:rPr>
              <a:t>ePUAPem</a:t>
            </a:r>
            <a:r>
              <a:rPr lang="pl-PL" sz="2000">
                <a:latin typeface="Arial"/>
                <a:ea typeface="Open Sans"/>
                <a:cs typeface="Arial"/>
              </a:rPr>
              <a:t>);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Sporządzenie wniosku o płatność poza systemem CST i złożenie wniosku wraz z załącznikami za pośrednictwem </a:t>
            </a:r>
            <a:r>
              <a:rPr lang="pl-PL" sz="2000" err="1">
                <a:latin typeface="Arial"/>
                <a:ea typeface="Open Sans"/>
                <a:cs typeface="Arial"/>
              </a:rPr>
              <a:t>ePUAP</a:t>
            </a:r>
            <a:r>
              <a:rPr lang="pl-PL" sz="2000">
                <a:latin typeface="Arial"/>
                <a:ea typeface="Open Sans"/>
                <a:cs typeface="Arial"/>
              </a:rPr>
              <a:t>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Po ustaniu awarii: niezwłoczne sporządzenie wniosku o płatność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w systemie CST + pismo dot. złożenia wniosku do IZ FE SL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108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rozliczając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koszty pośrednie w projekcie, beneficjent nie przedstawia dowodów księgowych, a także nie prowadzi wyodrębnionej ewidencji księgowej dla tych wydatków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dokumenty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dotyczące kosztów pośrednich nie podlegają </a:t>
            </a:r>
            <a:r>
              <a:rPr lang="pl-PL">
                <a:latin typeface="Arial"/>
                <a:ea typeface="Open Sans"/>
                <a:cs typeface="Arial"/>
              </a:rPr>
              <a:t>weryfikacji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na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etapie kontroli administracyjnej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zastrzega sobie prawo do sprawdzenia czy dany rodzaj kosztów pośrednich występuje w projekcie, </a:t>
            </a:r>
            <a:endParaRPr lang="pl-PL">
              <a:latin typeface="Arial" panose="020B0604020202020204" pitchFamily="34" charset="0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koszty ponoszone zgodnie z katalogiem kosztów pośrednich, zaplanowanych we wniosku o dofinansowanie.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>
              <a:buChar char="•"/>
            </a:pPr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13550E0-85F8-46B0-8E18-1E5A6CE9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</p:spTree>
    <p:extLst>
      <p:ext uri="{BB962C8B-B14F-4D97-AF65-F5344CB8AC3E}">
        <p14:creationId xmlns:p14="http://schemas.microsoft.com/office/powerpoint/2010/main" val="2223514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Granty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3014951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Procedur grantowa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PROCEDURA GRANTOWA W ZAKRESIE DZIAŁAŃ WDRAŻANYCH PRZEZ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DEPARTAMENT EUROPEJSKIEGO FUNDUSZU ROZWOJU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REGIONALNEGO W RAMACH PROGRAMU FUNDUSZE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EUROPEJSKIE DLA ŚLĄSKIEGO 2021-2027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Link: </a:t>
            </a:r>
            <a:r>
              <a:rPr lang="pl-PL" i="1" u="sng">
                <a:latin typeface="Arial"/>
                <a:ea typeface="Open Sans"/>
                <a:cs typeface="Open San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https://funduszeue.slaskie.pl/dokument/procedura_grant_efrr_fesl_v3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81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Zestawienie zawartych umów z </a:t>
            </a:r>
            <a:r>
              <a:rPr lang="pl-PL" sz="2200" err="1">
                <a:latin typeface="Open Sans"/>
                <a:ea typeface="Open Sans"/>
                <a:cs typeface="Open Sans"/>
              </a:rPr>
              <a:t>grantobiorcami</a:t>
            </a:r>
            <a:br>
              <a:rPr lang="pl-PL" sz="2200"/>
            </a:br>
            <a:endParaRPr lang="pl-PL" sz="2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Plik </a:t>
            </a:r>
            <a:r>
              <a:rPr lang="pl-PL" err="1">
                <a:latin typeface="Arial"/>
                <a:ea typeface="Open Sans"/>
                <a:cs typeface="Open Sans"/>
              </a:rPr>
              <a:t>excel</a:t>
            </a:r>
            <a:r>
              <a:rPr lang="pl-PL">
                <a:latin typeface="Arial"/>
                <a:ea typeface="Open Sans"/>
                <a:cs typeface="Open Sans"/>
              </a:rPr>
              <a:t> zawierający następujące dane: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Imię nazwisko;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Pesel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NIP [jeżeli </a:t>
            </a:r>
            <a:r>
              <a:rPr lang="pl-PL" err="1">
                <a:latin typeface="Arial"/>
                <a:ea typeface="Open Sans"/>
                <a:cs typeface="Open Sans"/>
              </a:rPr>
              <a:t>grantobiorca</a:t>
            </a:r>
            <a:r>
              <a:rPr lang="pl-PL">
                <a:latin typeface="Arial"/>
                <a:ea typeface="Open Sans"/>
                <a:cs typeface="Open Sans"/>
              </a:rPr>
              <a:t> go posiada]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Numer umowy/aneksu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Data potwierdzenia przez MF sprawdzenia </a:t>
            </a:r>
            <a:r>
              <a:rPr lang="pl-PL" err="1">
                <a:latin typeface="Arial"/>
                <a:ea typeface="Open Sans"/>
                <a:cs typeface="Open Sans"/>
              </a:rPr>
              <a:t>grantobiorcy</a:t>
            </a:r>
            <a:r>
              <a:rPr lang="pl-PL">
                <a:latin typeface="Arial"/>
                <a:ea typeface="Open Sans"/>
                <a:cs typeface="Open Sans"/>
              </a:rPr>
              <a:t>, że nie jest wykluczony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możliwości otrzymania środków europejskich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Zestawienie należy przesłać do IZ FE SL najpóźniej do dnia złożenia danego wniosku o płatność dotyczącego wydatków grantowych.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442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Dokument stanowiący dowód księgowy zgodny z załącznikiem nr 1 do procedury grantowej który musi być: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zatwierdzony - zgodnie z zasadami obowiązującymi u beneficjenta w zakresie zatwierdzania dowodów księgowych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zaksięgowany- zgodnie z wymogiem prowadzenia wyodrębnionej ewidencji księgowej dla wszystkich transakcji związanych z projektem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opisany zgodnie z zasadami określonymi w załączniku nr 2 procedury grantowej 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wykazany we wniosku o płatność w tabeli „zestawienie wydatków”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27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BE5AB67-0B41-4DF8-80FB-A3B9D97EF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506" y="1619597"/>
            <a:ext cx="6984775" cy="5580239"/>
          </a:xfrm>
        </p:spPr>
      </p:pic>
    </p:spTree>
    <p:extLst>
      <p:ext uri="{BB962C8B-B14F-4D97-AF65-F5344CB8AC3E}">
        <p14:creationId xmlns:p14="http://schemas.microsoft.com/office/powerpoint/2010/main" val="1936048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3617F40-A513-4863-A3F7-48E997831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26" y="1979613"/>
            <a:ext cx="7101960" cy="4679950"/>
          </a:xfrm>
        </p:spPr>
      </p:pic>
    </p:spTree>
    <p:extLst>
      <p:ext uri="{BB962C8B-B14F-4D97-AF65-F5344CB8AC3E}">
        <p14:creationId xmlns:p14="http://schemas.microsoft.com/office/powerpoint/2010/main" val="371503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 dirty="0">
                <a:latin typeface="Open Sans"/>
                <a:ea typeface="Open Sans"/>
                <a:cs typeface="Open Sans"/>
              </a:rPr>
              <a:t>Załączniki do wniosku o płatność w projekcie grantowym </a:t>
            </a:r>
            <a:br>
              <a:rPr lang="pl-PL" sz="2200" dirty="0">
                <a:latin typeface="Open Sans"/>
                <a:ea typeface="Open Sans"/>
                <a:cs typeface="Open Sans"/>
              </a:rPr>
            </a:br>
            <a:r>
              <a:rPr lang="pl-PL" sz="2200" dirty="0">
                <a:latin typeface="Open Sans"/>
                <a:ea typeface="Open Sans"/>
                <a:cs typeface="Open Sans"/>
              </a:rPr>
              <a:t>                                   – rozliczenie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 sz="2000" dirty="0">
              <a:latin typeface="Arial"/>
              <a:ea typeface="Open Sans"/>
              <a:cs typeface="Open Sans"/>
            </a:endParaRPr>
          </a:p>
          <a:p>
            <a:pPr marL="251460" indent="-251460">
              <a:buFont typeface="Calibri"/>
              <a:buChar char="-"/>
            </a:pPr>
            <a:r>
              <a:rPr lang="pl-PL" sz="2000" dirty="0">
                <a:latin typeface="Arial"/>
                <a:ea typeface="Open Sans"/>
                <a:cs typeface="Open Sans"/>
              </a:rPr>
              <a:t>zestawienie powierzonych grantów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 sz="2000" dirty="0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 sz="2000" dirty="0">
                <a:latin typeface="Arial"/>
                <a:ea typeface="Open Sans"/>
                <a:cs typeface="Open Sans"/>
              </a:rPr>
            </a:br>
            <a:r>
              <a:rPr lang="pl-PL" sz="2000" dirty="0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 dirty="0"/>
          </a:p>
          <a:p>
            <a:pPr marL="251460" indent="-251460">
              <a:buFont typeface="Calibri"/>
              <a:buChar char="-"/>
            </a:pPr>
            <a:endParaRPr lang="pl-PL" sz="2000" dirty="0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z="2000" b="1" dirty="0">
                <a:latin typeface="Arial"/>
                <a:ea typeface="Open Sans"/>
                <a:cs typeface="Open Sans"/>
              </a:rPr>
              <a:t>UWAGA</a:t>
            </a:r>
            <a:r>
              <a:rPr lang="pl-PL" sz="2000" dirty="0">
                <a:latin typeface="Arial"/>
                <a:ea typeface="Open Sans"/>
                <a:cs typeface="Open Sans"/>
              </a:rPr>
              <a:t>: po weryfikacji formalnej wniosku, Beneficjent będzie wezwany do przedstawienia dokumentów dla umów wskazanych przez IZ FE SL                    (3 dni robocze).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073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 dirty="0">
                <a:latin typeface="Open Sans"/>
                <a:ea typeface="Open Sans"/>
                <a:cs typeface="Open Sans"/>
              </a:rPr>
              <a:t>Załączniki do wniosku o płatność w projekcie grantowym</a:t>
            </a:r>
            <a:br>
              <a:rPr lang="pl-PL" sz="2200" dirty="0">
                <a:latin typeface="Open Sans"/>
                <a:ea typeface="Open Sans"/>
                <a:cs typeface="Open Sans"/>
              </a:rPr>
            </a:br>
            <a:r>
              <a:rPr lang="pl-PL" sz="2200" dirty="0">
                <a:latin typeface="Open Sans"/>
                <a:ea typeface="Open Sans"/>
                <a:cs typeface="Open Sans"/>
              </a:rPr>
              <a:t>                - wniosek z innymi wydatkami niż granty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 dirty="0">
              <a:latin typeface="Arial"/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 dirty="0">
                <a:latin typeface="Arial"/>
                <a:ea typeface="Open Sans"/>
                <a:cs typeface="Open Sans"/>
              </a:rPr>
            </a:br>
            <a:r>
              <a:rPr lang="pl-PL" dirty="0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faktury lub inne dokumenty równoważne</a:t>
            </a:r>
            <a:endParaRPr lang="pl-PL">
              <a:latin typeface="Arial"/>
            </a:endParaRPr>
          </a:p>
          <a:p>
            <a:pPr marL="251460" indent="-25146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dokumenty potwierdzające odbiór dostaw/usług</a:t>
            </a:r>
          </a:p>
          <a:p>
            <a:pPr marL="251460" indent="-25146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protokoły odbioru</a:t>
            </a:r>
          </a:p>
          <a:p>
            <a:pPr marL="251460" indent="-25146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inne dokumenty potwierdzające i uzasadniające prawidłową realizację projektu grantowego</a:t>
            </a:r>
          </a:p>
          <a:p>
            <a:pPr marL="251460" indent="-251460">
              <a:buFont typeface="Calibri"/>
              <a:buChar char="-"/>
            </a:pPr>
            <a:r>
              <a:rPr lang="pl-PL" dirty="0">
                <a:latin typeface="Arial"/>
                <a:ea typeface="Open Sans"/>
                <a:cs typeface="Open Sans"/>
              </a:rPr>
              <a:t>informacje i wyjaśnienia związane z realizacją projektów w związku z weryfikacją wniosku o płatność </a:t>
            </a:r>
          </a:p>
          <a:p>
            <a:pPr marL="0" indent="0">
              <a:buNone/>
            </a:pPr>
            <a:endParaRPr lang="pl-PL" dirty="0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47520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Dodatkowe zasady rozliczania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zaliczkę może otrzymać wyłącznie beneficjent projektu grantowego,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zaliczka wypłacona przez IZ FE SL zostanie przekazana jako wypłata grantu wyłącznie po poniesieniu wydatków przez </a:t>
            </a:r>
            <a:r>
              <a:rPr lang="pl-PL" err="1">
                <a:latin typeface="Arial"/>
                <a:ea typeface="Open Sans"/>
                <a:cs typeface="Open Sans"/>
              </a:rPr>
              <a:t>grantobiorcę</a:t>
            </a:r>
            <a:r>
              <a:rPr lang="pl-PL">
                <a:latin typeface="Arial"/>
                <a:ea typeface="Open Sans"/>
                <a:cs typeface="Open Sans"/>
              </a:rPr>
              <a:t>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nie może udzielać zaliczek </a:t>
            </a:r>
            <a:r>
              <a:rPr lang="pl-PL" err="1">
                <a:latin typeface="Arial"/>
                <a:ea typeface="Open Sans"/>
                <a:cs typeface="Open Sans"/>
              </a:rPr>
              <a:t>grantobiorcom</a:t>
            </a:r>
            <a:r>
              <a:rPr lang="pl-PL">
                <a:latin typeface="Arial"/>
                <a:ea typeface="Open Sans"/>
                <a:cs typeface="Open Sans"/>
              </a:rPr>
              <a:t> ze środków dofinansowania przekazanego przez IZ FE SL,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 przypadku wnioskowania o zaliczkę na granty należy przedstawić wykaz umów z </a:t>
            </a:r>
            <a:r>
              <a:rPr lang="pl-PL" err="1">
                <a:latin typeface="Arial"/>
                <a:ea typeface="Open Sans"/>
                <a:cs typeface="Open Sans"/>
              </a:rPr>
              <a:t>grantobiorcami</a:t>
            </a:r>
            <a:r>
              <a:rPr lang="pl-PL">
                <a:latin typeface="Arial"/>
                <a:ea typeface="Open Sans"/>
                <a:cs typeface="Open Sans"/>
              </a:rPr>
              <a:t> z którego wynikają kwoty wydatków kwalifikowalnych zaplanowanych na najbliższe 6 miesięcy,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jest zobligowany do prowadzenia wyodrębnionej ewidencji księgowej dla projektu pod rygorem uznania wydatków za niekwalifikowalne.</a:t>
            </a:r>
          </a:p>
        </p:txBody>
      </p:sp>
    </p:spTree>
    <p:extLst>
      <p:ext uri="{BB962C8B-B14F-4D97-AF65-F5344CB8AC3E}">
        <p14:creationId xmlns:p14="http://schemas.microsoft.com/office/powerpoint/2010/main" val="146804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Termin składania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6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Pierwszy wniosek o płatność: </a:t>
            </a:r>
          </a:p>
          <a:p>
            <a:pPr marL="0" indent="0" algn="ctr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3 miesiące od daty podpisania 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  <a:p>
            <a:pPr marL="0" indent="0" algn="ctr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4545667" y="3246392"/>
            <a:ext cx="158417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052954" y="4590734"/>
            <a:ext cx="2592288" cy="106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000" dirty="0"/>
              <a:t>Wniosek o płatność</a:t>
            </a:r>
          </a:p>
          <a:p>
            <a:pPr algn="ctr"/>
            <a:r>
              <a:rPr lang="pl-PL" sz="2000" dirty="0"/>
              <a:t>z wydatkami</a:t>
            </a:r>
            <a:endParaRPr lang="pl-PL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778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Ważne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1. Przyjmując od </a:t>
            </a:r>
            <a:r>
              <a:rPr lang="pl-PL" err="1">
                <a:latin typeface="Arial"/>
                <a:ea typeface="Open Sans"/>
                <a:cs typeface="Open Sans"/>
              </a:rPr>
              <a:t>grantobiorcy</a:t>
            </a:r>
            <a:r>
              <a:rPr lang="pl-PL">
                <a:latin typeface="Arial"/>
                <a:ea typeface="Open Sans"/>
                <a:cs typeface="Open Sans"/>
              </a:rPr>
              <a:t> oświadczenia, należy mieć opracowany sposób ich weryfikacji. Taka procedura i prawdziwość złożonych oświadczeń będą przedmiotem kontroli,</a:t>
            </a:r>
            <a:endParaRPr lang="pl-PL"/>
          </a:p>
          <a:p>
            <a:pPr marL="0" indent="0">
              <a:buNone/>
            </a:pPr>
            <a:endParaRPr lang="pl-PL">
              <a:latin typeface="Arial"/>
            </a:endParaRP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2. Grant może być udzielony wyłącznie po zakwalifikowaniu </a:t>
            </a:r>
            <a:r>
              <a:rPr lang="pl-PL" err="1">
                <a:latin typeface="Arial"/>
                <a:ea typeface="Open Sans"/>
                <a:cs typeface="Open Sans"/>
              </a:rPr>
              <a:t>grantobiorcy</a:t>
            </a:r>
            <a:r>
              <a:rPr lang="pl-PL">
                <a:latin typeface="Arial"/>
                <a:ea typeface="Open Sans"/>
                <a:cs typeface="Open Sans"/>
              </a:rPr>
              <a:t> do wsparcia, tj. po spełnieniu przez niego warunków określonych w </a:t>
            </a:r>
            <a:r>
              <a:rPr lang="pl-PL" i="1">
                <a:latin typeface="Arial"/>
                <a:ea typeface="Open Sans"/>
                <a:cs typeface="Open Sans"/>
              </a:rPr>
              <a:t>Regulaminie.</a:t>
            </a:r>
            <a:endParaRPr lang="pl-PL" i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374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5666" y="4815546"/>
            <a:ext cx="6480176" cy="888374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r>
              <a:rPr lang="pl-PL"/>
              <a:t>Odzyskiwanie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43283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Nieprawidłowość zgodnie z art. 207 UFP to:</a:t>
            </a:r>
            <a:endParaRPr lang="pl-PL" sz="1800" b="1" i="0" u="none" strike="noStrike" baseline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wykorzystania środków niezgodnie z przeznaczeniem,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</a:t>
            </a:r>
            <a:r>
              <a:rPr lang="pl-PL" b="0" i="0" u="none" strike="noStrike" baseline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ykorzystania środków z naruszeniem procedur,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pobrania środków nienależnie lub w nadmiernej wysokości </a:t>
            </a:r>
          </a:p>
          <a:p>
            <a:pPr marL="503555" lvl="1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stwierdzenia nieprawidłowości IZ FE SL wszczyna procedurę odzyskania środków nieprawidłowo wydatkowanych zgodnie z artykułu 207 UFP.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952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291993-E668-4070-8811-914299DD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wzywa beneficjenta do dokonania zwrotu środków lub wyrażenia zgody na pomniejszenie kolejnych płatności o kwotę przypadającą do 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możliwości pomniejszenia wypłaty środków z projektu, którego dotyczy umowa, IZ FE SL ma możliwość pomniejszenia wypłaty środków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z każdego innego realizowanego przez beneficjenta projektu w ramach programu, po uzyskaniu zgody beneficjenta na pomniejszenie.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09D6A-47F9-41ED-911D-2C0C5058C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4A12484-2417-4FF9-ABB8-5CF1B5A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1857587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797697"/>
            <a:ext cx="8640382" cy="489622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endParaRPr lang="pl-PL">
              <a:latin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braku możliwości pomniejszenia z refundacji Beneficjent ma obowiązek dokonania zwrotu środków na rachunek IZ FE SL,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zwrotu środków na zasadach i w terminach określonych w art. 207 UFP, IZ FE podejmie czynności zmierzające do odzyskania dofinansowania z wykorzystaniem dostępnych środków prawnych na drodze postępowania administracyjnego lub cywilnego,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Odsetki w wysokości określonej jak dla zaległości podatkowych od środków nieprawidłowo wykorzystanych są naliczane od dnia przekazania dofinansowania na rachunek beneficjenta do daty dokonania zwrotu i stanowią koszt własny.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4407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doszło do wypłaty środków dofinansowania, którego nie można zaklasyfikować do żadnej z przesłanek określonych w art. 207 UFP, należy  dokonać zwrotu środków w terminie 14 dni od wystąpienia okoliczności wskazujących na konieczność zwrotu dofinasowania oraz przekazać informację pisemnej do IZ FE SL o powodach dokonanego 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zwrot środków nie został dokonany w przewidzianym terminie, stanowi to naruszenie warunków umowy o dofinansowanie co skutkuje wystąpieniem nieprawidłowości. </a:t>
            </a:r>
          </a:p>
          <a:p>
            <a:pPr marL="0" indent="0">
              <a:buNone/>
            </a:pPr>
            <a:r>
              <a:rPr lang="pl-PL" sz="2900"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237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W przypadku dokonania zwrotu środków na rachunek bankowy IZ FE SL beneficjent zobowiązany jest do przekazania IZ FE SL pisemnej informacji pozwalającej na szczegółową identyfikację wydatku, którego dotyczy zwrot i powodu zwrotu, w szczególności opis przelewu winien zawierać następujące informacje: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kwotę zwrotu w podziale na należność główną i odsetki,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nazwę programu i numer projektu,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numer wniosku o płatność, rok, w którym zostały przekazane zwracane środki,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tytuł zwrotu,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klasyfikację budżetową dotyczącą zwracanych środków.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601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Podwójne finansowanie wydatków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63518"/>
            <a:ext cx="8640382" cy="5025367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b="1">
                <a:latin typeface="Arial"/>
                <a:ea typeface="Open Sans"/>
                <a:cs typeface="Open Sans"/>
              </a:rPr>
              <a:t>Niedozwolone jest podwójne finansowanie wydatków:</a:t>
            </a: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więcej niż jednokrotne przedstawienie do rozliczenia tego samego wydatku albo tej samej części wydatku ze środków UE w jakiejkolwiek formie (w szczególności dotacji, pożyczki, gwarancji/poręczenia),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zakupu używanego środka trwałego, który był uprzednio współfinansowany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kosztów amortyzacji środka trwałego uprzednio zakupionego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wydatku poniesionego przez leasingodawcę na zakup przedmiotu leasingu w ramach leasingu finansowego, a następnie rozliczenie rat opłacanych przez beneficjenta w związku z leasingiem tego przedmiotu,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objęcie kosztów kwalifikowalnych jednocześnie wsparciem w formie pożyczki i gwarancji/poręczenia,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tego samego wydatku w kosztach pośrednich projektu oraz kosztach bezpośrednich projektu,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otrzymanie na wydatki kwalifikowalne danego projektu lub części projektu dotacji z kilku źródeł (krajowych, unijnych lub innych) w wysokości łącznie wyższej niż 100% wydatków kwalifikowalnych projektu lub części projektu.</a:t>
            </a:r>
            <a:endParaRPr lang="pl-PL" sz="1600"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177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l-PL"/>
            </a:br>
            <a:r>
              <a:rPr lang="pl-PL"/>
              <a:t>PROMOCJA PROJEKTU</a:t>
            </a:r>
          </a:p>
        </p:txBody>
      </p:sp>
    </p:spTree>
    <p:extLst>
      <p:ext uri="{BB962C8B-B14F-4D97-AF65-F5344CB8AC3E}">
        <p14:creationId xmlns:p14="http://schemas.microsoft.com/office/powerpoint/2010/main" val="518720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583C5-8A1B-4624-9E1B-A0914553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611486"/>
            <a:ext cx="8641034" cy="5061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53A93B-88F7-4074-BF42-AC595231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82" y="1214564"/>
            <a:ext cx="8629428" cy="598825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Od kiedy do kiedy należy wypełniać obowiązki informacyjne?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O współfinansowaniu projektu z UE Beneficjent powinien informować od momentu otrzymania dofinansowania, tj. podpisania umowy o dofinansowanie lub wydania decyzji o dofinansowaniu, do końca realizacji projektu lub do końca okresu trwałości projektu, który został określony w umowie</a:t>
            </a:r>
            <a:endParaRPr lang="pl-PL"/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Co się stanie, jeśli nie zostaną zrealizowane obowiązki informacyjne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i promocyjne?</a:t>
            </a:r>
            <a:br>
              <a:rPr lang="pl-PL" b="1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sytuacji gdy Beneficjent nie wywiąże się z podstawowych obowiązków informacyjnych i promocyjnych, może dojść do pomniejszenia dofinansowania projektu nawet do 3%. (załącznik nr 7 do umowy o dofinansowanie)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Jakie są obowiązkowe działania informacyjne i promocyjne?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Szczegółowe informacje na temat obowiązków </a:t>
            </a:r>
            <a:r>
              <a:rPr lang="pl-PL" err="1">
                <a:latin typeface="Arial"/>
                <a:ea typeface="Open Sans"/>
                <a:cs typeface="Open Sans"/>
              </a:rPr>
              <a:t>informacyjno</a:t>
            </a:r>
            <a:r>
              <a:rPr lang="pl-PL">
                <a:latin typeface="Arial"/>
                <a:ea typeface="Open Sans"/>
                <a:cs typeface="Open Sans"/>
              </a:rPr>
              <a:t> – promocyjnych znajdują się w umowie o dofinansowanie oraz w Podręczniku wnioskodawcy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beneficjenta Funduszy Europejskich na lata 2021-2027 w zakresie informacji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promocji (załącznik nr 8 do umowy o dofinansowanie).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71C2BB-7ABF-4E48-89AE-07A6FD23F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1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Wniosek sprawozdawczy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Wniosek o płatność z wypełnioną jedynie częścią sprawozdawczą</a:t>
            </a:r>
            <a:endParaRPr lang="pl-PL" b="1">
              <a:solidFill>
                <a:srgbClr val="498205"/>
              </a:solidFill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/>
            </a:endParaRPr>
          </a:p>
          <a:p>
            <a:pPr marL="0" indent="0">
              <a:buNone/>
            </a:pPr>
            <a:r>
              <a:rPr lang="pl-PL" sz="2000">
                <a:latin typeface="Arial"/>
                <a:ea typeface="Open Sans"/>
                <a:cs typeface="Open Sans"/>
              </a:rPr>
              <a:t>Obowiązek sprawozdania o postępie rzeczowym w projekcie </a:t>
            </a:r>
            <a:br>
              <a:rPr lang="pl-PL" sz="2000">
                <a:latin typeface="Arial"/>
              </a:rPr>
            </a:br>
            <a:r>
              <a:rPr lang="pl-PL" sz="2000">
                <a:latin typeface="Arial"/>
                <a:ea typeface="Open Sans"/>
                <a:cs typeface="Open Sans"/>
              </a:rPr>
              <a:t>(niezależnie od poziomu finansowego rozliczenia projektu) dwa razy do roku: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30 czerwca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31 grudnia</a:t>
            </a:r>
          </a:p>
          <a:p>
            <a:pPr marL="0" indent="0">
              <a:buNone/>
            </a:pPr>
            <a:r>
              <a:rPr lang="pl-PL" sz="2000">
                <a:latin typeface="Open Sans"/>
                <a:ea typeface="Open Sans"/>
                <a:cs typeface="Open Sans"/>
              </a:rPr>
              <a:t>W przypadku złożenia wniosku o płatność zawierającego wydatki we wskazanych terminach, warunek poinformowania o postępie rzeczowym w projekcie jest spełniony.</a:t>
            </a:r>
            <a:endParaRPr lang="pl-PL"/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877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56221" cy="51367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Obowiązki dotyczące informacji i promocji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Umieszczenie w widoczny sposób logotypów na wszystkich prowadzonych działaniach informacyjnych i promocyjnych dotyczących projektu, na dokumentach i materiałach podawanych do wiadomości publicznej, na dokumentach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 materiałach dla osób i podmiotów uczestniczących w projekcie.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Tablica informacyjna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Plakat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Strona internetowa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Media społecznościowe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Zorganizowanie wydarzenia lub działania informacyjno-promocyjnego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Naklejki</a:t>
            </a:r>
          </a:p>
          <a:p>
            <a:pPr marL="0" indent="0">
              <a:buNone/>
            </a:pPr>
            <a:r>
              <a:rPr lang="pl-PL" i="1">
                <a:latin typeface="Arial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https://funduszeue.slaskie.pl/dokument/podrecznik_benefi_fe2021_2027_info_promo_sty2024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4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3" y="1523086"/>
            <a:ext cx="8640382" cy="518425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Jak udokumentować realizację działań promocyjno-informacyjnych?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71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1405665-2854-CCE2-FB42-156605889AE5}"/>
              </a:ext>
            </a:extLst>
          </p:cNvPr>
          <p:cNvSpPr/>
          <p:nvPr/>
        </p:nvSpPr>
        <p:spPr>
          <a:xfrm>
            <a:off x="1088141" y="1987326"/>
            <a:ext cx="2838128" cy="1110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Calibri"/>
                <a:cs typeface="Calibri"/>
              </a:rPr>
              <a:t>Strona internetowa oraz media społecznościowe</a:t>
            </a:r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01A100D-9F41-9782-754C-5C96BEDE2948}"/>
              </a:ext>
            </a:extLst>
          </p:cNvPr>
          <p:cNvSpPr/>
          <p:nvPr/>
        </p:nvSpPr>
        <p:spPr>
          <a:xfrm>
            <a:off x="4382572" y="2304749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10B420-3B49-C6AB-FBD0-6CECA4AD803B}"/>
              </a:ext>
            </a:extLst>
          </p:cNvPr>
          <p:cNvSpPr/>
          <p:nvPr/>
        </p:nvSpPr>
        <p:spPr>
          <a:xfrm>
            <a:off x="5344917" y="1980207"/>
            <a:ext cx="4195988" cy="1029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>
                <a:ea typeface="Calibri"/>
                <a:cs typeface="Calibri"/>
              </a:rPr>
              <a:t>Zrzut </a:t>
            </a:r>
            <a:r>
              <a:rPr lang="pl-PL">
                <a:ea typeface="+mn-lt"/>
                <a:cs typeface="+mn-lt"/>
              </a:rPr>
              <a:t>z ekranu, na którym widać właściwe oznaczenie strony/ mediów społecznościowych oraz opis projektu</a:t>
            </a:r>
            <a:endParaRPr lang="pl-PL">
              <a:ea typeface="Calibri"/>
              <a:cs typeface="Calibri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CDFF77-A8C1-1061-6E61-B623D3317996}"/>
              </a:ext>
            </a:extLst>
          </p:cNvPr>
          <p:cNvSpPr/>
          <p:nvPr/>
        </p:nvSpPr>
        <p:spPr>
          <a:xfrm>
            <a:off x="1089635" y="3327759"/>
            <a:ext cx="2856872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+mn-lt"/>
                <a:cs typeface="+mn-lt"/>
              </a:rPr>
              <a:t>Tablica informacyjna, plakat lub elektroniczny wyświetlacz, naklejki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9A1D391-E51E-ED30-FC16-A31CB8387CC6}"/>
              </a:ext>
            </a:extLst>
          </p:cNvPr>
          <p:cNvSpPr/>
          <p:nvPr/>
        </p:nvSpPr>
        <p:spPr>
          <a:xfrm>
            <a:off x="1042823" y="4689573"/>
            <a:ext cx="2983589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Konferencja prasowa, spotkania, wydarzenie informacyjne lub działanie komunikacyjne (w przypadku projektów strategicznych)</a:t>
            </a: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A55A00A-C2A9-A38A-4F85-25C6DD23A93C}"/>
              </a:ext>
            </a:extLst>
          </p:cNvPr>
          <p:cNvSpPr/>
          <p:nvPr/>
        </p:nvSpPr>
        <p:spPr>
          <a:xfrm>
            <a:off x="5347856" y="3327758"/>
            <a:ext cx="4266608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Zdjęcie potwierdzające umieszczenie tablicy, plakatu/wyświetlacza, naklejki</a:t>
            </a: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5FE1919-0136-35FB-7C6B-C1814E7B4FA9}"/>
              </a:ext>
            </a:extLst>
          </p:cNvPr>
          <p:cNvSpPr/>
          <p:nvPr/>
        </p:nvSpPr>
        <p:spPr>
          <a:xfrm>
            <a:off x="5348012" y="4689574"/>
            <a:ext cx="4314126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Informacje o organizacji konferencji, spotkania, wydarzenia lub działania komunikacyjnego (np. zaproszenia), program spotkania, ewentualnie: lista uczestników, zdjęcia, podsumowanie, ankieta oceniająca spotkanie i jej wyniki</a:t>
            </a:r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B0D284D5-71DD-BD74-78A8-C80F230F017F}"/>
              </a:ext>
            </a:extLst>
          </p:cNvPr>
          <p:cNvSpPr/>
          <p:nvPr/>
        </p:nvSpPr>
        <p:spPr>
          <a:xfrm>
            <a:off x="4384801" y="3539883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3504997-20AD-26DB-BB36-0F7AC6753BA9}"/>
              </a:ext>
            </a:extLst>
          </p:cNvPr>
          <p:cNvSpPr/>
          <p:nvPr/>
        </p:nvSpPr>
        <p:spPr>
          <a:xfrm>
            <a:off x="4384879" y="5075885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364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13658" y="5003973"/>
            <a:ext cx="6552728" cy="1296144"/>
          </a:xfrm>
        </p:spPr>
        <p:txBody>
          <a:bodyPr>
            <a:normAutofit/>
          </a:bodyPr>
          <a:lstStyle/>
          <a:p>
            <a:pPr algn="ctr"/>
            <a:br>
              <a:rPr lang="pl-PL" sz="2600"/>
            </a:br>
            <a:r>
              <a:rPr lang="pl-PL" sz="2600"/>
              <a:t>Zasady horyzontalne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054039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71" y="683494"/>
            <a:ext cx="8642111" cy="4995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Każdy projekt uwzględnia we wniosku aplikacyjnym zasady horyzontalne,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a Beneficjent ma obowiązek ich stosowania.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Projekt musi być zgodny z: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szans i niedyskryminacji, w tym dostępności dla osób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niepełnosprawnością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kobiet i mężczyzn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Kartą Praw Podstawowych Unii Europejskiej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Konwencją o Prawach Osób Niepełnosprawnych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zrównoważonego rozwoju, w tym zasadą „nie czyń poważnych szkód” (DNSH)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563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4723" cy="503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Uwaga !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Zasady horyzontalne należy stosować na etapie przygotowywania, wdrażania, monitorowania, sprawozdawczości i trwałości projektu i mogą być weryfikowane podczas kontroli.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Beneficjent zobowiązany jest do opisania we wniosku refundacyjnym/ sprawozdawczym, w części dotyczącej postępu rzeczowego, już zrealizowanych działań, które zostały zaplanowane we wniosku o dofinansowanie.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Informacje o realizacji zasad horyzontalnych powinny być wykazane najpóźniej 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ramach wniosku o płatność końcową, chyba, że wniosek aplikacyjny wskazuje,</a:t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iż są to koszty które powinny być poniesione w danym okresie sprawozdawczym.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303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46" y="175297"/>
            <a:ext cx="8956104" cy="6103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Arial"/>
                <a:ea typeface="Open Sans"/>
                <a:cs typeface="Arial"/>
              </a:rPr>
              <a:t>Referat rozliczania wydatków</a:t>
            </a:r>
            <a:br>
              <a:rPr lang="pl-PL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/>
                <a:ea typeface="Open Sans"/>
                <a:cs typeface="Arial"/>
              </a:rPr>
              <a:t>Iwona Kozłowska </a:t>
            </a:r>
            <a:r>
              <a:rPr lang="pl-PL" sz="1800" b="0" dirty="0">
                <a:latin typeface="Arial"/>
                <a:ea typeface="Open Sans"/>
                <a:cs typeface="Arial"/>
              </a:rPr>
              <a:t>kierownik referatu, </a:t>
            </a:r>
            <a:r>
              <a:rPr lang="pl-PL" sz="1600" b="0" dirty="0">
                <a:latin typeface="Arial"/>
                <a:ea typeface="Open Sans"/>
                <a:cs typeface="Arial"/>
                <a:hlinkClick r:id="rId3"/>
              </a:rPr>
              <a:t>kozlowskai@slaskie.pl</a:t>
            </a:r>
            <a:r>
              <a:rPr lang="pl-PL" sz="1600" b="0" dirty="0">
                <a:latin typeface="Arial"/>
                <a:ea typeface="Open Sans"/>
                <a:cs typeface="Arial"/>
              </a:rPr>
              <a:t> </a:t>
            </a:r>
            <a:r>
              <a:rPr lang="pl-PL" sz="1800" dirty="0">
                <a:latin typeface="Arial"/>
                <a:ea typeface="Open Sans"/>
                <a:cs typeface="Arial"/>
              </a:rPr>
              <a:t>(32) 77 40 145</a:t>
            </a:r>
            <a:br>
              <a:rPr lang="pl-PL" sz="1800" dirty="0">
                <a:latin typeface="Arial"/>
                <a:cs typeface="Arial" panose="020B0604020202020204" pitchFamily="34" charset="0"/>
              </a:rPr>
            </a:br>
            <a:r>
              <a:rPr lang="pl-PL" sz="1800" dirty="0">
                <a:latin typeface="Arial"/>
                <a:ea typeface="Open Sans"/>
                <a:cs typeface="Arial"/>
              </a:rPr>
              <a:t>Katarzyna </a:t>
            </a:r>
            <a:r>
              <a:rPr lang="pl-PL" sz="1800" err="1">
                <a:latin typeface="Arial"/>
                <a:ea typeface="Open Sans"/>
                <a:cs typeface="Arial"/>
              </a:rPr>
              <a:t>Pezzotta</a:t>
            </a:r>
            <a:r>
              <a:rPr lang="pl-PL" sz="1800" dirty="0">
                <a:latin typeface="Arial"/>
                <a:ea typeface="Open Sans"/>
                <a:cs typeface="Arial"/>
              </a:rPr>
              <a:t> </a:t>
            </a:r>
            <a:r>
              <a:rPr lang="pl-PL" sz="1600" b="0" dirty="0">
                <a:latin typeface="Arial"/>
                <a:ea typeface="Open Sans"/>
                <a:cs typeface="Open Sans"/>
                <a:hlinkClick r:id="rId4"/>
              </a:rPr>
              <a:t>katarzyna.pezzotta@slaskie.pl</a:t>
            </a:r>
            <a:r>
              <a:rPr lang="pl-PL" sz="1600" dirty="0">
                <a:latin typeface="Arial"/>
                <a:ea typeface="Open Sans"/>
                <a:cs typeface="Arial"/>
              </a:rPr>
              <a:t> </a:t>
            </a:r>
            <a:r>
              <a:rPr lang="pl-PL" sz="1800" dirty="0">
                <a:latin typeface="Arial"/>
                <a:ea typeface="Open Sans"/>
                <a:cs typeface="Arial"/>
              </a:rPr>
              <a:t>(32) 77 40 151</a:t>
            </a:r>
            <a:br>
              <a:rPr lang="en-US" sz="1800" dirty="0">
                <a:latin typeface="Arial"/>
              </a:rPr>
            </a:br>
            <a:r>
              <a:rPr lang="pl-PL" sz="1800" dirty="0">
                <a:latin typeface="Arial"/>
                <a:ea typeface="Open Sans"/>
                <a:cs typeface="Arial"/>
              </a:rPr>
              <a:t>Jolanta Rostkowska </a:t>
            </a:r>
            <a:r>
              <a:rPr lang="pl-PL" sz="1600" b="0" dirty="0">
                <a:latin typeface="Arial"/>
                <a:ea typeface="Open Sans"/>
                <a:cs typeface="Arial"/>
                <a:hlinkClick r:id="rId5"/>
              </a:rPr>
              <a:t>jolanta.rostkowska@slaskie.pl</a:t>
            </a:r>
            <a:r>
              <a:rPr lang="pl-PL" sz="1600" dirty="0">
                <a:latin typeface="Arial"/>
                <a:ea typeface="Open Sans"/>
                <a:cs typeface="Arial"/>
              </a:rPr>
              <a:t> </a:t>
            </a:r>
            <a:r>
              <a:rPr lang="pl-PL" sz="1800" dirty="0">
                <a:latin typeface="Arial"/>
                <a:ea typeface="Open Sans"/>
                <a:cs typeface="Arial"/>
              </a:rPr>
              <a:t>(32) 77 44 653 / (32) 77 40 153</a:t>
            </a:r>
            <a:br>
              <a:rPr lang="pl-PL" sz="1800" dirty="0">
                <a:latin typeface="Arial"/>
                <a:ea typeface="Open Sans"/>
                <a:cs typeface="Arial"/>
              </a:rPr>
            </a:br>
            <a:r>
              <a:rPr lang="pl-PL" sz="1800" dirty="0">
                <a:latin typeface="Arial"/>
                <a:ea typeface="Open Sans"/>
                <a:cs typeface="Arial"/>
              </a:rPr>
              <a:t>Anna Szczurek </a:t>
            </a:r>
            <a:r>
              <a:rPr lang="pl-PL" sz="1600" b="0" dirty="0">
                <a:latin typeface="Arial"/>
                <a:ea typeface="Open Sans"/>
                <a:cs typeface="Open Sans"/>
                <a:hlinkClick r:id="rId6"/>
              </a:rPr>
              <a:t>anna.szczurek@slaskie.pl</a:t>
            </a:r>
            <a:r>
              <a:rPr lang="pl-PL" sz="1600" dirty="0">
                <a:latin typeface="Arial"/>
                <a:ea typeface="Open Sans"/>
                <a:cs typeface="Arial"/>
              </a:rPr>
              <a:t> </a:t>
            </a:r>
            <a:r>
              <a:rPr lang="pl-PL" sz="1800" dirty="0">
                <a:latin typeface="Arial"/>
                <a:ea typeface="Open Sans"/>
                <a:cs typeface="Arial"/>
              </a:rPr>
              <a:t>(32) 77 44 679 / (32) 77 40 153</a:t>
            </a:r>
            <a:br>
              <a:rPr lang="pl-PL" sz="1800" dirty="0">
                <a:latin typeface="Arial"/>
                <a:ea typeface="Open Sans"/>
                <a:cs typeface="Arial"/>
              </a:rPr>
            </a:br>
            <a:r>
              <a:rPr lang="pl-PL" sz="1800" dirty="0">
                <a:latin typeface="Arial"/>
                <a:ea typeface="Open Sans"/>
                <a:cs typeface="Arial"/>
              </a:rPr>
              <a:t>Edyta Zapała </a:t>
            </a:r>
            <a:r>
              <a:rPr lang="pl-PL" sz="1600" b="0" dirty="0">
                <a:latin typeface="Arial"/>
                <a:ea typeface="Open Sans"/>
                <a:cs typeface="Open Sans"/>
                <a:hlinkClick r:id="rId7"/>
              </a:rPr>
              <a:t>edyta.zapala@slaskie.pl</a:t>
            </a:r>
            <a:r>
              <a:rPr lang="pl-PL" sz="1600" b="0" dirty="0">
                <a:latin typeface="Arial"/>
                <a:ea typeface="Open Sans"/>
                <a:cs typeface="Arial"/>
              </a:rPr>
              <a:t> </a:t>
            </a:r>
            <a:r>
              <a:rPr lang="pl-PL" sz="1800" b="0" dirty="0">
                <a:latin typeface="Arial"/>
                <a:ea typeface="Open Sans"/>
                <a:cs typeface="Arial"/>
              </a:rPr>
              <a:t> </a:t>
            </a:r>
            <a:r>
              <a:rPr lang="pl-PL" sz="1800" dirty="0">
                <a:latin typeface="Arial"/>
                <a:ea typeface="Open Sans"/>
                <a:cs typeface="Arial"/>
              </a:rPr>
              <a:t>(32) 77 44 281/ (32) 77 40 152</a:t>
            </a:r>
            <a:br>
              <a:rPr lang="pl-PL" sz="1800" b="0" dirty="0">
                <a:latin typeface="Arial"/>
                <a:ea typeface="Open Sans"/>
                <a:cs typeface="Arial"/>
              </a:rPr>
            </a:br>
            <a:br>
              <a:rPr lang="pl-PL" sz="1800" b="0" dirty="0">
                <a:latin typeface="Arial"/>
                <a:ea typeface="Open Sans"/>
                <a:cs typeface="Arial"/>
              </a:rPr>
            </a:br>
            <a:r>
              <a:rPr lang="pl-PL" sz="1200" dirty="0">
                <a:latin typeface="Open Sans"/>
                <a:ea typeface="Open Sans"/>
                <a:cs typeface="Open Sans"/>
              </a:rPr>
              <a:t>    </a:t>
            </a: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dirty="0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2273729" y="3227118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4800" dirty="0"/>
              <a:t>DZIĘKUJEMY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4188" y="2918709"/>
            <a:ext cx="1484938" cy="1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Termin składania wniosków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144535" cy="477567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Okres realizacji projektu = okres wskazany we wniosku o dofinansowanie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Daty: </a:t>
            </a:r>
            <a:endParaRPr lang="pl-PL" b="1">
              <a:latin typeface="Arial"/>
            </a:endParaRPr>
          </a:p>
          <a:p>
            <a:pPr marL="0" indent="0">
              <a:buNone/>
            </a:pPr>
            <a:r>
              <a:rPr lang="pl-PL" i="1">
                <a:latin typeface="Arial"/>
                <a:ea typeface="Open Sans"/>
                <a:cs typeface="Open Sans"/>
              </a:rPr>
              <a:t>Data od: </a:t>
            </a:r>
            <a:r>
              <a:rPr lang="pl-PL">
                <a:latin typeface="Arial"/>
                <a:ea typeface="Open Sans"/>
                <a:cs typeface="Open Sans"/>
              </a:rPr>
              <a:t>zgodnie z datą od okresu realizacji projektu</a:t>
            </a:r>
          </a:p>
          <a:p>
            <a:pPr marL="0" indent="0">
              <a:buNone/>
            </a:pPr>
            <a:r>
              <a:rPr lang="pl-PL" i="1">
                <a:latin typeface="Arial"/>
                <a:ea typeface="Open Sans"/>
                <a:cs typeface="Open Sans"/>
              </a:rPr>
              <a:t>Data do: </a:t>
            </a:r>
            <a:r>
              <a:rPr lang="pl-PL">
                <a:latin typeface="Arial"/>
                <a:ea typeface="Open Sans"/>
                <a:cs typeface="Open Sans"/>
              </a:rPr>
              <a:t>data zapłaty ostatniej faktury (lub dokumentu równoważnego w projekcie)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Terminy: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Wnioski pośrednie</a:t>
            </a:r>
            <a:r>
              <a:rPr lang="pl-PL">
                <a:latin typeface="Arial"/>
                <a:ea typeface="Open Sans"/>
                <a:cs typeface="Open Sans"/>
              </a:rPr>
              <a:t>: 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- co 3 miesiące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Open Sans"/>
              </a:rPr>
              <a:t>Wniosek rozliczający zaliczkę: </a:t>
            </a:r>
            <a:r>
              <a:rPr lang="pl-PL">
                <a:latin typeface="Arial"/>
                <a:ea typeface="Open Sans"/>
                <a:cs typeface="Open Sans"/>
              </a:rPr>
              <a:t>max. do 6 miesięcy od wypłaty środków + 14 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Open Sans"/>
              </a:rPr>
              <a:t>Wniosek końcowy: </a:t>
            </a:r>
            <a:r>
              <a:rPr lang="pl-PL">
                <a:latin typeface="Arial"/>
                <a:ea typeface="Open Sans"/>
                <a:cs typeface="Open Sans"/>
              </a:rPr>
              <a:t>25 dni od daty zakończenia realizacji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06" y="2295889"/>
            <a:ext cx="289706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Formy wypłaty dofinansowania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u="sng">
                <a:latin typeface="Arial" panose="020B0604020202020204" pitchFamily="34" charset="0"/>
                <a:cs typeface="Arial" panose="020B0604020202020204" pitchFamily="34" charset="0"/>
              </a:rPr>
              <a:t>Dwie formy, w jakich można otrzymać dofinansowanie  </a:t>
            </a:r>
          </a:p>
          <a:p>
            <a:pPr marL="0" indent="0">
              <a:buNone/>
            </a:pP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321570" y="248369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2423400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ZALICZKOWA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8421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POŚREDNIA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637494" y="5266789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Transza zaliczki do wypłaty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638421" y="5266789"/>
            <a:ext cx="4026779" cy="147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Refundacja wydatków poniesionych </a:t>
            </a:r>
          </a:p>
          <a:p>
            <a:r>
              <a:rPr lang="pl-PL" sz="2000"/>
              <a:t>- Rozliczenie zaliczki </a:t>
            </a:r>
          </a:p>
          <a:p>
            <a:r>
              <a:rPr lang="pl-PL" sz="2000"/>
              <a:t>- Wnioskowanie o transzę zaliczki</a:t>
            </a:r>
          </a:p>
        </p:txBody>
      </p:sp>
    </p:spTree>
    <p:extLst>
      <p:ext uri="{BB962C8B-B14F-4D97-AF65-F5344CB8AC3E}">
        <p14:creationId xmlns:p14="http://schemas.microsoft.com/office/powerpoint/2010/main" val="2163652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52D847786EBE4FB3DF1A65CD2A07AC" ma:contentTypeVersion="14" ma:contentTypeDescription="Utwórz nowy dokument." ma:contentTypeScope="" ma:versionID="26cfd90375140a70c5d1d32264d8c90b">
  <xsd:schema xmlns:xsd="http://www.w3.org/2001/XMLSchema" xmlns:xs="http://www.w3.org/2001/XMLSchema" xmlns:p="http://schemas.microsoft.com/office/2006/metadata/properties" xmlns:ns2="cd3c5b66-25f6-4b57-a627-2b053f7da8c0" xmlns:ns3="c5f4c482-ac9c-4b79-b19e-3c04c3e49534" targetNamespace="http://schemas.microsoft.com/office/2006/metadata/properties" ma:root="true" ma:fieldsID="2251bd1420ddb98db297b7ff7ef9ce27" ns2:_="" ns3:_="">
    <xsd:import namespace="cd3c5b66-25f6-4b57-a627-2b053f7da8c0"/>
    <xsd:import namespace="c5f4c482-ac9c-4b79-b19e-3c04c3e4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c5b66-25f6-4b57-a627-2b053f7da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4c482-ac9c-4b79-b19e-3c04c3e4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a50e90-77b4-4886-9e2e-9086173b985f}" ma:internalName="TaxCatchAll" ma:showField="CatchAllData" ma:web="c5f4c482-ac9c-4b79-b19e-3c04c3e4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3c5b66-25f6-4b57-a627-2b053f7da8c0">
      <Terms xmlns="http://schemas.microsoft.com/office/infopath/2007/PartnerControls"/>
    </lcf76f155ced4ddcb4097134ff3c332f>
    <TaxCatchAll xmlns="c5f4c482-ac9c-4b79-b19e-3c04c3e49534" xsi:nil="true"/>
  </documentManagement>
</p:properties>
</file>

<file path=customXml/itemProps1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D6CB7-F9D9-478D-B861-2D23B1727520}">
  <ds:schemaRefs>
    <ds:schemaRef ds:uri="c5f4c482-ac9c-4b79-b19e-3c04c3e49534"/>
    <ds:schemaRef ds:uri="cd3c5b66-25f6-4b57-a627-2b053f7da8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6470E4-38B4-4043-87FE-9820A2779581}">
  <ds:schemaRefs>
    <ds:schemaRef ds:uri="2e659026-ec0d-4874-ba7b-0eb2ea7cac76"/>
    <ds:schemaRef ds:uri="40d63d78-3c1f-4dea-8cac-5cdc7f56fd0b"/>
    <ds:schemaRef ds:uri="c5f4c482-ac9c-4b79-b19e-3c04c3e49534"/>
    <ds:schemaRef ds:uri="cd3c5b66-25f6-4b57-a627-2b053f7da8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Niestandardowy</PresentationFormat>
  <Slides>75</Slides>
  <Notes>9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76" baseType="lpstr">
      <vt:lpstr>Motyw pakietu Office</vt:lpstr>
      <vt:lpstr> Rozliczanie projektów z FST/EFRR  w ramach FE SL 2021-2027</vt:lpstr>
      <vt:lpstr>Wniosek o płatność</vt:lpstr>
      <vt:lpstr>             Złożenie wniosku o płatność </vt:lpstr>
      <vt:lpstr>             Złożenie uzupełnień do wniosku o płatność </vt:lpstr>
      <vt:lpstr>             Złożenie wniosku o płatność</vt:lpstr>
      <vt:lpstr>                 Termin składania wniosków o płatność</vt:lpstr>
      <vt:lpstr>               Wniosek sprawozdawczy</vt:lpstr>
      <vt:lpstr>             Termin składania wniosków o płatność</vt:lpstr>
      <vt:lpstr>             Formy wypłaty dofinansowania </vt:lpstr>
      <vt:lpstr>    Wniosek o płatność końcową- rozliczenie końcowe projektu</vt:lpstr>
      <vt:lpstr>   Załączniki do wniosków o płatność</vt:lpstr>
      <vt:lpstr>   Załączniki do pierwszego wniosku o płatność</vt:lpstr>
      <vt:lpstr>   Załączniki do pierwszego wniosku o płatność  c.d.</vt:lpstr>
      <vt:lpstr>  Załączniki do każdego wniosku o płatność z wydatkami</vt:lpstr>
      <vt:lpstr>  Załączniki do końcowego wniosku o płatność</vt:lpstr>
      <vt:lpstr>Ważne</vt:lpstr>
      <vt:lpstr>                    Przykładowy opis faktury </vt:lpstr>
      <vt:lpstr>  Przykładowy opis faktury </vt:lpstr>
      <vt:lpstr>  Faktura elektroniczna</vt:lpstr>
      <vt:lpstr>  Faktura elektroniczna</vt:lpstr>
      <vt:lpstr>  Faktura elektroniczna</vt:lpstr>
      <vt:lpstr>               Dodatkowe zalecenia</vt:lpstr>
      <vt:lpstr> Zaliczka</vt:lpstr>
      <vt:lpstr>           Zaliczka- warunki wypłaty </vt:lpstr>
      <vt:lpstr>           Zaliczka- zasady wypłaty</vt:lpstr>
      <vt:lpstr>              Zaliczka</vt:lpstr>
      <vt:lpstr> Rozliczenie zaliczki</vt:lpstr>
      <vt:lpstr> Rozliczenie zaliczki</vt:lpstr>
      <vt:lpstr> VAT</vt:lpstr>
      <vt:lpstr> VAT</vt:lpstr>
      <vt:lpstr> Całkowita wartość projektu</vt:lpstr>
      <vt:lpstr> VAT dla projektów &lt; 5 mln euro</vt:lpstr>
      <vt:lpstr>VAT dla projektów &gt;=5 mln euro  oraz &lt;5 mln objętych pomocą publiczną</vt:lpstr>
      <vt:lpstr> VAT kwalifikowalny w całości</vt:lpstr>
      <vt:lpstr> VAT częściowy</vt:lpstr>
      <vt:lpstr> Wysokość współczynników podatku VAT</vt:lpstr>
      <vt:lpstr> VAT- wymagane dokumenty  </vt:lpstr>
      <vt:lpstr>Koszty osobowe</vt:lpstr>
      <vt:lpstr> Koszty osobowe</vt:lpstr>
      <vt:lpstr> Koszty osobowe</vt:lpstr>
      <vt:lpstr> Koszty osobowe</vt:lpstr>
      <vt:lpstr>Projekty partnerskie</vt:lpstr>
      <vt:lpstr>  Projekty partnerskie</vt:lpstr>
      <vt:lpstr>Prezentacja programu PowerPoint</vt:lpstr>
      <vt:lpstr>Prezentacja programu PowerPoint</vt:lpstr>
      <vt:lpstr>  Projekty partnerskie – projekty grantowe</vt:lpstr>
      <vt:lpstr>Koszty pośrednie</vt:lpstr>
      <vt:lpstr>       Koszty pośrednie</vt:lpstr>
      <vt:lpstr>       Koszty pośrednie</vt:lpstr>
      <vt:lpstr>       Koszty pośrednie</vt:lpstr>
      <vt:lpstr>Granty</vt:lpstr>
      <vt:lpstr> Procedur grantowa</vt:lpstr>
      <vt:lpstr> Zestawienie zawartych umów z grantobiorcami </vt:lpstr>
      <vt:lpstr> Zbiorcze zestawienie powierzonych grantów </vt:lpstr>
      <vt:lpstr> Zbiorcze zestawienie powierzonych grantów </vt:lpstr>
      <vt:lpstr> Zbiorcze zestawienie powierzonych grantów </vt:lpstr>
      <vt:lpstr>Załączniki do wniosku o płatność w projekcie grantowym                                     – rozliczenie grantów</vt:lpstr>
      <vt:lpstr>Załączniki do wniosku o płatność w projekcie grantowym                 - wniosek z innymi wydatkami niż granty </vt:lpstr>
      <vt:lpstr>Dodatkowe zasady rozliczania grantów</vt:lpstr>
      <vt:lpstr> Ważne</vt:lpstr>
      <vt:lpstr> Odzyskiwanie środków</vt:lpstr>
      <vt:lpstr>Odzyskanie środków</vt:lpstr>
      <vt:lpstr>Odzyskanie środków</vt:lpstr>
      <vt:lpstr>Odzyskanie środków</vt:lpstr>
      <vt:lpstr>Odzyskanie środków</vt:lpstr>
      <vt:lpstr>Odzyskanie środków</vt:lpstr>
      <vt:lpstr>Podwójne finansowanie wydatków</vt:lpstr>
      <vt:lpstr> PROMOCJA PROJEKTU</vt:lpstr>
      <vt:lpstr> Promowanie projektów</vt:lpstr>
      <vt:lpstr> Promowanie projektów</vt:lpstr>
      <vt:lpstr> Promowanie projektów</vt:lpstr>
      <vt:lpstr> Zasady horyzontalne</vt:lpstr>
      <vt:lpstr> Realizacja zasad horyzontalnych</vt:lpstr>
      <vt:lpstr> Realizacja zasad horyzontalnych</vt:lpstr>
      <vt:lpstr>Referat rozliczania wydatków Iwona Kozłowska kierownik referatu, kozlowskai@slaskie.pl (32) 77 40 145 Katarzyna Pezzotta katarzyna.pezzotta@slaskie.pl (32) 77 40 151 Jolanta Rostkowska jolanta.rostkowska@slaskie.pl (32) 77 44 653 / (32) 77 40 153 Anna Szczurek anna.szczurek@slaskie.pl (32) 77 44 679 / (32) 77 40 153 Edyta Zapała edyta.zapala@slaskie.pl  (32) 77 44 281/ (32) 77 40 152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revision>106</cp:revision>
  <cp:lastPrinted>2023-05-16T06:41:03Z</cp:lastPrinted>
  <dcterms:created xsi:type="dcterms:W3CDTF">2022-06-22T09:40:44Z</dcterms:created>
  <dcterms:modified xsi:type="dcterms:W3CDTF">2024-11-29T09:04:09Z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0x0101008B52D847786EBE4FB3DF1A65CD2A07AC</vt:lpwstr>
  </property>
  <property fmtid="{D5CDD505-2E9C-101B-9397-08002B2CF9AE}" pid="3" name="MediaServiceImageTags">
    <vt:lpwstr/>
  </property>
</Properties>
</file>