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8"/>
  </p:notesMasterIdLst>
  <p:handoutMasterIdLst>
    <p:handoutMasterId r:id="rId39"/>
  </p:handoutMasterIdLst>
  <p:sldIdLst>
    <p:sldId id="438" r:id="rId5"/>
    <p:sldId id="770" r:id="rId6"/>
    <p:sldId id="732" r:id="rId7"/>
    <p:sldId id="743" r:id="rId8"/>
    <p:sldId id="785" r:id="rId9"/>
    <p:sldId id="786" r:id="rId10"/>
    <p:sldId id="764" r:id="rId11"/>
    <p:sldId id="274" r:id="rId12"/>
    <p:sldId id="691" r:id="rId13"/>
    <p:sldId id="692" r:id="rId14"/>
    <p:sldId id="784" r:id="rId15"/>
    <p:sldId id="771" r:id="rId16"/>
    <p:sldId id="772" r:id="rId17"/>
    <p:sldId id="761" r:id="rId18"/>
    <p:sldId id="779" r:id="rId19"/>
    <p:sldId id="777" r:id="rId20"/>
    <p:sldId id="765" r:id="rId21"/>
    <p:sldId id="767" r:id="rId22"/>
    <p:sldId id="787" r:id="rId23"/>
    <p:sldId id="768" r:id="rId24"/>
    <p:sldId id="439" r:id="rId25"/>
    <p:sldId id="748" r:id="rId26"/>
    <p:sldId id="749" r:id="rId27"/>
    <p:sldId id="750" r:id="rId28"/>
    <p:sldId id="751" r:id="rId29"/>
    <p:sldId id="752" r:id="rId30"/>
    <p:sldId id="753" r:id="rId31"/>
    <p:sldId id="754" r:id="rId32"/>
    <p:sldId id="755" r:id="rId33"/>
    <p:sldId id="756" r:id="rId34"/>
    <p:sldId id="757" r:id="rId35"/>
    <p:sldId id="773" r:id="rId36"/>
    <p:sldId id="260" r:id="rId3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438"/>
            <p14:sldId id="770"/>
            <p14:sldId id="732"/>
            <p14:sldId id="743"/>
            <p14:sldId id="785"/>
            <p14:sldId id="786"/>
            <p14:sldId id="764"/>
            <p14:sldId id="274"/>
            <p14:sldId id="691"/>
            <p14:sldId id="692"/>
            <p14:sldId id="784"/>
            <p14:sldId id="771"/>
            <p14:sldId id="772"/>
            <p14:sldId id="761"/>
            <p14:sldId id="779"/>
            <p14:sldId id="777"/>
            <p14:sldId id="765"/>
            <p14:sldId id="767"/>
            <p14:sldId id="787"/>
            <p14:sldId id="768"/>
            <p14:sldId id="439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757"/>
            <p14:sldId id="773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Jamróz Marzena" initials="JM" lastIdx="1" clrIdx="1">
    <p:extLst>
      <p:ext uri="{19B8F6BF-5375-455C-9EA6-DF929625EA0E}">
        <p15:presenceInfo xmlns:p15="http://schemas.microsoft.com/office/powerpoint/2012/main" userId="S-1-5-21-833596994-3496505273-2944068786-1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A0F80-A79D-EAB2-46BD-5F8FAC744F6E}" v="9" dt="2024-06-13T11:00:43.614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200" y="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ńszczyk Daniel" userId="6de448fa-1f13-45dc-8c0a-f46705d498cc" providerId="ADAL" clId="{D3C7497C-BC1B-44A2-B1A3-0A9B6A9DAD47}"/>
    <pc:docChg chg="undo custSel modSld">
      <pc:chgData name="Dańszczyk Daniel" userId="6de448fa-1f13-45dc-8c0a-f46705d498cc" providerId="ADAL" clId="{D3C7497C-BC1B-44A2-B1A3-0A9B6A9DAD47}" dt="2024-06-13T11:21:10.381" v="291" actId="20577"/>
      <pc:docMkLst>
        <pc:docMk/>
      </pc:docMkLst>
      <pc:sldChg chg="modSp mod">
        <pc:chgData name="Dańszczyk Daniel" userId="6de448fa-1f13-45dc-8c0a-f46705d498cc" providerId="ADAL" clId="{D3C7497C-BC1B-44A2-B1A3-0A9B6A9DAD47}" dt="2024-06-13T11:21:10.381" v="291" actId="20577"/>
        <pc:sldMkLst>
          <pc:docMk/>
          <pc:sldMk cId="3325994817" sldId="260"/>
        </pc:sldMkLst>
        <pc:spChg chg="mod">
          <ac:chgData name="Dańszczyk Daniel" userId="6de448fa-1f13-45dc-8c0a-f46705d498cc" providerId="ADAL" clId="{D3C7497C-BC1B-44A2-B1A3-0A9B6A9DAD47}" dt="2024-06-13T11:21:10.381" v="291" actId="20577"/>
          <ac:spMkLst>
            <pc:docMk/>
            <pc:sldMk cId="3325994817" sldId="260"/>
            <ac:spMk id="11" creationId="{499532CE-F2FF-47CF-B4AE-41C891A5592C}"/>
          </ac:spMkLst>
        </pc:spChg>
      </pc:sldChg>
    </pc:docChg>
  </pc:docChgLst>
  <pc:docChgLst>
    <pc:chgData name="Kolarczyk-Niezgoda Małgorzata" userId="ebe09799-a184-4e09-a004-3ece9970f0a9" providerId="ADAL" clId="{1BBE61E8-6FAE-4978-B19A-1D744DB9DF96}"/>
    <pc:docChg chg="undo custSel addSld modSld">
      <pc:chgData name="Kolarczyk-Niezgoda Małgorzata" userId="ebe09799-a184-4e09-a004-3ece9970f0a9" providerId="ADAL" clId="{1BBE61E8-6FAE-4978-B19A-1D744DB9DF96}" dt="2024-06-12T05:56:40.820" v="58"/>
      <pc:docMkLst>
        <pc:docMk/>
      </pc:docMkLst>
      <pc:sldChg chg="modSp">
        <pc:chgData name="Kolarczyk-Niezgoda Małgorzata" userId="ebe09799-a184-4e09-a004-3ece9970f0a9" providerId="ADAL" clId="{1BBE61E8-6FAE-4978-B19A-1D744DB9DF96}" dt="2024-06-12T05:34:19.097" v="19" actId="20577"/>
        <pc:sldMkLst>
          <pc:docMk/>
          <pc:sldMk cId="3405464910" sldId="743"/>
        </pc:sldMkLst>
        <pc:spChg chg="mod">
          <ac:chgData name="Kolarczyk-Niezgoda Małgorzata" userId="ebe09799-a184-4e09-a004-3ece9970f0a9" providerId="ADAL" clId="{1BBE61E8-6FAE-4978-B19A-1D744DB9DF96}" dt="2024-06-12T05:34:19.097" v="19" actId="20577"/>
          <ac:spMkLst>
            <pc:docMk/>
            <pc:sldMk cId="3405464910" sldId="743"/>
            <ac:spMk id="3" creationId="{E0A4F5A7-E379-471C-958A-C33378013F3C}"/>
          </ac:spMkLst>
        </pc:spChg>
      </pc:sldChg>
      <pc:sldChg chg="modSp">
        <pc:chgData name="Kolarczyk-Niezgoda Małgorzata" userId="ebe09799-a184-4e09-a004-3ece9970f0a9" providerId="ADAL" clId="{1BBE61E8-6FAE-4978-B19A-1D744DB9DF96}" dt="2024-06-12T05:47:34.792" v="34" actId="6549"/>
        <pc:sldMkLst>
          <pc:docMk/>
          <pc:sldMk cId="1829054230" sldId="764"/>
        </pc:sldMkLst>
        <pc:spChg chg="mod">
          <ac:chgData name="Kolarczyk-Niezgoda Małgorzata" userId="ebe09799-a184-4e09-a004-3ece9970f0a9" providerId="ADAL" clId="{1BBE61E8-6FAE-4978-B19A-1D744DB9DF96}" dt="2024-06-12T05:47:34.792" v="34" actId="6549"/>
          <ac:spMkLst>
            <pc:docMk/>
            <pc:sldMk cId="1829054230" sldId="764"/>
            <ac:spMk id="6" creationId="{04CA6E15-6C73-49B7-AE81-B97BD99D41AC}"/>
          </ac:spMkLst>
        </pc:spChg>
      </pc:sldChg>
      <pc:sldChg chg="delSp modSp">
        <pc:chgData name="Kolarczyk-Niezgoda Małgorzata" userId="ebe09799-a184-4e09-a004-3ece9970f0a9" providerId="ADAL" clId="{1BBE61E8-6FAE-4978-B19A-1D744DB9DF96}" dt="2024-06-12T05:56:40.820" v="58"/>
        <pc:sldMkLst>
          <pc:docMk/>
          <pc:sldMk cId="4224659118" sldId="767"/>
        </pc:sldMkLst>
        <pc:spChg chg="del mod">
          <ac:chgData name="Kolarczyk-Niezgoda Małgorzata" userId="ebe09799-a184-4e09-a004-3ece9970f0a9" providerId="ADAL" clId="{1BBE61E8-6FAE-4978-B19A-1D744DB9DF96}" dt="2024-06-12T05:56:40.820" v="58"/>
          <ac:spMkLst>
            <pc:docMk/>
            <pc:sldMk cId="4224659118" sldId="767"/>
            <ac:spMk id="2" creationId="{480B03DE-AE5C-4072-888A-2B33EB0F33F4}"/>
          </ac:spMkLst>
        </pc:spChg>
        <pc:spChg chg="mod">
          <ac:chgData name="Kolarczyk-Niezgoda Małgorzata" userId="ebe09799-a184-4e09-a004-3ece9970f0a9" providerId="ADAL" clId="{1BBE61E8-6FAE-4978-B19A-1D744DB9DF96}" dt="2024-06-12T05:55:58.719" v="56" actId="12"/>
          <ac:spMkLst>
            <pc:docMk/>
            <pc:sldMk cId="4224659118" sldId="767"/>
            <ac:spMk id="3" creationId="{E0A4F5A7-E379-471C-958A-C33378013F3C}"/>
          </ac:spMkLst>
        </pc:spChg>
      </pc:sldChg>
      <pc:sldChg chg="modSp">
        <pc:chgData name="Kolarczyk-Niezgoda Małgorzata" userId="ebe09799-a184-4e09-a004-3ece9970f0a9" providerId="ADAL" clId="{1BBE61E8-6FAE-4978-B19A-1D744DB9DF96}" dt="2024-06-12T05:33:36.496" v="14" actId="27636"/>
        <pc:sldMkLst>
          <pc:docMk/>
          <pc:sldMk cId="1253185700" sldId="772"/>
        </pc:sldMkLst>
        <pc:spChg chg="mod">
          <ac:chgData name="Kolarczyk-Niezgoda Małgorzata" userId="ebe09799-a184-4e09-a004-3ece9970f0a9" providerId="ADAL" clId="{1BBE61E8-6FAE-4978-B19A-1D744DB9DF96}" dt="2024-06-12T05:33:36.496" v="14" actId="27636"/>
          <ac:spMkLst>
            <pc:docMk/>
            <pc:sldMk cId="1253185700" sldId="772"/>
            <ac:spMk id="3" creationId="{24F05014-70AC-4287-8B42-5067430EB8C1}"/>
          </ac:spMkLst>
        </pc:spChg>
      </pc:sldChg>
      <pc:sldChg chg="modSp">
        <pc:chgData name="Kolarczyk-Niezgoda Małgorzata" userId="ebe09799-a184-4e09-a004-3ece9970f0a9" providerId="ADAL" clId="{1BBE61E8-6FAE-4978-B19A-1D744DB9DF96}" dt="2024-06-12T05:33:36.507" v="15" actId="27636"/>
        <pc:sldMkLst>
          <pc:docMk/>
          <pc:sldMk cId="3491037747" sldId="777"/>
        </pc:sldMkLst>
        <pc:spChg chg="mod">
          <ac:chgData name="Kolarczyk-Niezgoda Małgorzata" userId="ebe09799-a184-4e09-a004-3ece9970f0a9" providerId="ADAL" clId="{1BBE61E8-6FAE-4978-B19A-1D744DB9DF96}" dt="2024-06-12T05:33:36.507" v="15" actId="27636"/>
          <ac:spMkLst>
            <pc:docMk/>
            <pc:sldMk cId="3491037747" sldId="777"/>
            <ac:spMk id="2" creationId="{BC10B48B-B08A-4D5C-9966-EBACEC439A33}"/>
          </ac:spMkLst>
        </pc:spChg>
      </pc:sldChg>
      <pc:sldChg chg="modSp">
        <pc:chgData name="Kolarczyk-Niezgoda Małgorzata" userId="ebe09799-a184-4e09-a004-3ece9970f0a9" providerId="ADAL" clId="{1BBE61E8-6FAE-4978-B19A-1D744DB9DF96}" dt="2024-06-12T05:38:53.851" v="31" actId="20577"/>
        <pc:sldMkLst>
          <pc:docMk/>
          <pc:sldMk cId="521209448" sldId="779"/>
        </pc:sldMkLst>
        <pc:spChg chg="mod">
          <ac:chgData name="Kolarczyk-Niezgoda Małgorzata" userId="ebe09799-a184-4e09-a004-3ece9970f0a9" providerId="ADAL" clId="{1BBE61E8-6FAE-4978-B19A-1D744DB9DF96}" dt="2024-06-12T05:38:53.851" v="31" actId="20577"/>
          <ac:spMkLst>
            <pc:docMk/>
            <pc:sldMk cId="521209448" sldId="779"/>
            <ac:spMk id="3" creationId="{7702D4C4-C28A-4EC7-82C5-2013CDCD067D}"/>
          </ac:spMkLst>
        </pc:spChg>
      </pc:sldChg>
      <pc:sldChg chg="add">
        <pc:chgData name="Kolarczyk-Niezgoda Małgorzata" userId="ebe09799-a184-4e09-a004-3ece9970f0a9" providerId="ADAL" clId="{1BBE61E8-6FAE-4978-B19A-1D744DB9DF96}" dt="2024-06-12T05:52:15.124" v="35"/>
        <pc:sldMkLst>
          <pc:docMk/>
          <pc:sldMk cId="1714631090" sldId="787"/>
        </pc:sldMkLst>
      </pc:sldChg>
    </pc:docChg>
  </pc:docChgLst>
  <pc:docChgLst>
    <pc:chgData name="Kolarczyk-Niezgoda Małgorzata" userId="S::niezgodam@slaskie.pl::ebe09799-a184-4e09-a004-3ece9970f0a9" providerId="AD" clId="Web-{D96A0F80-A79D-EAB2-46BD-5F8FAC744F6E}"/>
    <pc:docChg chg="modSld sldOrd">
      <pc:chgData name="Kolarczyk-Niezgoda Małgorzata" userId="S::niezgodam@slaskie.pl::ebe09799-a184-4e09-a004-3ece9970f0a9" providerId="AD" clId="Web-{D96A0F80-A79D-EAB2-46BD-5F8FAC744F6E}" dt="2024-06-13T11:00:43.614" v="7" actId="20577"/>
      <pc:docMkLst>
        <pc:docMk/>
      </pc:docMkLst>
      <pc:sldChg chg="modSp">
        <pc:chgData name="Kolarczyk-Niezgoda Małgorzata" userId="S::niezgodam@slaskie.pl::ebe09799-a184-4e09-a004-3ece9970f0a9" providerId="AD" clId="Web-{D96A0F80-A79D-EAB2-46BD-5F8FAC744F6E}" dt="2024-06-13T10:59:56.316" v="6" actId="20577"/>
        <pc:sldMkLst>
          <pc:docMk/>
          <pc:sldMk cId="4224659118" sldId="767"/>
        </pc:sldMkLst>
        <pc:spChg chg="mod">
          <ac:chgData name="Kolarczyk-Niezgoda Małgorzata" userId="S::niezgodam@slaskie.pl::ebe09799-a184-4e09-a004-3ece9970f0a9" providerId="AD" clId="Web-{D96A0F80-A79D-EAB2-46BD-5F8FAC744F6E}" dt="2024-06-13T10:59:56.316" v="6" actId="20577"/>
          <ac:spMkLst>
            <pc:docMk/>
            <pc:sldMk cId="4224659118" sldId="767"/>
            <ac:spMk id="6" creationId="{E982F045-F51A-418D-8018-74C64BE6D486}"/>
          </ac:spMkLst>
        </pc:spChg>
      </pc:sldChg>
      <pc:sldChg chg="modSp">
        <pc:chgData name="Kolarczyk-Niezgoda Małgorzata" userId="S::niezgodam@slaskie.pl::ebe09799-a184-4e09-a004-3ece9970f0a9" providerId="AD" clId="Web-{D96A0F80-A79D-EAB2-46BD-5F8FAC744F6E}" dt="2024-06-13T11:00:43.614" v="7" actId="20577"/>
        <pc:sldMkLst>
          <pc:docMk/>
          <pc:sldMk cId="521209448" sldId="779"/>
        </pc:sldMkLst>
        <pc:spChg chg="mod">
          <ac:chgData name="Kolarczyk-Niezgoda Małgorzata" userId="S::niezgodam@slaskie.pl::ebe09799-a184-4e09-a004-3ece9970f0a9" providerId="AD" clId="Web-{D96A0F80-A79D-EAB2-46BD-5F8FAC744F6E}" dt="2024-06-13T11:00:43.614" v="7" actId="20577"/>
          <ac:spMkLst>
            <pc:docMk/>
            <pc:sldMk cId="521209448" sldId="779"/>
            <ac:spMk id="3" creationId="{7702D4C4-C28A-4EC7-82C5-2013CDCD067D}"/>
          </ac:spMkLst>
        </pc:spChg>
      </pc:sldChg>
      <pc:sldChg chg="ord">
        <pc:chgData name="Kolarczyk-Niezgoda Małgorzata" userId="S::niezgodam@slaskie.pl::ebe09799-a184-4e09-a004-3ece9970f0a9" providerId="AD" clId="Web-{D96A0F80-A79D-EAB2-46BD-5F8FAC744F6E}" dt="2024-06-13T10:59:37.550" v="5"/>
        <pc:sldMkLst>
          <pc:docMk/>
          <pc:sldMk cId="1714631090" sldId="787"/>
        </pc:sldMkLst>
      </pc:sldChg>
    </pc:docChg>
  </pc:docChgLst>
  <pc:docChgLst>
    <pc:chgData name="Kolarczyk-Niezgoda Małgorzata" userId="ebe09799-a184-4e09-a004-3ece9970f0a9" providerId="ADAL" clId="{5C7DFD4E-15C7-4674-9673-A7745337CE5F}"/>
    <pc:docChg chg="custSel modSld">
      <pc:chgData name="Kolarczyk-Niezgoda Małgorzata" userId="ebe09799-a184-4e09-a004-3ece9970f0a9" providerId="ADAL" clId="{5C7DFD4E-15C7-4674-9673-A7745337CE5F}" dt="2024-06-12T09:12:00.596" v="2" actId="14100"/>
      <pc:docMkLst>
        <pc:docMk/>
      </pc:docMkLst>
      <pc:sldChg chg="addSp delSp modSp">
        <pc:chgData name="Kolarczyk-Niezgoda Małgorzata" userId="ebe09799-a184-4e09-a004-3ece9970f0a9" providerId="ADAL" clId="{5C7DFD4E-15C7-4674-9673-A7745337CE5F}" dt="2024-06-12T09:12:00.596" v="2" actId="14100"/>
        <pc:sldMkLst>
          <pc:docMk/>
          <pc:sldMk cId="497278833" sldId="773"/>
        </pc:sldMkLst>
        <pc:spChg chg="add del mod">
          <ac:chgData name="Kolarczyk-Niezgoda Małgorzata" userId="ebe09799-a184-4e09-a004-3ece9970f0a9" providerId="ADAL" clId="{5C7DFD4E-15C7-4674-9673-A7745337CE5F}" dt="2024-06-12T09:11:56.492" v="1" actId="931"/>
          <ac:spMkLst>
            <pc:docMk/>
            <pc:sldMk cId="497278833" sldId="773"/>
            <ac:spMk id="3" creationId="{323804E7-060A-48E6-91F0-96466C2C93BD}"/>
          </ac:spMkLst>
        </pc:spChg>
        <pc:picChg chg="del">
          <ac:chgData name="Kolarczyk-Niezgoda Małgorzata" userId="ebe09799-a184-4e09-a004-3ece9970f0a9" providerId="ADAL" clId="{5C7DFD4E-15C7-4674-9673-A7745337CE5F}" dt="2024-06-12T09:11:42.882" v="0" actId="478"/>
          <ac:picMkLst>
            <pc:docMk/>
            <pc:sldMk cId="497278833" sldId="773"/>
            <ac:picMk id="6" creationId="{6B18A10F-F80C-424A-AE33-A8E60DD821F4}"/>
          </ac:picMkLst>
        </pc:picChg>
        <pc:picChg chg="add mod">
          <ac:chgData name="Kolarczyk-Niezgoda Małgorzata" userId="ebe09799-a184-4e09-a004-3ece9970f0a9" providerId="ADAL" clId="{5C7DFD4E-15C7-4674-9673-A7745337CE5F}" dt="2024-06-12T09:12:00.596" v="2" actId="14100"/>
          <ac:picMkLst>
            <pc:docMk/>
            <pc:sldMk cId="497278833" sldId="773"/>
            <ac:picMk id="8" creationId="{7ED1BC54-150D-483C-9201-F36CBADC0C4D}"/>
          </ac:picMkLst>
        </pc:picChg>
      </pc:sldChg>
    </pc:docChg>
  </pc:docChgLst>
  <pc:docChgLst>
    <pc:chgData name="Kolarczyk-Niezgoda Małgorzata" userId="S::niezgodam@slaskie.pl::ebe09799-a184-4e09-a004-3ece9970f0a9" providerId="AD" clId="Web-{905BD637-FFC5-04DE-FB4D-82D400A7FF50}"/>
    <pc:docChg chg="sldOrd">
      <pc:chgData name="Kolarczyk-Niezgoda Małgorzata" userId="S::niezgodam@slaskie.pl::ebe09799-a184-4e09-a004-3ece9970f0a9" providerId="AD" clId="Web-{905BD637-FFC5-04DE-FB4D-82D400A7FF50}" dt="2024-06-12T09:05:59.626" v="1"/>
      <pc:docMkLst>
        <pc:docMk/>
      </pc:docMkLst>
      <pc:sldChg chg="ord">
        <pc:chgData name="Kolarczyk-Niezgoda Małgorzata" userId="S::niezgodam@slaskie.pl::ebe09799-a184-4e09-a004-3ece9970f0a9" providerId="AD" clId="Web-{905BD637-FFC5-04DE-FB4D-82D400A7FF50}" dt="2024-06-12T09:04:39.904" v="0"/>
        <pc:sldMkLst>
          <pc:docMk/>
          <pc:sldMk cId="521209448" sldId="779"/>
        </pc:sldMkLst>
      </pc:sldChg>
      <pc:sldChg chg="ord">
        <pc:chgData name="Kolarczyk-Niezgoda Małgorzata" userId="S::niezgodam@slaskie.pl::ebe09799-a184-4e09-a004-3ece9970f0a9" providerId="AD" clId="Web-{905BD637-FFC5-04DE-FB4D-82D400A7FF50}" dt="2024-06-12T09:05:59.626" v="1"/>
        <pc:sldMkLst>
          <pc:docMk/>
          <pc:sldMk cId="1714631090" sldId="787"/>
        </pc:sldMkLst>
      </pc:sldChg>
    </pc:docChg>
  </pc:docChgLst>
  <pc:docChgLst>
    <pc:chgData name="Mikoś Urszula" userId="0f593a33-6808-4fd0-8b7d-5cab86a7628e" providerId="ADAL" clId="{ABD20D1C-74CB-4A6B-B719-72E2D15E68DA}"/>
    <pc:docChg chg="undo redo custSel modSld">
      <pc:chgData name="Mikoś Urszula" userId="0f593a33-6808-4fd0-8b7d-5cab86a7628e" providerId="ADAL" clId="{ABD20D1C-74CB-4A6B-B719-72E2D15E68DA}" dt="2024-06-13T11:57:02.979" v="368" actId="255"/>
      <pc:docMkLst>
        <pc:docMk/>
      </pc:docMkLst>
      <pc:sldChg chg="modSp">
        <pc:chgData name="Mikoś Urszula" userId="0f593a33-6808-4fd0-8b7d-5cab86a7628e" providerId="ADAL" clId="{ABD20D1C-74CB-4A6B-B719-72E2D15E68DA}" dt="2024-06-13T11:57:02.979" v="368" actId="255"/>
        <pc:sldMkLst>
          <pc:docMk/>
          <pc:sldMk cId="3325994817" sldId="260"/>
        </pc:sldMkLst>
        <pc:spChg chg="mod">
          <ac:chgData name="Mikoś Urszula" userId="0f593a33-6808-4fd0-8b7d-5cab86a7628e" providerId="ADAL" clId="{ABD20D1C-74CB-4A6B-B719-72E2D15E68DA}" dt="2024-06-13T11:57:02.979" v="368" actId="255"/>
          <ac:spMkLst>
            <pc:docMk/>
            <pc:sldMk cId="3325994817" sldId="260"/>
            <ac:spMk id="11" creationId="{499532CE-F2FF-47CF-B4AE-41C891A5592C}"/>
          </ac:spMkLst>
        </pc:spChg>
      </pc:sldChg>
      <pc:sldChg chg="modSp">
        <pc:chgData name="Mikoś Urszula" userId="0f593a33-6808-4fd0-8b7d-5cab86a7628e" providerId="ADAL" clId="{ABD20D1C-74CB-4A6B-B719-72E2D15E68DA}" dt="2024-06-12T08:16:46.779" v="76" actId="20577"/>
        <pc:sldMkLst>
          <pc:docMk/>
          <pc:sldMk cId="3852992799" sldId="274"/>
        </pc:sldMkLst>
        <pc:spChg chg="mod">
          <ac:chgData name="Mikoś Urszula" userId="0f593a33-6808-4fd0-8b7d-5cab86a7628e" providerId="ADAL" clId="{ABD20D1C-74CB-4A6B-B719-72E2D15E68DA}" dt="2024-06-12T08:16:46.779" v="76" actId="20577"/>
          <ac:spMkLst>
            <pc:docMk/>
            <pc:sldMk cId="3852992799" sldId="274"/>
            <ac:spMk id="5" creationId="{12118C9C-56A6-4451-8007-C4E5EE3584FA}"/>
          </ac:spMkLst>
        </pc:spChg>
      </pc:sldChg>
      <pc:sldChg chg="modSp">
        <pc:chgData name="Mikoś Urszula" userId="0f593a33-6808-4fd0-8b7d-5cab86a7628e" providerId="ADAL" clId="{ABD20D1C-74CB-4A6B-B719-72E2D15E68DA}" dt="2024-06-12T07:49:50.638" v="44" actId="2711"/>
        <pc:sldMkLst>
          <pc:docMk/>
          <pc:sldMk cId="850148475" sldId="438"/>
        </pc:sldMkLst>
        <pc:spChg chg="mod">
          <ac:chgData name="Mikoś Urszula" userId="0f593a33-6808-4fd0-8b7d-5cab86a7628e" providerId="ADAL" clId="{ABD20D1C-74CB-4A6B-B719-72E2D15E68DA}" dt="2024-06-12T07:49:50.638" v="44" actId="2711"/>
          <ac:spMkLst>
            <pc:docMk/>
            <pc:sldMk cId="850148475" sldId="438"/>
            <ac:spMk id="2" creationId="{A88B7309-2E54-42E1-968E-3FB659011C25}"/>
          </ac:spMkLst>
        </pc:spChg>
        <pc:spChg chg="mod">
          <ac:chgData name="Mikoś Urszula" userId="0f593a33-6808-4fd0-8b7d-5cab86a7628e" providerId="ADAL" clId="{ABD20D1C-74CB-4A6B-B719-72E2D15E68DA}" dt="2024-06-12T07:44:48.800" v="9" actId="20577"/>
          <ac:spMkLst>
            <pc:docMk/>
            <pc:sldMk cId="850148475" sldId="438"/>
            <ac:spMk id="4" creationId="{D1200320-5367-4BFF-85F6-086C828AF6D0}"/>
          </ac:spMkLst>
        </pc:spChg>
      </pc:sldChg>
      <pc:sldChg chg="modSp">
        <pc:chgData name="Mikoś Urszula" userId="0f593a33-6808-4fd0-8b7d-5cab86a7628e" providerId="ADAL" clId="{ABD20D1C-74CB-4A6B-B719-72E2D15E68DA}" dt="2024-06-12T08:47:34.064" v="251" actId="113"/>
        <pc:sldMkLst>
          <pc:docMk/>
          <pc:sldMk cId="88451157" sldId="439"/>
        </pc:sldMkLst>
        <pc:spChg chg="mod">
          <ac:chgData name="Mikoś Urszula" userId="0f593a33-6808-4fd0-8b7d-5cab86a7628e" providerId="ADAL" clId="{ABD20D1C-74CB-4A6B-B719-72E2D15E68DA}" dt="2024-06-12T08:47:00.681" v="247" actId="14100"/>
          <ac:spMkLst>
            <pc:docMk/>
            <pc:sldMk cId="88451157" sldId="439"/>
            <ac:spMk id="2" creationId="{480B03DE-AE5C-4072-888A-2B33EB0F33F4}"/>
          </ac:spMkLst>
        </pc:spChg>
        <pc:spChg chg="mod">
          <ac:chgData name="Mikoś Urszula" userId="0f593a33-6808-4fd0-8b7d-5cab86a7628e" providerId="ADAL" clId="{ABD20D1C-74CB-4A6B-B719-72E2D15E68DA}" dt="2024-06-12T08:47:34.064" v="251" actId="113"/>
          <ac:spMkLst>
            <pc:docMk/>
            <pc:sldMk cId="88451157" sldId="439"/>
            <ac:spMk id="3" creationId="{E0A4F5A7-E379-471C-958A-C33378013F3C}"/>
          </ac:spMkLst>
        </pc:spChg>
      </pc:sldChg>
      <pc:sldChg chg="modSp">
        <pc:chgData name="Mikoś Urszula" userId="0f593a33-6808-4fd0-8b7d-5cab86a7628e" providerId="ADAL" clId="{ABD20D1C-74CB-4A6B-B719-72E2D15E68DA}" dt="2024-06-12T08:20:28.571" v="81" actId="2711"/>
        <pc:sldMkLst>
          <pc:docMk/>
          <pc:sldMk cId="349091582" sldId="692"/>
        </pc:sldMkLst>
        <pc:spChg chg="mod">
          <ac:chgData name="Mikoś Urszula" userId="0f593a33-6808-4fd0-8b7d-5cab86a7628e" providerId="ADAL" clId="{ABD20D1C-74CB-4A6B-B719-72E2D15E68DA}" dt="2024-06-12T08:20:28.571" v="81" actId="2711"/>
          <ac:spMkLst>
            <pc:docMk/>
            <pc:sldMk cId="349091582" sldId="692"/>
            <ac:spMk id="5" creationId="{12118C9C-56A6-4451-8007-C4E5EE3584FA}"/>
          </ac:spMkLst>
        </pc:spChg>
      </pc:sldChg>
      <pc:sldChg chg="modSp">
        <pc:chgData name="Mikoś Urszula" userId="0f593a33-6808-4fd0-8b7d-5cab86a7628e" providerId="ADAL" clId="{ABD20D1C-74CB-4A6B-B719-72E2D15E68DA}" dt="2024-06-12T07:51:52.922" v="51" actId="255"/>
        <pc:sldMkLst>
          <pc:docMk/>
          <pc:sldMk cId="623842639" sldId="732"/>
        </pc:sldMkLst>
        <pc:spChg chg="mod">
          <ac:chgData name="Mikoś Urszula" userId="0f593a33-6808-4fd0-8b7d-5cab86a7628e" providerId="ADAL" clId="{ABD20D1C-74CB-4A6B-B719-72E2D15E68DA}" dt="2024-06-12T07:51:46.209" v="50" actId="255"/>
          <ac:spMkLst>
            <pc:docMk/>
            <pc:sldMk cId="623842639" sldId="732"/>
            <ac:spMk id="2" creationId="{480B03DE-AE5C-4072-888A-2B33EB0F33F4}"/>
          </ac:spMkLst>
        </pc:spChg>
        <pc:spChg chg="mod">
          <ac:chgData name="Mikoś Urszula" userId="0f593a33-6808-4fd0-8b7d-5cab86a7628e" providerId="ADAL" clId="{ABD20D1C-74CB-4A6B-B719-72E2D15E68DA}" dt="2024-06-12T07:51:52.922" v="51" actId="255"/>
          <ac:spMkLst>
            <pc:docMk/>
            <pc:sldMk cId="623842639" sldId="732"/>
            <ac:spMk id="3" creationId="{E0A4F5A7-E379-471C-958A-C33378013F3C}"/>
          </ac:spMkLst>
        </pc:spChg>
      </pc:sldChg>
      <pc:sldChg chg="modSp">
        <pc:chgData name="Mikoś Urszula" userId="0f593a33-6808-4fd0-8b7d-5cab86a7628e" providerId="ADAL" clId="{ABD20D1C-74CB-4A6B-B719-72E2D15E68DA}" dt="2024-06-12T07:55:46.979" v="58" actId="255"/>
        <pc:sldMkLst>
          <pc:docMk/>
          <pc:sldMk cId="3405464910" sldId="743"/>
        </pc:sldMkLst>
        <pc:spChg chg="mod">
          <ac:chgData name="Mikoś Urszula" userId="0f593a33-6808-4fd0-8b7d-5cab86a7628e" providerId="ADAL" clId="{ABD20D1C-74CB-4A6B-B719-72E2D15E68DA}" dt="2024-06-12T07:55:05.660" v="54" actId="255"/>
          <ac:spMkLst>
            <pc:docMk/>
            <pc:sldMk cId="3405464910" sldId="743"/>
            <ac:spMk id="2" creationId="{480B03DE-AE5C-4072-888A-2B33EB0F33F4}"/>
          </ac:spMkLst>
        </pc:spChg>
        <pc:spChg chg="mod">
          <ac:chgData name="Mikoś Urszula" userId="0f593a33-6808-4fd0-8b7d-5cab86a7628e" providerId="ADAL" clId="{ABD20D1C-74CB-4A6B-B719-72E2D15E68DA}" dt="2024-06-12T07:55:46.979" v="58" actId="255"/>
          <ac:spMkLst>
            <pc:docMk/>
            <pc:sldMk cId="3405464910" sldId="743"/>
            <ac:spMk id="3" creationId="{E0A4F5A7-E379-471C-958A-C33378013F3C}"/>
          </ac:spMkLst>
        </pc:spChg>
      </pc:sldChg>
      <pc:sldChg chg="modSp">
        <pc:chgData name="Mikoś Urszula" userId="0f593a33-6808-4fd0-8b7d-5cab86a7628e" providerId="ADAL" clId="{ABD20D1C-74CB-4A6B-B719-72E2D15E68DA}" dt="2024-06-12T08:50:37.820" v="268" actId="20577"/>
        <pc:sldMkLst>
          <pc:docMk/>
          <pc:sldMk cId="260820657" sldId="748"/>
        </pc:sldMkLst>
        <pc:spChg chg="mod">
          <ac:chgData name="Mikoś Urszula" userId="0f593a33-6808-4fd0-8b7d-5cab86a7628e" providerId="ADAL" clId="{ABD20D1C-74CB-4A6B-B719-72E2D15E68DA}" dt="2024-06-12T08:49:24.382" v="253" actId="255"/>
          <ac:spMkLst>
            <pc:docMk/>
            <pc:sldMk cId="260820657" sldId="748"/>
            <ac:spMk id="2" creationId="{C84D3C6C-CA04-40BF-B4F5-E53AB66F810E}"/>
          </ac:spMkLst>
        </pc:spChg>
        <pc:spChg chg="mod">
          <ac:chgData name="Mikoś Urszula" userId="0f593a33-6808-4fd0-8b7d-5cab86a7628e" providerId="ADAL" clId="{ABD20D1C-74CB-4A6B-B719-72E2D15E68DA}" dt="2024-06-12T08:50:37.820" v="268" actId="20577"/>
          <ac:spMkLst>
            <pc:docMk/>
            <pc:sldMk cId="260820657" sldId="748"/>
            <ac:spMk id="3" creationId="{5CBDA51A-B3BA-4308-B270-1A9B554F9C26}"/>
          </ac:spMkLst>
        </pc:spChg>
      </pc:sldChg>
      <pc:sldChg chg="modSp">
        <pc:chgData name="Mikoś Urszula" userId="0f593a33-6808-4fd0-8b7d-5cab86a7628e" providerId="ADAL" clId="{ABD20D1C-74CB-4A6B-B719-72E2D15E68DA}" dt="2024-06-12T08:50:53.733" v="269" actId="2711"/>
        <pc:sldMkLst>
          <pc:docMk/>
          <pc:sldMk cId="3429424324" sldId="749"/>
        </pc:sldMkLst>
        <pc:spChg chg="mod">
          <ac:chgData name="Mikoś Urszula" userId="0f593a33-6808-4fd0-8b7d-5cab86a7628e" providerId="ADAL" clId="{ABD20D1C-74CB-4A6B-B719-72E2D15E68DA}" dt="2024-06-12T08:50:53.733" v="269" actId="2711"/>
          <ac:spMkLst>
            <pc:docMk/>
            <pc:sldMk cId="3429424324" sldId="749"/>
            <ac:spMk id="2" creationId="{6C5C4099-DB34-4E8B-A913-015C948D72D2}"/>
          </ac:spMkLst>
        </pc:spChg>
      </pc:sldChg>
      <pc:sldChg chg="modSp">
        <pc:chgData name="Mikoś Urszula" userId="0f593a33-6808-4fd0-8b7d-5cab86a7628e" providerId="ADAL" clId="{ABD20D1C-74CB-4A6B-B719-72E2D15E68DA}" dt="2024-06-12T08:51:07.437" v="270" actId="2711"/>
        <pc:sldMkLst>
          <pc:docMk/>
          <pc:sldMk cId="409294395" sldId="750"/>
        </pc:sldMkLst>
        <pc:spChg chg="mod">
          <ac:chgData name="Mikoś Urszula" userId="0f593a33-6808-4fd0-8b7d-5cab86a7628e" providerId="ADAL" clId="{ABD20D1C-74CB-4A6B-B719-72E2D15E68DA}" dt="2024-06-12T08:51:07.437" v="270" actId="2711"/>
          <ac:spMkLst>
            <pc:docMk/>
            <pc:sldMk cId="409294395" sldId="750"/>
            <ac:spMk id="2" creationId="{99900BDD-C13D-4289-8E56-3FDBB302136F}"/>
          </ac:spMkLst>
        </pc:spChg>
      </pc:sldChg>
      <pc:sldChg chg="modSp">
        <pc:chgData name="Mikoś Urszula" userId="0f593a33-6808-4fd0-8b7d-5cab86a7628e" providerId="ADAL" clId="{ABD20D1C-74CB-4A6B-B719-72E2D15E68DA}" dt="2024-06-12T08:51:37.306" v="273" actId="2711"/>
        <pc:sldMkLst>
          <pc:docMk/>
          <pc:sldMk cId="295934859" sldId="751"/>
        </pc:sldMkLst>
        <pc:spChg chg="mod">
          <ac:chgData name="Mikoś Urszula" userId="0f593a33-6808-4fd0-8b7d-5cab86a7628e" providerId="ADAL" clId="{ABD20D1C-74CB-4A6B-B719-72E2D15E68DA}" dt="2024-06-12T08:51:37.306" v="273" actId="2711"/>
          <ac:spMkLst>
            <pc:docMk/>
            <pc:sldMk cId="295934859" sldId="751"/>
            <ac:spMk id="2" creationId="{A83CC4BE-F618-4842-8EAD-14C3BB065D82}"/>
          </ac:spMkLst>
        </pc:spChg>
      </pc:sldChg>
      <pc:sldChg chg="modSp">
        <pc:chgData name="Mikoś Urszula" userId="0f593a33-6808-4fd0-8b7d-5cab86a7628e" providerId="ADAL" clId="{ABD20D1C-74CB-4A6B-B719-72E2D15E68DA}" dt="2024-06-12T08:51:55.317" v="274" actId="2711"/>
        <pc:sldMkLst>
          <pc:docMk/>
          <pc:sldMk cId="2398616852" sldId="752"/>
        </pc:sldMkLst>
        <pc:spChg chg="mod">
          <ac:chgData name="Mikoś Urszula" userId="0f593a33-6808-4fd0-8b7d-5cab86a7628e" providerId="ADAL" clId="{ABD20D1C-74CB-4A6B-B719-72E2D15E68DA}" dt="2024-06-12T08:51:55.317" v="274" actId="2711"/>
          <ac:spMkLst>
            <pc:docMk/>
            <pc:sldMk cId="2398616852" sldId="752"/>
            <ac:spMk id="2" creationId="{A6DEE136-170C-4711-9D74-F8EC229EA362}"/>
          </ac:spMkLst>
        </pc:spChg>
      </pc:sldChg>
      <pc:sldChg chg="modSp">
        <pc:chgData name="Mikoś Urszula" userId="0f593a33-6808-4fd0-8b7d-5cab86a7628e" providerId="ADAL" clId="{ABD20D1C-74CB-4A6B-B719-72E2D15E68DA}" dt="2024-06-12T08:52:07.541" v="275" actId="2711"/>
        <pc:sldMkLst>
          <pc:docMk/>
          <pc:sldMk cId="3142165506" sldId="753"/>
        </pc:sldMkLst>
        <pc:spChg chg="mod">
          <ac:chgData name="Mikoś Urszula" userId="0f593a33-6808-4fd0-8b7d-5cab86a7628e" providerId="ADAL" clId="{ABD20D1C-74CB-4A6B-B719-72E2D15E68DA}" dt="2024-06-12T08:52:07.541" v="275" actId="2711"/>
          <ac:spMkLst>
            <pc:docMk/>
            <pc:sldMk cId="3142165506" sldId="753"/>
            <ac:spMk id="2" creationId="{E9C21426-C1B1-48DC-9E3C-2735DA8D52F9}"/>
          </ac:spMkLst>
        </pc:spChg>
      </pc:sldChg>
      <pc:sldChg chg="modSp">
        <pc:chgData name="Mikoś Urszula" userId="0f593a33-6808-4fd0-8b7d-5cab86a7628e" providerId="ADAL" clId="{ABD20D1C-74CB-4A6B-B719-72E2D15E68DA}" dt="2024-06-12T08:52:18.916" v="276" actId="2711"/>
        <pc:sldMkLst>
          <pc:docMk/>
          <pc:sldMk cId="1150311850" sldId="754"/>
        </pc:sldMkLst>
        <pc:spChg chg="mod">
          <ac:chgData name="Mikoś Urszula" userId="0f593a33-6808-4fd0-8b7d-5cab86a7628e" providerId="ADAL" clId="{ABD20D1C-74CB-4A6B-B719-72E2D15E68DA}" dt="2024-06-12T08:52:18.916" v="276" actId="2711"/>
          <ac:spMkLst>
            <pc:docMk/>
            <pc:sldMk cId="1150311850" sldId="754"/>
            <ac:spMk id="2" creationId="{BE9F5BB1-2ABD-4BCB-8BE8-645FF719FA97}"/>
          </ac:spMkLst>
        </pc:spChg>
      </pc:sldChg>
      <pc:sldChg chg="modSp">
        <pc:chgData name="Mikoś Urszula" userId="0f593a33-6808-4fd0-8b7d-5cab86a7628e" providerId="ADAL" clId="{ABD20D1C-74CB-4A6B-B719-72E2D15E68DA}" dt="2024-06-13T11:54:59.435" v="365" actId="14100"/>
        <pc:sldMkLst>
          <pc:docMk/>
          <pc:sldMk cId="3078246702" sldId="755"/>
        </pc:sldMkLst>
        <pc:spChg chg="mod">
          <ac:chgData name="Mikoś Urszula" userId="0f593a33-6808-4fd0-8b7d-5cab86a7628e" providerId="ADAL" clId="{ABD20D1C-74CB-4A6B-B719-72E2D15E68DA}" dt="2024-06-12T08:52:31.557" v="277" actId="2711"/>
          <ac:spMkLst>
            <pc:docMk/>
            <pc:sldMk cId="3078246702" sldId="755"/>
            <ac:spMk id="2" creationId="{6086B863-81E7-4BC2-9DD6-39FBBA1A83F0}"/>
          </ac:spMkLst>
        </pc:spChg>
        <pc:picChg chg="mod">
          <ac:chgData name="Mikoś Urszula" userId="0f593a33-6808-4fd0-8b7d-5cab86a7628e" providerId="ADAL" clId="{ABD20D1C-74CB-4A6B-B719-72E2D15E68DA}" dt="2024-06-13T11:54:59.435" v="365" actId="14100"/>
          <ac:picMkLst>
            <pc:docMk/>
            <pc:sldMk cId="3078246702" sldId="755"/>
            <ac:picMk id="5" creationId="{4346D32A-7EA8-482A-B582-F2439739DBB9}"/>
          </ac:picMkLst>
        </pc:picChg>
      </pc:sldChg>
      <pc:sldChg chg="modSp">
        <pc:chgData name="Mikoś Urszula" userId="0f593a33-6808-4fd0-8b7d-5cab86a7628e" providerId="ADAL" clId="{ABD20D1C-74CB-4A6B-B719-72E2D15E68DA}" dt="2024-06-13T11:54:49.739" v="364" actId="14100"/>
        <pc:sldMkLst>
          <pc:docMk/>
          <pc:sldMk cId="54677450" sldId="756"/>
        </pc:sldMkLst>
        <pc:spChg chg="mod">
          <ac:chgData name="Mikoś Urszula" userId="0f593a33-6808-4fd0-8b7d-5cab86a7628e" providerId="ADAL" clId="{ABD20D1C-74CB-4A6B-B719-72E2D15E68DA}" dt="2024-06-12T08:52:41.661" v="278" actId="2711"/>
          <ac:spMkLst>
            <pc:docMk/>
            <pc:sldMk cId="54677450" sldId="756"/>
            <ac:spMk id="2" creationId="{09C90DD4-51D6-47C1-86D4-353B0EC454D7}"/>
          </ac:spMkLst>
        </pc:spChg>
        <pc:picChg chg="mod">
          <ac:chgData name="Mikoś Urszula" userId="0f593a33-6808-4fd0-8b7d-5cab86a7628e" providerId="ADAL" clId="{ABD20D1C-74CB-4A6B-B719-72E2D15E68DA}" dt="2024-06-13T11:54:49.739" v="364" actId="14100"/>
          <ac:picMkLst>
            <pc:docMk/>
            <pc:sldMk cId="54677450" sldId="756"/>
            <ac:picMk id="5" creationId="{69AB778A-2707-431D-B183-EAAF17099DCC}"/>
          </ac:picMkLst>
        </pc:picChg>
      </pc:sldChg>
      <pc:sldChg chg="modSp">
        <pc:chgData name="Mikoś Urszula" userId="0f593a33-6808-4fd0-8b7d-5cab86a7628e" providerId="ADAL" clId="{ABD20D1C-74CB-4A6B-B719-72E2D15E68DA}" dt="2024-06-12T08:52:53.709" v="279" actId="2711"/>
        <pc:sldMkLst>
          <pc:docMk/>
          <pc:sldMk cId="2422269136" sldId="757"/>
        </pc:sldMkLst>
        <pc:spChg chg="mod">
          <ac:chgData name="Mikoś Urszula" userId="0f593a33-6808-4fd0-8b7d-5cab86a7628e" providerId="ADAL" clId="{ABD20D1C-74CB-4A6B-B719-72E2D15E68DA}" dt="2024-06-12T08:52:53.709" v="279" actId="2711"/>
          <ac:spMkLst>
            <pc:docMk/>
            <pc:sldMk cId="2422269136" sldId="757"/>
            <ac:spMk id="2" creationId="{3DCB798E-3BB2-4030-AC85-2EA3A39E6FEE}"/>
          </ac:spMkLst>
        </pc:spChg>
      </pc:sldChg>
      <pc:sldChg chg="modSp">
        <pc:chgData name="Mikoś Urszula" userId="0f593a33-6808-4fd0-8b7d-5cab86a7628e" providerId="ADAL" clId="{ABD20D1C-74CB-4A6B-B719-72E2D15E68DA}" dt="2024-06-12T08:27:42.399" v="125" actId="255"/>
        <pc:sldMkLst>
          <pc:docMk/>
          <pc:sldMk cId="570320203" sldId="761"/>
        </pc:sldMkLst>
        <pc:spChg chg="mod">
          <ac:chgData name="Mikoś Urszula" userId="0f593a33-6808-4fd0-8b7d-5cab86a7628e" providerId="ADAL" clId="{ABD20D1C-74CB-4A6B-B719-72E2D15E68DA}" dt="2024-06-12T08:27:42.399" v="125" actId="255"/>
          <ac:spMkLst>
            <pc:docMk/>
            <pc:sldMk cId="570320203" sldId="761"/>
            <ac:spMk id="3" creationId="{92043E49-FA6E-410E-B076-E1BA5D781387}"/>
          </ac:spMkLst>
        </pc:spChg>
        <pc:spChg chg="mod">
          <ac:chgData name="Mikoś Urszula" userId="0f593a33-6808-4fd0-8b7d-5cab86a7628e" providerId="ADAL" clId="{ABD20D1C-74CB-4A6B-B719-72E2D15E68DA}" dt="2024-06-12T08:27:07.878" v="120" actId="14100"/>
          <ac:spMkLst>
            <pc:docMk/>
            <pc:sldMk cId="570320203" sldId="761"/>
            <ac:spMk id="15" creationId="{1A365829-BF54-41E6-86AE-EC571D59EF72}"/>
          </ac:spMkLst>
        </pc:spChg>
      </pc:sldChg>
      <pc:sldChg chg="modSp">
        <pc:chgData name="Mikoś Urszula" userId="0f593a33-6808-4fd0-8b7d-5cab86a7628e" providerId="ADAL" clId="{ABD20D1C-74CB-4A6B-B719-72E2D15E68DA}" dt="2024-06-12T07:57:40.573" v="73" actId="14100"/>
        <pc:sldMkLst>
          <pc:docMk/>
          <pc:sldMk cId="1829054230" sldId="764"/>
        </pc:sldMkLst>
        <pc:spChg chg="mod">
          <ac:chgData name="Mikoś Urszula" userId="0f593a33-6808-4fd0-8b7d-5cab86a7628e" providerId="ADAL" clId="{ABD20D1C-74CB-4A6B-B719-72E2D15E68DA}" dt="2024-06-12T07:57:10.449" v="70" actId="2711"/>
          <ac:spMkLst>
            <pc:docMk/>
            <pc:sldMk cId="1829054230" sldId="764"/>
            <ac:spMk id="2" creationId="{480B03DE-AE5C-4072-888A-2B33EB0F33F4}"/>
          </ac:spMkLst>
        </pc:spChg>
        <pc:spChg chg="mod">
          <ac:chgData name="Mikoś Urszula" userId="0f593a33-6808-4fd0-8b7d-5cab86a7628e" providerId="ADAL" clId="{ABD20D1C-74CB-4A6B-B719-72E2D15E68DA}" dt="2024-06-12T07:57:40.573" v="73" actId="14100"/>
          <ac:spMkLst>
            <pc:docMk/>
            <pc:sldMk cId="1829054230" sldId="764"/>
            <ac:spMk id="6" creationId="{04CA6E15-6C73-49B7-AE81-B97BD99D41AC}"/>
          </ac:spMkLst>
        </pc:spChg>
      </pc:sldChg>
      <pc:sldChg chg="addSp delSp modSp">
        <pc:chgData name="Mikoś Urszula" userId="0f593a33-6808-4fd0-8b7d-5cab86a7628e" providerId="ADAL" clId="{ABD20D1C-74CB-4A6B-B719-72E2D15E68DA}" dt="2024-06-12T08:57:35.114" v="320" actId="113"/>
        <pc:sldMkLst>
          <pc:docMk/>
          <pc:sldMk cId="4224659118" sldId="767"/>
        </pc:sldMkLst>
        <pc:spChg chg="add del mod">
          <ac:chgData name="Mikoś Urszula" userId="0f593a33-6808-4fd0-8b7d-5cab86a7628e" providerId="ADAL" clId="{ABD20D1C-74CB-4A6B-B719-72E2D15E68DA}" dt="2024-06-12T08:53:55.589" v="287"/>
          <ac:spMkLst>
            <pc:docMk/>
            <pc:sldMk cId="4224659118" sldId="767"/>
            <ac:spMk id="2" creationId="{E816AA3B-7D59-49BD-8CB8-C6A069E52C08}"/>
          </ac:spMkLst>
        </pc:spChg>
        <pc:spChg chg="mod">
          <ac:chgData name="Mikoś Urszula" userId="0f593a33-6808-4fd0-8b7d-5cab86a7628e" providerId="ADAL" clId="{ABD20D1C-74CB-4A6B-B719-72E2D15E68DA}" dt="2024-06-12T08:57:35.114" v="320" actId="113"/>
          <ac:spMkLst>
            <pc:docMk/>
            <pc:sldMk cId="4224659118" sldId="767"/>
            <ac:spMk id="3" creationId="{E0A4F5A7-E379-471C-958A-C33378013F3C}"/>
          </ac:spMkLst>
        </pc:spChg>
        <pc:spChg chg="add del mod">
          <ac:chgData name="Mikoś Urszula" userId="0f593a33-6808-4fd0-8b7d-5cab86a7628e" providerId="ADAL" clId="{ABD20D1C-74CB-4A6B-B719-72E2D15E68DA}" dt="2024-06-12T08:53:55.589" v="287"/>
          <ac:spMkLst>
            <pc:docMk/>
            <pc:sldMk cId="4224659118" sldId="767"/>
            <ac:spMk id="4" creationId="{3C1F60E2-4303-4948-9F07-8F7E942ADB14}"/>
          </ac:spMkLst>
        </pc:spChg>
        <pc:spChg chg="add del mod">
          <ac:chgData name="Mikoś Urszula" userId="0f593a33-6808-4fd0-8b7d-5cab86a7628e" providerId="ADAL" clId="{ABD20D1C-74CB-4A6B-B719-72E2D15E68DA}" dt="2024-06-12T08:54:40.984" v="288"/>
          <ac:spMkLst>
            <pc:docMk/>
            <pc:sldMk cId="4224659118" sldId="767"/>
            <ac:spMk id="5" creationId="{AE7083B6-D84E-4B18-AC9E-A7F1ED019AF1}"/>
          </ac:spMkLst>
        </pc:spChg>
        <pc:spChg chg="add mod">
          <ac:chgData name="Mikoś Urszula" userId="0f593a33-6808-4fd0-8b7d-5cab86a7628e" providerId="ADAL" clId="{ABD20D1C-74CB-4A6B-B719-72E2D15E68DA}" dt="2024-06-12T08:56:22.039" v="304" actId="14100"/>
          <ac:spMkLst>
            <pc:docMk/>
            <pc:sldMk cId="4224659118" sldId="767"/>
            <ac:spMk id="6" creationId="{E982F045-F51A-418D-8018-74C64BE6D486}"/>
          </ac:spMkLst>
        </pc:spChg>
      </pc:sldChg>
      <pc:sldChg chg="modSp">
        <pc:chgData name="Mikoś Urszula" userId="0f593a33-6808-4fd0-8b7d-5cab86a7628e" providerId="ADAL" clId="{ABD20D1C-74CB-4A6B-B719-72E2D15E68DA}" dt="2024-06-12T08:46:19.524" v="242" actId="20577"/>
        <pc:sldMkLst>
          <pc:docMk/>
          <pc:sldMk cId="1444577727" sldId="768"/>
        </pc:sldMkLst>
        <pc:spChg chg="mod">
          <ac:chgData name="Mikoś Urszula" userId="0f593a33-6808-4fd0-8b7d-5cab86a7628e" providerId="ADAL" clId="{ABD20D1C-74CB-4A6B-B719-72E2D15E68DA}" dt="2024-06-12T08:46:19.524" v="242" actId="20577"/>
          <ac:spMkLst>
            <pc:docMk/>
            <pc:sldMk cId="1444577727" sldId="768"/>
            <ac:spMk id="2" creationId="{7AF767F1-A460-4005-B60F-6693C699984B}"/>
          </ac:spMkLst>
        </pc:spChg>
        <pc:spChg chg="mod">
          <ac:chgData name="Mikoś Urszula" userId="0f593a33-6808-4fd0-8b7d-5cab86a7628e" providerId="ADAL" clId="{ABD20D1C-74CB-4A6B-B719-72E2D15E68DA}" dt="2024-06-12T08:46:03.103" v="238" actId="2711"/>
          <ac:spMkLst>
            <pc:docMk/>
            <pc:sldMk cId="1444577727" sldId="768"/>
            <ac:spMk id="3" creationId="{C65C0562-0434-4B23-9E7B-78DD44949D68}"/>
          </ac:spMkLst>
        </pc:spChg>
      </pc:sldChg>
      <pc:sldChg chg="modSp">
        <pc:chgData name="Mikoś Urszula" userId="0f593a33-6808-4fd0-8b7d-5cab86a7628e" providerId="ADAL" clId="{ABD20D1C-74CB-4A6B-B719-72E2D15E68DA}" dt="2024-06-12T07:49:51.502" v="46" actId="2711"/>
        <pc:sldMkLst>
          <pc:docMk/>
          <pc:sldMk cId="1642104952" sldId="770"/>
        </pc:sldMkLst>
        <pc:spChg chg="mod">
          <ac:chgData name="Mikoś Urszula" userId="0f593a33-6808-4fd0-8b7d-5cab86a7628e" providerId="ADAL" clId="{ABD20D1C-74CB-4A6B-B719-72E2D15E68DA}" dt="2024-06-12T07:49:51.502" v="46" actId="2711"/>
          <ac:spMkLst>
            <pc:docMk/>
            <pc:sldMk cId="1642104952" sldId="770"/>
            <ac:spMk id="2" creationId="{B6961B8E-E203-4C3D-A3A0-E6CF9ABC18F4}"/>
          </ac:spMkLst>
        </pc:spChg>
        <pc:spChg chg="mod">
          <ac:chgData name="Mikoś Urszula" userId="0f593a33-6808-4fd0-8b7d-5cab86a7628e" providerId="ADAL" clId="{ABD20D1C-74CB-4A6B-B719-72E2D15E68DA}" dt="2024-06-12T07:45:00.487" v="10"/>
          <ac:spMkLst>
            <pc:docMk/>
            <pc:sldMk cId="1642104952" sldId="770"/>
            <ac:spMk id="4" creationId="{DCBFE3B8-8989-4259-8885-54D61C3CDEA8}"/>
          </ac:spMkLst>
        </pc:spChg>
      </pc:sldChg>
      <pc:sldChg chg="modSp">
        <pc:chgData name="Mikoś Urszula" userId="0f593a33-6808-4fd0-8b7d-5cab86a7628e" providerId="ADAL" clId="{ABD20D1C-74CB-4A6B-B719-72E2D15E68DA}" dt="2024-06-12T08:24:25.037" v="105" actId="27636"/>
        <pc:sldMkLst>
          <pc:docMk/>
          <pc:sldMk cId="3981481717" sldId="771"/>
        </pc:sldMkLst>
        <pc:spChg chg="mod">
          <ac:chgData name="Mikoś Urszula" userId="0f593a33-6808-4fd0-8b7d-5cab86a7628e" providerId="ADAL" clId="{ABD20D1C-74CB-4A6B-B719-72E2D15E68DA}" dt="2024-06-12T08:22:54.980" v="88" actId="255"/>
          <ac:spMkLst>
            <pc:docMk/>
            <pc:sldMk cId="3981481717" sldId="771"/>
            <ac:spMk id="2" creationId="{690955B3-23CC-46DF-B91A-1416E75A1BD4}"/>
          </ac:spMkLst>
        </pc:spChg>
        <pc:spChg chg="mod">
          <ac:chgData name="Mikoś Urszula" userId="0f593a33-6808-4fd0-8b7d-5cab86a7628e" providerId="ADAL" clId="{ABD20D1C-74CB-4A6B-B719-72E2D15E68DA}" dt="2024-06-12T08:24:25.037" v="105" actId="27636"/>
          <ac:spMkLst>
            <pc:docMk/>
            <pc:sldMk cId="3981481717" sldId="771"/>
            <ac:spMk id="3" creationId="{578D8A93-AB79-4EDB-96C9-0E4ACA07B4BA}"/>
          </ac:spMkLst>
        </pc:spChg>
      </pc:sldChg>
      <pc:sldChg chg="modSp">
        <pc:chgData name="Mikoś Urszula" userId="0f593a33-6808-4fd0-8b7d-5cab86a7628e" providerId="ADAL" clId="{ABD20D1C-74CB-4A6B-B719-72E2D15E68DA}" dt="2024-06-12T08:26:36.258" v="115" actId="255"/>
        <pc:sldMkLst>
          <pc:docMk/>
          <pc:sldMk cId="1253185700" sldId="772"/>
        </pc:sldMkLst>
        <pc:spChg chg="mod">
          <ac:chgData name="Mikoś Urszula" userId="0f593a33-6808-4fd0-8b7d-5cab86a7628e" providerId="ADAL" clId="{ABD20D1C-74CB-4A6B-B719-72E2D15E68DA}" dt="2024-06-12T08:26:02.746" v="112" actId="2711"/>
          <ac:spMkLst>
            <pc:docMk/>
            <pc:sldMk cId="1253185700" sldId="772"/>
            <ac:spMk id="2" creationId="{4D02FBB1-E31F-4864-81E5-77CC667E2F63}"/>
          </ac:spMkLst>
        </pc:spChg>
        <pc:spChg chg="mod">
          <ac:chgData name="Mikoś Urszula" userId="0f593a33-6808-4fd0-8b7d-5cab86a7628e" providerId="ADAL" clId="{ABD20D1C-74CB-4A6B-B719-72E2D15E68DA}" dt="2024-06-12T08:26:36.258" v="115" actId="255"/>
          <ac:spMkLst>
            <pc:docMk/>
            <pc:sldMk cId="1253185700" sldId="772"/>
            <ac:spMk id="3" creationId="{24F05014-70AC-4287-8B42-5067430EB8C1}"/>
          </ac:spMkLst>
        </pc:spChg>
      </pc:sldChg>
      <pc:sldChg chg="modSp">
        <pc:chgData name="Mikoś Urszula" userId="0f593a33-6808-4fd0-8b7d-5cab86a7628e" providerId="ADAL" clId="{ABD20D1C-74CB-4A6B-B719-72E2D15E68DA}" dt="2024-06-12T08:53:04.173" v="280" actId="2711"/>
        <pc:sldMkLst>
          <pc:docMk/>
          <pc:sldMk cId="497278833" sldId="773"/>
        </pc:sldMkLst>
        <pc:spChg chg="mod">
          <ac:chgData name="Mikoś Urszula" userId="0f593a33-6808-4fd0-8b7d-5cab86a7628e" providerId="ADAL" clId="{ABD20D1C-74CB-4A6B-B719-72E2D15E68DA}" dt="2024-06-12T08:53:04.173" v="280" actId="2711"/>
          <ac:spMkLst>
            <pc:docMk/>
            <pc:sldMk cId="497278833" sldId="773"/>
            <ac:spMk id="5" creationId="{A533CF9D-738C-4145-9E4F-316A2EFDCAF5}"/>
          </ac:spMkLst>
        </pc:spChg>
      </pc:sldChg>
      <pc:sldChg chg="modSp">
        <pc:chgData name="Mikoś Urszula" userId="0f593a33-6808-4fd0-8b7d-5cab86a7628e" providerId="ADAL" clId="{ABD20D1C-74CB-4A6B-B719-72E2D15E68DA}" dt="2024-06-12T08:28:44.710" v="130" actId="14100"/>
        <pc:sldMkLst>
          <pc:docMk/>
          <pc:sldMk cId="3491037747" sldId="777"/>
        </pc:sldMkLst>
        <pc:spChg chg="mod">
          <ac:chgData name="Mikoś Urszula" userId="0f593a33-6808-4fd0-8b7d-5cab86a7628e" providerId="ADAL" clId="{ABD20D1C-74CB-4A6B-B719-72E2D15E68DA}" dt="2024-06-12T08:28:23.210" v="127" actId="255"/>
          <ac:spMkLst>
            <pc:docMk/>
            <pc:sldMk cId="3491037747" sldId="777"/>
            <ac:spMk id="2" creationId="{BC10B48B-B08A-4D5C-9966-EBACEC439A33}"/>
          </ac:spMkLst>
        </pc:spChg>
        <pc:spChg chg="mod">
          <ac:chgData name="Mikoś Urszula" userId="0f593a33-6808-4fd0-8b7d-5cab86a7628e" providerId="ADAL" clId="{ABD20D1C-74CB-4A6B-B719-72E2D15E68DA}" dt="2024-06-12T08:28:44.710" v="130" actId="14100"/>
          <ac:spMkLst>
            <pc:docMk/>
            <pc:sldMk cId="3491037747" sldId="777"/>
            <ac:spMk id="3" creationId="{CC1AAFAF-0448-437E-850A-BCCDF21FF198}"/>
          </ac:spMkLst>
        </pc:spChg>
      </pc:sldChg>
      <pc:sldChg chg="modSp">
        <pc:chgData name="Mikoś Urszula" userId="0f593a33-6808-4fd0-8b7d-5cab86a7628e" providerId="ADAL" clId="{ABD20D1C-74CB-4A6B-B719-72E2D15E68DA}" dt="2024-06-12T08:23:26.854" v="90" actId="14100"/>
        <pc:sldMkLst>
          <pc:docMk/>
          <pc:sldMk cId="3010766968" sldId="784"/>
        </pc:sldMkLst>
        <pc:spChg chg="mod">
          <ac:chgData name="Mikoś Urszula" userId="0f593a33-6808-4fd0-8b7d-5cab86a7628e" providerId="ADAL" clId="{ABD20D1C-74CB-4A6B-B719-72E2D15E68DA}" dt="2024-06-12T08:23:05.539" v="89" actId="255"/>
          <ac:spMkLst>
            <pc:docMk/>
            <pc:sldMk cId="3010766968" sldId="784"/>
            <ac:spMk id="2" creationId="{10BD76CE-7CA3-40C0-8EE8-96BB8E7F8D91}"/>
          </ac:spMkLst>
        </pc:spChg>
        <pc:spChg chg="mod">
          <ac:chgData name="Mikoś Urszula" userId="0f593a33-6808-4fd0-8b7d-5cab86a7628e" providerId="ADAL" clId="{ABD20D1C-74CB-4A6B-B719-72E2D15E68DA}" dt="2024-06-12T08:23:26.854" v="90" actId="14100"/>
          <ac:spMkLst>
            <pc:docMk/>
            <pc:sldMk cId="3010766968" sldId="784"/>
            <ac:spMk id="3" creationId="{280C2E8D-976B-421B-A2C5-FB0D4874DA69}"/>
          </ac:spMkLst>
        </pc:spChg>
      </pc:sldChg>
      <pc:sldChg chg="modSp">
        <pc:chgData name="Mikoś Urszula" userId="0f593a33-6808-4fd0-8b7d-5cab86a7628e" providerId="ADAL" clId="{ABD20D1C-74CB-4A6B-B719-72E2D15E68DA}" dt="2024-06-12T07:55:34.634" v="57" actId="255"/>
        <pc:sldMkLst>
          <pc:docMk/>
          <pc:sldMk cId="1651384479" sldId="785"/>
        </pc:sldMkLst>
        <pc:spChg chg="mod">
          <ac:chgData name="Mikoś Urszula" userId="0f593a33-6808-4fd0-8b7d-5cab86a7628e" providerId="ADAL" clId="{ABD20D1C-74CB-4A6B-B719-72E2D15E68DA}" dt="2024-06-12T07:55:25.952" v="56" actId="2711"/>
          <ac:spMkLst>
            <pc:docMk/>
            <pc:sldMk cId="1651384479" sldId="785"/>
            <ac:spMk id="2" creationId="{D57A7EDC-3A5F-579E-E3C0-8F92F4FC7771}"/>
          </ac:spMkLst>
        </pc:spChg>
        <pc:spChg chg="mod">
          <ac:chgData name="Mikoś Urszula" userId="0f593a33-6808-4fd0-8b7d-5cab86a7628e" providerId="ADAL" clId="{ABD20D1C-74CB-4A6B-B719-72E2D15E68DA}" dt="2024-06-12T07:55:34.634" v="57" actId="255"/>
          <ac:spMkLst>
            <pc:docMk/>
            <pc:sldMk cId="1651384479" sldId="785"/>
            <ac:spMk id="3" creationId="{B8544455-041A-1F13-02C7-C3635CDCEE7D}"/>
          </ac:spMkLst>
        </pc:spChg>
      </pc:sldChg>
      <pc:sldChg chg="modSp">
        <pc:chgData name="Mikoś Urszula" userId="0f593a33-6808-4fd0-8b7d-5cab86a7628e" providerId="ADAL" clId="{ABD20D1C-74CB-4A6B-B719-72E2D15E68DA}" dt="2024-06-12T07:56:41.430" v="68" actId="255"/>
        <pc:sldMkLst>
          <pc:docMk/>
          <pc:sldMk cId="42633857" sldId="786"/>
        </pc:sldMkLst>
        <pc:spChg chg="mod">
          <ac:chgData name="Mikoś Urszula" userId="0f593a33-6808-4fd0-8b7d-5cab86a7628e" providerId="ADAL" clId="{ABD20D1C-74CB-4A6B-B719-72E2D15E68DA}" dt="2024-06-12T07:56:41.430" v="68" actId="255"/>
          <ac:spMkLst>
            <pc:docMk/>
            <pc:sldMk cId="42633857" sldId="786"/>
            <ac:spMk id="2" creationId="{480B03DE-AE5C-4072-888A-2B33EB0F33F4}"/>
          </ac:spMkLst>
        </pc:spChg>
      </pc:sldChg>
      <pc:sldChg chg="modSp">
        <pc:chgData name="Mikoś Urszula" userId="0f593a33-6808-4fd0-8b7d-5cab86a7628e" providerId="ADAL" clId="{ABD20D1C-74CB-4A6B-B719-72E2D15E68DA}" dt="2024-06-12T08:58:48.311" v="327" actId="14100"/>
        <pc:sldMkLst>
          <pc:docMk/>
          <pc:sldMk cId="1714631090" sldId="787"/>
        </pc:sldMkLst>
        <pc:spChg chg="mod">
          <ac:chgData name="Mikoś Urszula" userId="0f593a33-6808-4fd0-8b7d-5cab86a7628e" providerId="ADAL" clId="{ABD20D1C-74CB-4A6B-B719-72E2D15E68DA}" dt="2024-06-12T08:43:11.274" v="226" actId="14100"/>
          <ac:spMkLst>
            <pc:docMk/>
            <pc:sldMk cId="1714631090" sldId="787"/>
            <ac:spMk id="2" creationId="{480B03DE-AE5C-4072-888A-2B33EB0F33F4}"/>
          </ac:spMkLst>
        </pc:spChg>
        <pc:spChg chg="mod">
          <ac:chgData name="Mikoś Urszula" userId="0f593a33-6808-4fd0-8b7d-5cab86a7628e" providerId="ADAL" clId="{ABD20D1C-74CB-4A6B-B719-72E2D15E68DA}" dt="2024-06-12T08:58:48.311" v="327" actId="14100"/>
          <ac:spMkLst>
            <pc:docMk/>
            <pc:sldMk cId="1714631090" sldId="787"/>
            <ac:spMk id="3" creationId="{E0A4F5A7-E379-471C-958A-C33378013F3C}"/>
          </ac:spMkLst>
        </pc:spChg>
      </pc:sldChg>
    </pc:docChg>
  </pc:docChgLst>
  <pc:docChgLst>
    <pc:chgData name="Kolarczyk-Niezgoda Małgorzata" userId="S::niezgodam@slaskie.pl::ebe09799-a184-4e09-a004-3ece9970f0a9" providerId="AD" clId="Web-{0807F3F2-9435-19A2-4D26-A7FC5AFFFD73}"/>
    <pc:docChg chg="sldOrd">
      <pc:chgData name="Kolarczyk-Niezgoda Małgorzata" userId="S::niezgodam@slaskie.pl::ebe09799-a184-4e09-a004-3ece9970f0a9" providerId="AD" clId="Web-{0807F3F2-9435-19A2-4D26-A7FC5AFFFD73}" dt="2024-06-12T09:14:44.628" v="0"/>
      <pc:docMkLst>
        <pc:docMk/>
      </pc:docMkLst>
      <pc:sldChg chg="ord">
        <pc:chgData name="Kolarczyk-Niezgoda Małgorzata" userId="S::niezgodam@slaskie.pl::ebe09799-a184-4e09-a004-3ece9970f0a9" providerId="AD" clId="Web-{0807F3F2-9435-19A2-4D26-A7FC5AFFFD73}" dt="2024-06-12T09:14:44.628" v="0"/>
        <pc:sldMkLst>
          <pc:docMk/>
          <pc:sldMk cId="3405464910" sldId="7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2024-06-13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2024-06-13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11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98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23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42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2024-06-13</a:t>
            </a:fld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2024-06-13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2024-06-13</a:t>
            </a:fld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regulamin_uzytkownika_lsi_2021" TargetMode="External"/><Relationship Id="rId2" Type="http://schemas.openxmlformats.org/officeDocument/2006/relationships/hyperlink" Target="https://lsi2021-auth.slaskie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unduszeue.slaskie.pl/czytaj/tworzenie_profilu_lsi_2021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7309-2E54-42E1-968E-3FB659011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77" y="2772383"/>
            <a:ext cx="7920115" cy="3006117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Możliwości finansowania inwestycji w ramach działania 10.14 Infrastruktura kształcenia zawodowego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oraz procedura oceny wniosku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o dofinansowanie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200320-5367-4BFF-85F6-086C828A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58351" y="530675"/>
            <a:ext cx="1799844" cy="349114"/>
          </a:xfrm>
        </p:spPr>
        <p:txBody>
          <a:bodyPr/>
          <a:lstStyle/>
          <a:p>
            <a:r>
              <a:rPr lang="pl-PL" dirty="0"/>
              <a:t>2024-06-13</a:t>
            </a:r>
          </a:p>
        </p:txBody>
      </p:sp>
    </p:spTree>
    <p:extLst>
      <p:ext uri="{BB962C8B-B14F-4D97-AF65-F5344CB8AC3E}">
        <p14:creationId xmlns:p14="http://schemas.microsoft.com/office/powerpoint/2010/main" val="85014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7">
            <a:extLst>
              <a:ext uri="{FF2B5EF4-FFF2-40B4-BE49-F238E27FC236}">
                <a16:creationId xmlns:a16="http://schemas.microsoft.com/office/drawing/2014/main" id="{E6672A1B-DD88-4678-8053-C90F241F8D32}"/>
              </a:ext>
            </a:extLst>
          </p:cNvPr>
          <p:cNvSpPr txBox="1">
            <a:spLocks/>
          </p:cNvSpPr>
          <p:nvPr/>
        </p:nvSpPr>
        <p:spPr>
          <a:xfrm>
            <a:off x="7850320" y="4524670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  </a:t>
            </a:r>
          </a:p>
        </p:txBody>
      </p:sp>
      <p:sp>
        <p:nvSpPr>
          <p:cNvPr id="11" name="Symbol zastępczy zawartości 7">
            <a:extLst>
              <a:ext uri="{FF2B5EF4-FFF2-40B4-BE49-F238E27FC236}">
                <a16:creationId xmlns:a16="http://schemas.microsoft.com/office/drawing/2014/main" id="{6CF7DDE6-5602-4739-9B47-F4D6320C3D62}"/>
              </a:ext>
            </a:extLst>
          </p:cNvPr>
          <p:cNvSpPr txBox="1">
            <a:spLocks/>
          </p:cNvSpPr>
          <p:nvPr/>
        </p:nvSpPr>
        <p:spPr>
          <a:xfrm>
            <a:off x="5425257" y="4554815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6109380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Punktowe</a:t>
            </a:r>
          </a:p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(Premiujące) </a:t>
            </a: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B6B9E703-1D3D-4670-A04D-0D54FA45E04B}"/>
              </a:ext>
            </a:extLst>
          </p:cNvPr>
          <p:cNvSpPr txBox="1">
            <a:spLocks/>
          </p:cNvSpPr>
          <p:nvPr/>
        </p:nvSpPr>
        <p:spPr>
          <a:xfrm>
            <a:off x="2932429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  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DCFB69AF-570C-42D1-8DA3-7457E4ABD03A}"/>
              </a:ext>
            </a:extLst>
          </p:cNvPr>
          <p:cNvSpPr txBox="1">
            <a:spLocks/>
          </p:cNvSpPr>
          <p:nvPr/>
        </p:nvSpPr>
        <p:spPr>
          <a:xfrm>
            <a:off x="499891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491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800" dirty="0">
                <a:solidFill>
                  <a:schemeClr val="bg2"/>
                </a:solidFill>
              </a:rPr>
              <a:t>Obligatoryjne (0/1) 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431882" y="1688279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merytoryczne  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352" y="743890"/>
            <a:ext cx="8468670" cy="753795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Metodyka kryteriów oceny projektów </a:t>
            </a:r>
          </a:p>
        </p:txBody>
      </p:sp>
    </p:spTree>
    <p:extLst>
      <p:ext uri="{BB962C8B-B14F-4D97-AF65-F5344CB8AC3E}">
        <p14:creationId xmlns:p14="http://schemas.microsoft.com/office/powerpoint/2010/main" val="34909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1CD3F2-2D70-4A46-B520-6697703053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BD76CE-7CA3-40C0-8EE8-96BB8E7F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886961"/>
          </a:xfrm>
        </p:spPr>
        <p:txBody>
          <a:bodyPr>
            <a:normAutofit/>
          </a:bodyPr>
          <a:lstStyle/>
          <a:p>
            <a:r>
              <a:rPr lang="x-none" sz="3200" dirty="0">
                <a:latin typeface="+mn-lt"/>
                <a:ea typeface="Open Sans"/>
                <a:cs typeface="Open Sans"/>
              </a:rPr>
              <a:t>Kryteri</a:t>
            </a:r>
            <a:r>
              <a:rPr lang="pl-PL" sz="3200" dirty="0">
                <a:latin typeface="+mn-lt"/>
                <a:ea typeface="Open Sans"/>
                <a:cs typeface="Open Sans"/>
              </a:rPr>
              <a:t>a</a:t>
            </a:r>
            <a:r>
              <a:rPr lang="x-none" sz="3200" dirty="0">
                <a:latin typeface="+mn-lt"/>
                <a:ea typeface="Open Sans"/>
                <a:cs typeface="Open Sans"/>
              </a:rPr>
              <a:t> formalne ogólne</a:t>
            </a:r>
            <a:r>
              <a:rPr lang="pl-PL" sz="3200" b="0" dirty="0">
                <a:latin typeface="+mn-lt"/>
                <a:ea typeface="Open Sans"/>
                <a:cs typeface="Open Sans"/>
              </a:rPr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0C2E8D-976B-421B-A2C5-FB0D4874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289" y="1887166"/>
            <a:ext cx="9034737" cy="4772673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 fontAlgn="base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sz="2600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Zgodność projektu z zasadą równości szans i niedyskryminacji, w tym dostępności dla osób z niepełnosprawnościami</a:t>
            </a:r>
          </a:p>
          <a:p>
            <a:pPr marL="0" indent="0" fontAlgn="base">
              <a:lnSpc>
                <a:spcPct val="115000"/>
              </a:lnSpc>
              <a:spcAft>
                <a:spcPts val="1000"/>
              </a:spcAft>
              <a:buNone/>
            </a:pPr>
            <a:endParaRPr lang="pl-PL" sz="2600" b="1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0" indent="0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Obowiązujący w poprzedniej perspektywie </a:t>
            </a:r>
          </a:p>
          <a:p>
            <a:pPr marL="0" indent="0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standard edukacyjny ze Standardu dostępności </a:t>
            </a:r>
          </a:p>
          <a:p>
            <a:pPr marL="0" indent="0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dla polityki 2014-2020 został </a:t>
            </a:r>
          </a:p>
          <a:p>
            <a:pPr marL="0" indent="0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rgbClr val="000000"/>
                </a:solidFill>
                <a:latin typeface="Calibri"/>
                <a:cs typeface="Calibri"/>
              </a:rPr>
              <a:t>w perspektywie 2021-2027 zastąpiony </a:t>
            </a:r>
          </a:p>
          <a:p>
            <a:pPr marL="0" indent="0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0000"/>
                </a:solidFill>
                <a:latin typeface="Calibri"/>
                <a:cs typeface="Calibri"/>
              </a:rPr>
              <a:t>Modelem dostępnej szkoły</a:t>
            </a:r>
          </a:p>
        </p:txBody>
      </p:sp>
      <p:pic>
        <p:nvPicPr>
          <p:cNvPr id="6" name="Obraz 5" descr="Okładka publikacji Modelu dostępnej szkoły">
            <a:extLst>
              <a:ext uri="{FF2B5EF4-FFF2-40B4-BE49-F238E27FC236}">
                <a16:creationId xmlns:a16="http://schemas.microsoft.com/office/drawing/2014/main" id="{A267C187-892F-46AC-B0EA-E3A662C68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34" y="3779837"/>
            <a:ext cx="1988366" cy="26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6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0955B3-23CC-46DF-B91A-1416E75A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>
                <a:latin typeface="+mn-lt"/>
              </a:rPr>
              <a:t>Kryteria formalne specyficzne</a:t>
            </a:r>
            <a:r>
              <a:rPr lang="pl-PL" sz="3200" dirty="0">
                <a:latin typeface="+mn-lt"/>
              </a:rPr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8D8A93-AB79-4EDB-96C9-0E4ACA07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663430"/>
            <a:ext cx="8640382" cy="49964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2800" dirty="0">
                <a:latin typeface="+mn-lt"/>
              </a:rPr>
              <a:t>Lokalizacja projektu na obszarach wdrażania </a:t>
            </a:r>
            <a:r>
              <a:rPr lang="pl-PL" sz="2800" b="1" dirty="0">
                <a:latin typeface="+mn-lt"/>
              </a:rPr>
              <a:t>Funduszu na rzecz Sprawiedliwej Transformacji;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pl-PL" sz="28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2800" b="1" dirty="0">
                <a:latin typeface="+mn-lt"/>
              </a:rPr>
              <a:t>Brak wsparcia dla instytucji prowadzących edukację specjalną </a:t>
            </a:r>
            <a:r>
              <a:rPr lang="pl-PL" sz="2800" dirty="0">
                <a:latin typeface="+mn-lt"/>
              </a:rPr>
              <a:t>w ramach FESL 2021-2027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pl-PL" sz="28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2800" dirty="0">
                <a:latin typeface="+mn-lt"/>
              </a:rPr>
              <a:t>Zgodność projektu z </a:t>
            </a:r>
            <a:r>
              <a:rPr lang="pl-PL" sz="2800" b="1" dirty="0">
                <a:latin typeface="+mn-lt"/>
              </a:rPr>
              <a:t>Rozporządzeniem 2021/1056 </a:t>
            </a:r>
            <a:r>
              <a:rPr lang="pl-PL" sz="2800" dirty="0">
                <a:latin typeface="+mn-lt"/>
              </a:rPr>
              <a:t>oraz </a:t>
            </a:r>
            <a:r>
              <a:rPr lang="pl-PL" sz="2800" b="1" dirty="0">
                <a:latin typeface="+mn-lt"/>
              </a:rPr>
              <a:t>Terytorialnym Planem Sprawiedliwej Transformacji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012ED0-D799-4751-B84B-19F23292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48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02FBB1-E31F-4864-81E5-77CC667E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44750"/>
            <a:ext cx="8640381" cy="612841"/>
          </a:xfrm>
        </p:spPr>
        <p:txBody>
          <a:bodyPr/>
          <a:lstStyle/>
          <a:p>
            <a:r>
              <a:rPr lang="pl-PL" dirty="0">
                <a:latin typeface="+mn-lt"/>
              </a:rPr>
              <a:t>Kryteria merytoryczne specyficzne: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F05014-70AC-4287-8B42-5067430EB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579" y="1157591"/>
            <a:ext cx="8939719" cy="5642043"/>
          </a:xfrm>
        </p:spPr>
        <p:txBody>
          <a:bodyPr>
            <a:noAutofit/>
          </a:bodyPr>
          <a:lstStyle/>
          <a:p>
            <a:r>
              <a:rPr lang="pl-PL" sz="2200" dirty="0">
                <a:latin typeface="+mn-lt"/>
              </a:rPr>
              <a:t>Zgodność przedmiotu projektu z</a:t>
            </a:r>
            <a:r>
              <a:rPr lang="pl-PL" sz="2200" b="1" dirty="0">
                <a:latin typeface="+mn-lt"/>
              </a:rPr>
              <a:t> inteligentnymi bądź z regionalnymi specjalizacjami lub z potrzebami rynku pracy</a:t>
            </a:r>
          </a:p>
          <a:p>
            <a:r>
              <a:rPr lang="pl-PL" sz="2200" dirty="0">
                <a:latin typeface="+mn-lt"/>
              </a:rPr>
              <a:t>Edukacja </a:t>
            </a:r>
            <a:r>
              <a:rPr lang="pl-PL" sz="2200" b="1" dirty="0">
                <a:latin typeface="+mn-lt"/>
              </a:rPr>
              <a:t>włączająca</a:t>
            </a:r>
          </a:p>
          <a:p>
            <a:r>
              <a:rPr lang="pl-PL" sz="2200" b="1" dirty="0">
                <a:latin typeface="+mn-lt"/>
              </a:rPr>
              <a:t>Nowa</a:t>
            </a:r>
            <a:r>
              <a:rPr lang="pl-PL" sz="2200" dirty="0">
                <a:latin typeface="+mn-lt"/>
              </a:rPr>
              <a:t> infrastruktura</a:t>
            </a:r>
          </a:p>
          <a:p>
            <a:r>
              <a:rPr lang="pl-PL" sz="2200" dirty="0">
                <a:latin typeface="+mn-lt"/>
              </a:rPr>
              <a:t>Przygotowanie infrastruktury i wyposażenia kształcenia zawodowego pod kątem zgodności zawodów występujących w projekcie z </a:t>
            </a:r>
            <a:r>
              <a:rPr lang="pl-PL" sz="2200" b="1" dirty="0">
                <a:latin typeface="+mn-lt"/>
              </a:rPr>
              <a:t>inteligentnymi specjalizacjami</a:t>
            </a:r>
            <a:r>
              <a:rPr lang="pl-PL" sz="2200" dirty="0">
                <a:latin typeface="+mn-lt"/>
              </a:rPr>
              <a:t>, </a:t>
            </a:r>
            <a:r>
              <a:rPr lang="pl-PL" sz="2200" b="1" dirty="0">
                <a:latin typeface="+mn-lt"/>
              </a:rPr>
              <a:t>regionalnymi specjalizacjami, bądź z potrzebami rynku pracy</a:t>
            </a:r>
          </a:p>
          <a:p>
            <a:r>
              <a:rPr lang="pl-PL" sz="2200" dirty="0">
                <a:latin typeface="+mn-lt"/>
              </a:rPr>
              <a:t>Adekwatność projektu do zapotrzebowania na dane </a:t>
            </a:r>
            <a:r>
              <a:rPr lang="pl-PL" sz="2200" b="1" dirty="0">
                <a:latin typeface="+mn-lt"/>
              </a:rPr>
              <a:t>zawody na rynku pracy</a:t>
            </a:r>
          </a:p>
          <a:p>
            <a:r>
              <a:rPr lang="pl-PL" sz="2200" b="1" dirty="0">
                <a:latin typeface="+mn-lt"/>
              </a:rPr>
              <a:t>Interdyscyplinarne</a:t>
            </a:r>
            <a:r>
              <a:rPr lang="pl-PL" sz="2200" dirty="0">
                <a:latin typeface="+mn-lt"/>
              </a:rPr>
              <a:t> wykorzystanie laboratoriów, </a:t>
            </a:r>
            <a:r>
              <a:rPr lang="pl-PL" sz="2200" dirty="0" err="1">
                <a:latin typeface="+mn-lt"/>
              </a:rPr>
              <a:t>sal</a:t>
            </a:r>
            <a:r>
              <a:rPr lang="pl-PL" sz="2200" dirty="0">
                <a:latin typeface="+mn-lt"/>
              </a:rPr>
              <a:t> do praktycznej nauki zawodów</a:t>
            </a:r>
          </a:p>
          <a:p>
            <a:r>
              <a:rPr lang="pl-PL" sz="2200" b="1" dirty="0">
                <a:latin typeface="+mn-lt"/>
              </a:rPr>
              <a:t>Powiązanie</a:t>
            </a:r>
            <a:r>
              <a:rPr lang="pl-PL" sz="2200" dirty="0">
                <a:latin typeface="+mn-lt"/>
              </a:rPr>
              <a:t> wspieranych w ramach projektu kierunków kształcenia z </a:t>
            </a:r>
            <a:r>
              <a:rPr lang="pl-PL" sz="2200" b="1" dirty="0">
                <a:latin typeface="+mn-lt"/>
              </a:rPr>
              <a:t>inteligentnymi bądź z regionalnymi specjalizacjami</a:t>
            </a:r>
          </a:p>
          <a:p>
            <a:r>
              <a:rPr lang="pl-PL" sz="2200" b="1" dirty="0">
                <a:latin typeface="+mn-lt"/>
              </a:rPr>
              <a:t>Komplementarność</a:t>
            </a:r>
            <a:r>
              <a:rPr lang="pl-PL" sz="2200" dirty="0">
                <a:latin typeface="+mn-lt"/>
              </a:rPr>
              <a:t> z projektem/projektami finansowanymi z EFS+ lub działaniami, których cele są zgodne z celami EFS+</a:t>
            </a:r>
          </a:p>
          <a:p>
            <a:endParaRPr lang="pl-PL" sz="2200" dirty="0">
              <a:latin typeface="+mn-lt"/>
            </a:endParaRPr>
          </a:p>
          <a:p>
            <a:endParaRPr lang="pl-PL" sz="22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432CD7-FC09-4211-95DD-8ABED0BBF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18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C5FB3955-ABFF-4AAA-A4EC-8DCD97B60407}"/>
              </a:ext>
            </a:extLst>
          </p:cNvPr>
          <p:cNvSpPr txBox="1">
            <a:spLocks/>
          </p:cNvSpPr>
          <p:nvPr/>
        </p:nvSpPr>
        <p:spPr>
          <a:xfrm>
            <a:off x="594054" y="5398851"/>
            <a:ext cx="9234909" cy="1347295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Kryterium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rozstrzygające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dla działania 10.14 to: ”Adekwatność projektu do zapotrzebowania na dane zawody na rynku pracy"   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765C488-147F-4A45-B9F1-9A349069BA2C}"/>
              </a:ext>
            </a:extLst>
          </p:cNvPr>
          <p:cNvSpPr txBox="1">
            <a:spLocks/>
          </p:cNvSpPr>
          <p:nvPr/>
        </p:nvSpPr>
        <p:spPr>
          <a:xfrm>
            <a:off x="583792" y="4400732"/>
            <a:ext cx="9082509" cy="578808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Kryteria wybrane jako rozstrzygające są oznaczone w zestawie kryteriów.  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CEA6F46-8C9C-4A57-AEB5-E85436D9377A}"/>
              </a:ext>
            </a:extLst>
          </p:cNvPr>
          <p:cNvSpPr txBox="1">
            <a:spLocks/>
          </p:cNvSpPr>
          <p:nvPr/>
        </p:nvSpPr>
        <p:spPr>
          <a:xfrm>
            <a:off x="583784" y="2776241"/>
            <a:ext cx="9082122" cy="1268098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 przypadku uzyskania przez dwa lub więcej projektów takiej samej sumy punktów podczas oceny merytorycznej, o miejscu na liście rankingowej będzie decydować ilość punktów uzyskana w kryterium oznaczonym jako rozstrzygające.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51460" marR="0" lvl="0" indent="-25146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043E49-FA6E-410E-B076-E1BA5D78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54" y="1284184"/>
            <a:ext cx="9071852" cy="1218561"/>
          </a:xfr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271463" indent="0">
              <a:lnSpc>
                <a:spcPct val="110000"/>
              </a:lnSpc>
              <a:buNone/>
            </a:pPr>
            <a:r>
              <a:rPr lang="pl-PL" sz="2200" dirty="0">
                <a:latin typeface="+mn-lt"/>
              </a:rPr>
              <a:t>Stosowane w ramach trybu konkurencyjnego w przypadku, gdy na liście rankingowej projektów dwie lub więcej inwestycji uzyskały taką samą liczbę punktów.</a:t>
            </a:r>
          </a:p>
          <a:p>
            <a:pPr marL="251460" indent="-251460">
              <a:lnSpc>
                <a:spcPct val="110000"/>
              </a:lnSpc>
            </a:pPr>
            <a:endParaRPr lang="pl-PL" dirty="0">
              <a:latin typeface="+mn-lt"/>
            </a:endParaRPr>
          </a:p>
          <a:p>
            <a:pPr marL="251460" indent="-251460">
              <a:lnSpc>
                <a:spcPct val="110000"/>
              </a:lnSpc>
            </a:pPr>
            <a:endParaRPr lang="pl-PL" dirty="0">
              <a:latin typeface="+mn-lt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dirty="0">
              <a:solidFill>
                <a:schemeClr val="tx2"/>
              </a:solidFill>
              <a:latin typeface="+mn-lt"/>
            </a:endParaRPr>
          </a:p>
          <a:p>
            <a:pPr marL="251460" indent="-251460">
              <a:lnSpc>
                <a:spcPct val="110000"/>
              </a:lnSpc>
            </a:pPr>
            <a:endParaRPr lang="pl-PL" dirty="0">
              <a:solidFill>
                <a:schemeClr val="tx2"/>
              </a:solidFill>
              <a:latin typeface="+mn-lt"/>
            </a:endParaRPr>
          </a:p>
          <a:p>
            <a:pPr marL="251460" indent="-251460">
              <a:lnSpc>
                <a:spcPct val="110000"/>
              </a:lnSpc>
            </a:pPr>
            <a:endParaRPr lang="pl-PL" dirty="0">
              <a:solidFill>
                <a:schemeClr val="tx2"/>
              </a:solidFill>
              <a:latin typeface="+mn-lt"/>
            </a:endParaRPr>
          </a:p>
          <a:p>
            <a:pPr marL="251460" indent="-251460">
              <a:lnSpc>
                <a:spcPct val="110000"/>
              </a:lnSpc>
            </a:pPr>
            <a:endParaRPr lang="en-US" dirty="0">
              <a:latin typeface="+mn-lt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pl-PL" dirty="0">
              <a:solidFill>
                <a:schemeClr val="tx2"/>
              </a:solidFill>
              <a:latin typeface="+mn-lt"/>
              <a:ea typeface="Open Sans"/>
              <a:cs typeface="Open Sans"/>
            </a:endParaRPr>
          </a:p>
          <a:p>
            <a:pPr marL="251460" indent="-251460"/>
            <a:endParaRPr lang="pl-PL" dirty="0">
              <a:latin typeface="+mn-lt"/>
            </a:endParaRPr>
          </a:p>
        </p:txBody>
      </p:sp>
      <p:sp>
        <p:nvSpPr>
          <p:cNvPr id="15" name="Kryteria rozstrzygające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609" y="342901"/>
            <a:ext cx="7509753" cy="805332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+mn-lt"/>
              </a:rPr>
              <a:t>Kryteria rozstrzygające</a:t>
            </a:r>
          </a:p>
        </p:txBody>
      </p:sp>
    </p:spTree>
    <p:extLst>
      <p:ext uri="{BB962C8B-B14F-4D97-AF65-F5344CB8AC3E}">
        <p14:creationId xmlns:p14="http://schemas.microsoft.com/office/powerpoint/2010/main" val="57032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144914-D1C3-43C0-A29E-AE70FA30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491642"/>
          </a:xfrm>
        </p:spPr>
        <p:txBody>
          <a:bodyPr/>
          <a:lstStyle/>
          <a:p>
            <a:pPr algn="ctr"/>
            <a:r>
              <a:rPr lang="pl-PL" dirty="0"/>
              <a:t>Model dostępnej szkoły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02D4C4-C28A-4EC7-82C5-2013CDCD0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631576"/>
            <a:ext cx="8640382" cy="5028263"/>
          </a:xfrm>
        </p:spPr>
        <p:txBody>
          <a:bodyPr vert="horz" lIns="0" tIns="0" rIns="0" bIns="0" rtlCol="0" anchor="t">
            <a:normAutofit/>
          </a:bodyPr>
          <a:lstStyle/>
          <a:p>
            <a:pPr marL="151765" indent="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Open Sans"/>
              </a:rPr>
              <a:t>W ramach 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Open Sans"/>
              </a:rPr>
              <a:t>Modelu dostępnej szkoły na poziomie podstawowym</a:t>
            </a:r>
            <a:r>
              <a:rPr lang="pl-PL" sz="24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Open Sans"/>
              </a:rPr>
              <a:t> beneficjentów działania 10.14 Infrastruktura </a:t>
            </a:r>
            <a:r>
              <a:rPr lang="pl-PL" sz="240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Open Sans"/>
              </a:rPr>
              <a:t>kształcenia zawodowego</a:t>
            </a:r>
            <a:r>
              <a:rPr lang="pl-PL" sz="240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Open Sans"/>
              </a:rPr>
              <a:t> </a:t>
            </a:r>
            <a:r>
              <a:rPr lang="pl-PL" sz="240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Open Sans"/>
              </a:rPr>
              <a:t>obowiązują następujące elementy:​</a:t>
            </a:r>
            <a:endParaRPr lang="pl-PL" sz="2400">
              <a:latin typeface="Calibri"/>
              <a:ea typeface="Times New Roman" panose="02020603050405020304" pitchFamily="18" charset="0"/>
              <a:cs typeface="Open Sans"/>
            </a:endParaRPr>
          </a:p>
          <a:p>
            <a:pPr marL="403860" indent="-25146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Open Sans"/>
              </a:rPr>
              <a:t>obszar 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Open Sans"/>
              </a:rPr>
              <a:t>architektoniczny dostępności budynku głównego</a:t>
            </a:r>
            <a:r>
              <a:rPr lang="pl-PL" sz="24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Open Sans"/>
              </a:rPr>
              <a:t>  (trasa dojścia osoby korzystającej z budynku od wejścia aż do sali do praktycznej nauki zawodu</a:t>
            </a:r>
            <a:r>
              <a:rPr lang="pl-PL" sz="24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Open Sans"/>
              </a:rPr>
              <a:t>);</a:t>
            </a:r>
            <a:endParaRPr lang="pl-PL" sz="2400" dirty="0">
              <a:latin typeface="Calibri"/>
              <a:ea typeface="Times New Roman" panose="02020603050405020304" pitchFamily="18" charset="0"/>
              <a:cs typeface="Open Sans"/>
            </a:endParaRPr>
          </a:p>
          <a:p>
            <a:pPr marL="403860" indent="-25146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Open Sans"/>
              </a:rPr>
              <a:t>obszar 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Open Sans"/>
              </a:rPr>
              <a:t>techniczny ciągów komunikacyjnych, bezpieczeństwa przeciwpożarowego i ewakuacji, innych elementów przedmiotu projektu, </a:t>
            </a:r>
            <a:r>
              <a:rPr lang="pl-PL" sz="24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Open Sans"/>
              </a:rPr>
              <a:t>np.</a:t>
            </a:r>
            <a:r>
              <a:rPr lang="pl-PL" sz="24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Open Sans"/>
              </a:rPr>
              <a:t> gabinetu psychologa/ pedagoga, przestrzeni</a:t>
            </a:r>
            <a:r>
              <a:rPr lang="pl-PL" sz="24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Open Sans"/>
              </a:rPr>
              <a:t> wyciszenia</a:t>
            </a:r>
            <a:r>
              <a:rPr lang="pl-PL" sz="24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Open Sans"/>
              </a:rPr>
              <a:t> itd.</a:t>
            </a:r>
            <a:r>
              <a:rPr lang="pl-PL" sz="24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Open Sans"/>
              </a:rPr>
              <a:t> ( jeśli występuje w projekcie).​</a:t>
            </a:r>
            <a:endParaRPr lang="pl-PL" sz="2400" dirty="0">
              <a:effectLst/>
              <a:latin typeface="Calibri"/>
              <a:ea typeface="Times New Roman" panose="02020603050405020304" pitchFamily="18" charset="0"/>
              <a:cs typeface="Open Sans"/>
            </a:endParaRP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AF2E68-2A85-40FA-936E-B97504E0A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20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0B48B-B08A-4D5C-9966-EBACEC43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93058"/>
            <a:ext cx="8640381" cy="573741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Jak potwierdzić informacje wynikające z kryteriów: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1AAFAF-0448-437E-850A-BCCDF21F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47" y="1066800"/>
            <a:ext cx="9196962" cy="5905440"/>
          </a:xfrm>
        </p:spPr>
        <p:txBody>
          <a:bodyPr>
            <a:noAutofit/>
          </a:bodyPr>
          <a:lstStyle/>
          <a:p>
            <a:pPr lvl="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rozeznanie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rynku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pracy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przez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wnioskodawcę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wystarczy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potwierdzić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we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wniosku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aplikacyjnym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w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treści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pola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odpowiadającego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realizację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kryteriów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wynikanie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zapotrzebowania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dany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zawód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podstawie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diagnoz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WUP/PUP, 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potwierdzamy </a:t>
            </a:r>
            <a:r>
              <a:rPr lang="pl-PL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wniosku aplikacyjnym wskazując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aktualny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barometr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zawodów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WUP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lub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zaświadczenie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 PUP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lokalne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zapotrzebowanie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inwestycje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odpowiadające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zapotrzebowanie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pracodawców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kierunki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zamawiane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), 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potwierdzamy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porozumieniem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lub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podobnym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dokumentem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zaświadczającym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zainteresowaniu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właściwych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pracodawców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dany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zawód</a:t>
            </a:r>
            <a:r>
              <a:rPr lang="pl-PL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załączonym do WOD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rzeczywistą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podjętą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współpracę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danym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pracodawcą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ramach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praktyk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lub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innej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współpracy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uczniami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przyjemniej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jednego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zawodu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występującego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projekcie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potwierdzamy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umową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przedmiotowym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pracodawcą</a:t>
            </a:r>
            <a:r>
              <a:rPr lang="pl-PL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załączoną do WOD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 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44B98A-0659-4E84-932F-703F15724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03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estawienie symboli różnorodnych potrzeb wpieranych w działaniach włączających    ">
            <a:extLst>
              <a:ext uri="{FF2B5EF4-FFF2-40B4-BE49-F238E27FC236}">
                <a16:creationId xmlns:a16="http://schemas.microsoft.com/office/drawing/2014/main" id="{70D099AF-137B-4A63-A206-D57D686E0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98" y="2770242"/>
            <a:ext cx="3780569" cy="3356043"/>
          </a:xfrm>
          <a:prstGeom prst="rect">
            <a:avLst/>
          </a:prstGeom>
        </p:spPr>
      </p:pic>
      <p:sp>
        <p:nvSpPr>
          <p:cNvPr id="2" name="Edukacja włączająca obowiązkowym elementem każdego projektu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6554" y="3433864"/>
            <a:ext cx="3955425" cy="2461098"/>
          </a:xfrm>
        </p:spPr>
        <p:txBody>
          <a:bodyPr>
            <a:normAutofit/>
          </a:bodyPr>
          <a:lstStyle/>
          <a:p>
            <a:r>
              <a:rPr lang="pl-PL" sz="2200" dirty="0"/>
              <a:t>Edukacja włączająca obowiązkowym elementem każdego projektu </a:t>
            </a:r>
          </a:p>
        </p:txBody>
      </p:sp>
    </p:spTree>
    <p:extLst>
      <p:ext uri="{BB962C8B-B14F-4D97-AF65-F5344CB8AC3E}">
        <p14:creationId xmlns:p14="http://schemas.microsoft.com/office/powerpoint/2010/main" val="270762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982F045-F51A-418D-8018-74C64BE6D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799" y="2723745"/>
            <a:ext cx="7920115" cy="466927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Open Sans"/>
                <a:ea typeface="Open Sans"/>
                <a:cs typeface="Open Sans"/>
              </a:rPr>
              <a:t>Włączenie infrastrukturalne, np. poprzez: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230" y="3190671"/>
            <a:ext cx="8258783" cy="3005847"/>
          </a:xfrm>
        </p:spPr>
        <p:txBody>
          <a:bodyPr>
            <a:normAutofit fontScale="40000" lnSpcReduction="20000"/>
          </a:bodyPr>
          <a:lstStyle/>
          <a:p>
            <a:pPr marL="685800" indent="-6858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l-PL" sz="5000" b="0" dirty="0">
                <a:latin typeface="+mn-lt"/>
              </a:rPr>
              <a:t>gabinet psychologa/ pedagoga wraz z niezbędnym wyposażeniem;</a:t>
            </a:r>
            <a:r>
              <a:rPr lang="en-US" sz="5000" b="0" dirty="0">
                <a:latin typeface="+mn-lt"/>
              </a:rPr>
              <a:t>​</a:t>
            </a:r>
          </a:p>
          <a:p>
            <a:pPr marL="685800" indent="-6858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l-PL" sz="5000" b="0" dirty="0">
                <a:latin typeface="+mn-lt"/>
              </a:rPr>
              <a:t>kabina/ pokój wyciszeń wraz z niezbędnym wyposażeniem;</a:t>
            </a:r>
            <a:r>
              <a:rPr lang="en-US" sz="5000" b="0" dirty="0">
                <a:latin typeface="+mn-lt"/>
              </a:rPr>
              <a:t>​</a:t>
            </a:r>
          </a:p>
          <a:p>
            <a:pPr marL="685800" indent="-6858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l-PL" sz="5000" b="0" dirty="0">
                <a:latin typeface="+mn-lt"/>
              </a:rPr>
              <a:t>sprzęt lub oprogramowanie do wsparcia nauki dla osób szczególnie uzdolnionych lub zagrożonych wykluczeniem;</a:t>
            </a:r>
          </a:p>
          <a:p>
            <a:pPr marL="685800" indent="-6858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l-PL" sz="5000" b="0" dirty="0">
                <a:latin typeface="+mn-lt"/>
              </a:rPr>
              <a:t>inne rozwiązania mające na celu włączenia osób wykluczonych. </a:t>
            </a:r>
            <a:endParaRPr lang="en-US" sz="5000" b="0" dirty="0">
              <a:latin typeface="+mn-lt"/>
            </a:endParaRP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65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1" y="2137873"/>
            <a:ext cx="4630366" cy="592283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+mn-lt"/>
              </a:rPr>
              <a:t>Kwalifikowalność wydatków: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306" y="2976663"/>
            <a:ext cx="8166674" cy="28404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l-PL" sz="2400" b="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Do oceny kwalifikowalności wydatków zastosowanie mają zasady określone w Wytycznych dotyczących kwalifikowalności wydatków na lata 2021-2027 oraz w Przewodniku dla beneficjentów FE SL 2021-2027.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l-PL" sz="2400" b="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Szczegółowe informacje dla działania 10.14 znajdują się w  podrozdziale 8.3 Przewodnika dla beneficjentów FE SL 2021-2027.</a:t>
            </a:r>
            <a:endParaRPr lang="pl-PL" sz="24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pl-PL" sz="2600" b="0" dirty="0"/>
          </a:p>
        </p:txBody>
      </p:sp>
    </p:spTree>
    <p:extLst>
      <p:ext uri="{BB962C8B-B14F-4D97-AF65-F5344CB8AC3E}">
        <p14:creationId xmlns:p14="http://schemas.microsoft.com/office/powerpoint/2010/main" val="171463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BFE3B8-8989-4259-8885-54D61C3C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9553" y="562708"/>
            <a:ext cx="1445648" cy="326808"/>
          </a:xfrm>
        </p:spPr>
        <p:txBody>
          <a:bodyPr/>
          <a:lstStyle/>
          <a:p>
            <a:r>
              <a:rPr lang="pl-PL" dirty="0"/>
              <a:t>2024-06-13</a:t>
            </a:r>
          </a:p>
          <a:p>
            <a:endParaRPr lang="pl-PL" dirty="0"/>
          </a:p>
        </p:txBody>
      </p:sp>
      <p:sp>
        <p:nvSpPr>
          <p:cNvPr id="2" name="Zawodowcy na Śląsku">
            <a:extLst>
              <a:ext uri="{FF2B5EF4-FFF2-40B4-BE49-F238E27FC236}">
                <a16:creationId xmlns:a16="http://schemas.microsoft.com/office/drawing/2014/main" id="{B6961B8E-E203-4C3D-A3A0-E6CF9ABC1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9720" y="3920247"/>
            <a:ext cx="3326927" cy="1254654"/>
          </a:xfrm>
        </p:spPr>
        <p:txBody>
          <a:bodyPr/>
          <a:lstStyle/>
          <a:p>
            <a:r>
              <a:rPr lang="pl-PL" dirty="0">
                <a:latin typeface="+mn-lt"/>
              </a:rPr>
              <a:t>Zawodowcy na Śląsku</a:t>
            </a:r>
          </a:p>
        </p:txBody>
      </p:sp>
      <p:pic>
        <p:nvPicPr>
          <p:cNvPr id="8" name="Obraz" descr="Dziesięć kolorowo ubranych postaci reprezentujących różne zawody na rynku pracy">
            <a:extLst>
              <a:ext uri="{FF2B5EF4-FFF2-40B4-BE49-F238E27FC236}">
                <a16:creationId xmlns:a16="http://schemas.microsoft.com/office/drawing/2014/main" id="{25B8BE6D-B7BD-4731-8E2C-1141D44FE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39" y="2757307"/>
            <a:ext cx="4406630" cy="32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0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767F1-A460-4005-B60F-6693C6999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732" y="2772383"/>
            <a:ext cx="7920037" cy="612843"/>
          </a:xfrm>
        </p:spPr>
        <p:txBody>
          <a:bodyPr>
            <a:normAutofit fontScale="90000"/>
          </a:bodyPr>
          <a:lstStyle/>
          <a:p>
            <a:r>
              <a:rPr lang="pl-PL" sz="3100" dirty="0">
                <a:latin typeface="+mn-lt"/>
              </a:rPr>
              <a:t>W ramach działania 10.14 kwalifikowalne są:</a:t>
            </a:r>
            <a:br>
              <a:rPr lang="pl-PL" dirty="0">
                <a:latin typeface="+mn-lt"/>
              </a:rPr>
            </a:br>
            <a:r>
              <a:rPr lang="pl-PL" sz="2700" b="0" dirty="0">
                <a:latin typeface="+mn-lt"/>
              </a:rPr>
              <a:t>- wydatki bezpośrednie min. przygotowanie projektu, wydatki związane z pracami budowlanymi;</a:t>
            </a:r>
            <a:br>
              <a:rPr lang="pl-PL" sz="2700" b="0" dirty="0">
                <a:latin typeface="+mn-lt"/>
              </a:rPr>
            </a:br>
            <a:br>
              <a:rPr lang="pl-PL" sz="2700" b="0" dirty="0">
                <a:latin typeface="+mn-lt"/>
              </a:rPr>
            </a:br>
            <a:endParaRPr lang="pl-PL" sz="2700" b="0" dirty="0"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65C0562-0434-4B23-9E7B-78DD44949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732" y="4289898"/>
            <a:ext cx="7920037" cy="1585608"/>
          </a:xfrm>
        </p:spPr>
        <p:txBody>
          <a:bodyPr>
            <a:noAutofit/>
          </a:bodyPr>
          <a:lstStyle/>
          <a:p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- wydatki pośrednie w wysokości 7% kosztów kwalifikowalnych bezpośrednich, z zastrzeżeniem uregulowań dotyczących pomocy publicznej/pomocy de minimis.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BB40ED-ACA3-4E07-BEDE-85A3058D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5355" y="540402"/>
            <a:ext cx="1872031" cy="349114"/>
          </a:xfrm>
        </p:spPr>
        <p:txBody>
          <a:bodyPr/>
          <a:lstStyle/>
          <a:p>
            <a:r>
              <a:rPr lang="pl-PL" dirty="0"/>
              <a:t>2023-07-25</a:t>
            </a:r>
          </a:p>
        </p:txBody>
      </p:sp>
    </p:spTree>
    <p:extLst>
      <p:ext uri="{BB962C8B-B14F-4D97-AF65-F5344CB8AC3E}">
        <p14:creationId xmlns:p14="http://schemas.microsoft.com/office/powerpoint/2010/main" val="1444577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966" y="2771817"/>
            <a:ext cx="7587574" cy="925738"/>
          </a:xfrm>
        </p:spPr>
        <p:txBody>
          <a:bodyPr>
            <a:noAutofit/>
          </a:bodyPr>
          <a:lstStyle/>
          <a:p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Wniosek o dofinansowanie w Systemie LSI2021 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- funkcjonowanie systemu i proces oceny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338" y="4221804"/>
            <a:ext cx="7981135" cy="162451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1800" b="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hlinkClick r:id="rId2"/>
              </a:rPr>
              <a:t>https://lsi2021.slaskie.pl</a:t>
            </a:r>
            <a:r>
              <a:rPr lang="pl-PL" sz="1800" b="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</a:t>
            </a:r>
            <a:b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hlinkClick r:id="rId3"/>
              </a:rPr>
              <a:t>https://funduszeue.slaskie.pl/dokument/regulamin_uzytkownika_lsi_2021</a:t>
            </a:r>
            <a:r>
              <a:rPr lang="pl-PL" sz="1800" b="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</a:t>
            </a:r>
            <a:b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hlinkClick r:id="rId4"/>
              </a:rPr>
              <a:t>https://funduszeue.slaskie.pl/czytaj/tworzenie_profilu_lsi_2021</a:t>
            </a:r>
            <a:b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edukacja_fr@slaskie.pl</a:t>
            </a:r>
          </a:p>
        </p:txBody>
      </p:sp>
    </p:spTree>
    <p:extLst>
      <p:ext uri="{BB962C8B-B14F-4D97-AF65-F5344CB8AC3E}">
        <p14:creationId xmlns:p14="http://schemas.microsoft.com/office/powerpoint/2010/main" val="88451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D3C6C-CA04-40BF-B4F5-E53AB66F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493" y="420124"/>
            <a:ext cx="6873907" cy="858847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LSI2021 – podstawowe informacje i sposób komunikacji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7C7090-AF58-420D-A660-C0F549B24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63755">
              <a:defRPr/>
            </a:pPr>
            <a:fld id="{EB4015AA-59F6-416B-87A6-8E3D940284E2}" type="slidenum">
              <a:rPr lang="pl-PL">
                <a:solidFill>
                  <a:srgbClr val="002073"/>
                </a:solidFill>
              </a:rPr>
              <a:pPr defTabSz="363755">
                <a:defRPr/>
              </a:pPr>
              <a:t>22</a:t>
            </a:fld>
            <a:endParaRPr lang="pl-PL">
              <a:solidFill>
                <a:srgbClr val="002073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DA51A-B3BA-4308-B270-1A9B554F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332" y="1413164"/>
            <a:ext cx="7294681" cy="5496791"/>
          </a:xfrm>
        </p:spPr>
        <p:txBody>
          <a:bodyPr>
            <a:normAutofit fontScale="32500" lnSpcReduction="20000"/>
          </a:bodyPr>
          <a:lstStyle/>
          <a:p>
            <a:r>
              <a:rPr lang="pl-PL" sz="7200" dirty="0">
                <a:latin typeface="+mn-lt"/>
              </a:rPr>
              <a:t>Brak podpisu wniosku na etapie oceny;</a:t>
            </a:r>
          </a:p>
          <a:p>
            <a:r>
              <a:rPr lang="pl-PL" sz="7200" dirty="0">
                <a:latin typeface="+mn-lt"/>
              </a:rPr>
              <a:t>Brak „warunków formalnych”;</a:t>
            </a:r>
          </a:p>
          <a:p>
            <a:r>
              <a:rPr lang="pl-PL" sz="7200" dirty="0">
                <a:latin typeface="+mn-lt"/>
              </a:rPr>
              <a:t>Wniosek składany tylko w LSI2021 (koniec z przesyłaniem wniosku w </a:t>
            </a:r>
            <a:r>
              <a:rPr lang="pl-PL" sz="7200" dirty="0" err="1">
                <a:latin typeface="+mn-lt"/>
              </a:rPr>
              <a:t>ePUAP</a:t>
            </a:r>
            <a:r>
              <a:rPr lang="pl-PL" sz="7200" dirty="0">
                <a:latin typeface="+mn-lt"/>
              </a:rPr>
              <a:t>);</a:t>
            </a:r>
          </a:p>
          <a:p>
            <a:r>
              <a:rPr lang="pl-PL" sz="7200" dirty="0">
                <a:latin typeface="+mn-lt"/>
              </a:rPr>
              <a:t>Komunikacja ION z wnioskodawcą (np. wezwania do uzupełnienia wraz z uwagami) za pośrednictwem LSI2021;</a:t>
            </a:r>
          </a:p>
          <a:p>
            <a:r>
              <a:rPr lang="pl-PL" sz="7200" dirty="0">
                <a:latin typeface="+mn-lt"/>
              </a:rPr>
              <a:t>W </a:t>
            </a:r>
            <a:r>
              <a:rPr lang="pl-PL" sz="7200" dirty="0" err="1">
                <a:latin typeface="+mn-lt"/>
              </a:rPr>
              <a:t>ePUAP</a:t>
            </a:r>
            <a:r>
              <a:rPr lang="pl-PL" sz="7200" dirty="0">
                <a:latin typeface="+mn-lt"/>
              </a:rPr>
              <a:t> korespondencja dot. kluczowych etapów oceny – informacja o negatywnej ocenie formalnej, informacja o wyborze do dofinansowania;</a:t>
            </a:r>
          </a:p>
          <a:p>
            <a:r>
              <a:rPr lang="pl-PL" sz="7200" dirty="0">
                <a:latin typeface="+mn-lt"/>
              </a:rPr>
              <a:t>UWAGA! Inny sposób liczenia terminu na uzupełnienie wniosku – liczony od dnia następującego po przekazaniu wezwania do uzupełnienia;</a:t>
            </a:r>
          </a:p>
          <a:p>
            <a:r>
              <a:rPr lang="pl-PL" sz="7200" dirty="0">
                <a:latin typeface="+mn-lt"/>
              </a:rPr>
              <a:t>W </a:t>
            </a:r>
            <a:r>
              <a:rPr lang="pl-PL" sz="7200" dirty="0" err="1">
                <a:latin typeface="+mn-lt"/>
              </a:rPr>
              <a:t>ePUAP</a:t>
            </a:r>
            <a:r>
              <a:rPr lang="pl-PL" sz="7200" dirty="0">
                <a:latin typeface="+mn-lt"/>
              </a:rPr>
              <a:t> – korespondencja dot. przedłużenie terminu na złożenie uzupełnionego wniosku.</a:t>
            </a:r>
          </a:p>
          <a:p>
            <a:endParaRPr lang="pl-PL" dirty="0">
              <a:latin typeface="+mn-lt"/>
            </a:endParaRPr>
          </a:p>
          <a:p>
            <a:endParaRPr lang="pl-PL" dirty="0">
              <a:latin typeface="+mn-lt"/>
            </a:endParaRPr>
          </a:p>
          <a:p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820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5C4099-DB34-4E8B-A913-015C948D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Powiązanie Profilu z kontami użytkowników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4ACE0303-13E4-4436-8C9F-A983C738E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727" y="2286000"/>
            <a:ext cx="9310358" cy="3461301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7C41C6-A802-4899-A8DB-8D9D5786E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424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00BDD-C13D-4289-8E56-3FDBB302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1" y="899836"/>
            <a:ext cx="9145206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Lista projektów – różne statusy dla wniosku i projektu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02BDB08A-F633-4466-8627-112A867A5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54" y="2690200"/>
            <a:ext cx="9979104" cy="29336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B9C3FE-BF80-4EB8-AB5F-4AEC3479F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94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3CC4BE-F618-4842-8EAD-14C3BB06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Edycja i panel z polami wniosku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DD430A-C856-4667-8ED9-068B9784A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/>
          </a:p>
        </p:txBody>
      </p:sp>
      <p:pic>
        <p:nvPicPr>
          <p:cNvPr id="8" name="Symbol zastępczy zawartości 7" descr="Zrzut ekranu systemy LSI2021">
            <a:extLst>
              <a:ext uri="{FF2B5EF4-FFF2-40B4-BE49-F238E27FC236}">
                <a16:creationId xmlns:a16="http://schemas.microsoft.com/office/drawing/2014/main" id="{6E9E2F4A-F345-4723-B21C-B11F423CD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00" y="1803400"/>
            <a:ext cx="9461500" cy="4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4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DEE136-170C-4711-9D74-F8EC229E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Pole A.4 „pomoc publiczna” i specyfika edycji wniosku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6ADEF2BA-CCDE-495E-90B0-F988590FE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979836"/>
            <a:ext cx="9436100" cy="4827363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2A3AC6-2A7A-41F4-BFB5-AD43F506D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616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BB0B5D-4DDC-41DF-A655-E47D44EB8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/>
          </a:p>
        </p:txBody>
      </p:sp>
      <p:pic>
        <p:nvPicPr>
          <p:cNvPr id="9" name="Symbol zastępczy zawartości 8" descr="Zrzut ekranu systemy LSI2021">
            <a:extLst>
              <a:ext uri="{FF2B5EF4-FFF2-40B4-BE49-F238E27FC236}">
                <a16:creationId xmlns:a16="http://schemas.microsoft.com/office/drawing/2014/main" id="{244763C5-2BF4-41D7-BCCF-FEE56944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25" y="2693893"/>
            <a:ext cx="8640763" cy="3251390"/>
          </a:xfrm>
          <a:prstGeom prst="rect">
            <a:avLst/>
          </a:prstGeom>
        </p:spPr>
      </p:pic>
      <p:sp>
        <p:nvSpPr>
          <p:cNvPr id="11" name="Strzałka w prawo 4" descr="Zielona strzałka wskazująca na sposób działania">
            <a:extLst>
              <a:ext uri="{FF2B5EF4-FFF2-40B4-BE49-F238E27FC236}">
                <a16:creationId xmlns:a16="http://schemas.microsoft.com/office/drawing/2014/main" id="{36E815F9-904F-4AD8-8EC6-46CB8347BE5D}"/>
              </a:ext>
            </a:extLst>
          </p:cNvPr>
          <p:cNvSpPr/>
          <p:nvPr/>
        </p:nvSpPr>
        <p:spPr>
          <a:xfrm>
            <a:off x="3807763" y="4017962"/>
            <a:ext cx="603250" cy="292735"/>
          </a:xfrm>
          <a:prstGeom prst="rightArrow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0" name="Strzałka w prawo 5" descr="Zielona strzałka wskazująca na sposób działania">
            <a:extLst>
              <a:ext uri="{FF2B5EF4-FFF2-40B4-BE49-F238E27FC236}">
                <a16:creationId xmlns:a16="http://schemas.microsoft.com/office/drawing/2014/main" id="{63A8D510-59F2-4DCA-B240-45C18CBE3E04}"/>
              </a:ext>
            </a:extLst>
          </p:cNvPr>
          <p:cNvSpPr/>
          <p:nvPr/>
        </p:nvSpPr>
        <p:spPr>
          <a:xfrm rot="16200000">
            <a:off x="1895836" y="4173220"/>
            <a:ext cx="603250" cy="292735"/>
          </a:xfrm>
          <a:prstGeom prst="rightArrow">
            <a:avLst>
              <a:gd name="adj1" fmla="val 50000"/>
              <a:gd name="adj2" fmla="val 50001"/>
            </a:avLst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09C9801-34D3-49A9-A792-63041FEFE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5525" y="2672004"/>
            <a:ext cx="2139315" cy="48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>
              <a:solidFill>
                <a:srgbClr val="00B050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C21426-C1B1-48DC-9E3C-2735DA8D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Część B.7 Kryteria wyboru</a:t>
            </a:r>
          </a:p>
        </p:txBody>
      </p:sp>
    </p:spTree>
    <p:extLst>
      <p:ext uri="{BB962C8B-B14F-4D97-AF65-F5344CB8AC3E}">
        <p14:creationId xmlns:p14="http://schemas.microsoft.com/office/powerpoint/2010/main" val="3142165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F5BB1-2ABD-4BCB-8BE8-645FF719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Część G. Wskaźniki projektu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3FA9456E-357E-48EB-A710-7CB729DA5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" y="2197100"/>
            <a:ext cx="10147299" cy="41528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F9E665-E10C-408A-9623-0757FAAAAD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311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6B863-81E7-4BC2-9DD6-39FBBA1A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Część H. Załączniki do wniosku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4346D32A-7EA8-482A-B582-F2439739D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1" y="1799617"/>
            <a:ext cx="10109200" cy="4982183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944DE4-AB5A-433B-9286-F30A25E0FA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24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2358736"/>
            <a:ext cx="3960019" cy="436418"/>
          </a:xfrm>
        </p:spPr>
        <p:txBody>
          <a:bodyPr>
            <a:noAutofit/>
          </a:bodyPr>
          <a:lstStyle/>
          <a:p>
            <a:r>
              <a:rPr lang="pl-PL" dirty="0">
                <a:latin typeface="+mn-lt"/>
              </a:rPr>
              <a:t>Plan prezentacji: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878283"/>
            <a:ext cx="7920037" cy="280267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endParaRPr lang="pl-PL" sz="1400" dirty="0">
              <a:latin typeface="+mn-lt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endParaRPr lang="pl-PL" sz="1400" dirty="0">
              <a:latin typeface="+mn-lt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dirty="0">
                <a:latin typeface="+mn-lt"/>
              </a:rPr>
              <a:t>Ogłoszony konkurs – podstawowe informacje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dirty="0">
                <a:latin typeface="+mn-lt"/>
              </a:rPr>
              <a:t>Metodyka i proces oceny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dirty="0">
                <a:latin typeface="+mn-lt"/>
              </a:rPr>
              <a:t>System LSI2021</a:t>
            </a:r>
          </a:p>
        </p:txBody>
      </p:sp>
    </p:spTree>
    <p:extLst>
      <p:ext uri="{BB962C8B-B14F-4D97-AF65-F5344CB8AC3E}">
        <p14:creationId xmlns:p14="http://schemas.microsoft.com/office/powerpoint/2010/main" val="623842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C90DD4-51D6-47C1-86D4-353B0EC4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810266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Część I. Oświadczenia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69AB778A-2707-431D-B183-EAAF17099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700" y="1799616"/>
            <a:ext cx="9956799" cy="4860223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51BEBF-BD71-403B-B548-05D7F68B9D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77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B798E-3BB2-4030-AC85-2EA3A39E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PODSUMOWANIE: walidacje, podgląd PDF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i złożenie wniosku</a:t>
            </a:r>
          </a:p>
        </p:txBody>
      </p:sp>
      <p:pic>
        <p:nvPicPr>
          <p:cNvPr id="5" name="Symbol zastępczy zawartości 4" descr="Zrzut ekranu systemy LSI2021">
            <a:extLst>
              <a:ext uri="{FF2B5EF4-FFF2-40B4-BE49-F238E27FC236}">
                <a16:creationId xmlns:a16="http://schemas.microsoft.com/office/drawing/2014/main" id="{4D26F50A-AE41-4DB2-AA95-A681F52F4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71" y="2120899"/>
            <a:ext cx="10063680" cy="453893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F31017-38FE-445B-BEB5-28E532C6E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269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533CF9D-738C-4145-9E4F-316A2EFD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Kod QR do ankiety ewaluacyjnej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9DFEC8-3CAC-43ED-83E5-626D8A5F4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ED1BC54-150D-483C-9201-F36CBADC0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1" y="1979837"/>
            <a:ext cx="4679726" cy="4679726"/>
          </a:xfrm>
        </p:spPr>
      </p:pic>
    </p:spTree>
    <p:extLst>
      <p:ext uri="{BB962C8B-B14F-4D97-AF65-F5344CB8AC3E}">
        <p14:creationId xmlns:p14="http://schemas.microsoft.com/office/powerpoint/2010/main" val="497278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estaw logotypów programu Fundusze Europejskie dla Śląskiego 2021-2027. Od lewej: logo Funduszy Europejskich z dopiskiem &quot;Fundusze Europejskie dla Śląskiego&quot;, barwy Rzeczpospolitej z dopiskiem &quot;Rzeczpospolita Polska&quot;, flaga Unii Europejskiej z dopiskiem &quot;Dofinansowane przez Unię Europejską&quot; oraz herb województwa śląskiego z dopiskiem &quot;Województwo Śląskie&quot;.">
            <a:extLst>
              <a:ext uri="{FF2B5EF4-FFF2-40B4-BE49-F238E27FC236}">
                <a16:creationId xmlns:a16="http://schemas.microsoft.com/office/drawing/2014/main" id="{1AA68A51-E115-4900-96E7-211CD38AA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36" y="6672106"/>
            <a:ext cx="9469098" cy="753626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499532CE-F2FF-47CF-B4AE-41C891A5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08" y="133942"/>
            <a:ext cx="10093596" cy="433105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pl-PL" sz="4000" dirty="0">
                <a:latin typeface="+mn-lt"/>
              </a:rPr>
              <a:t>DZIĘKUJEMY ZA UWAGĘ</a:t>
            </a:r>
            <a:br>
              <a:rPr lang="pl-PL" sz="4000" dirty="0">
                <a:latin typeface="+mn-lt"/>
              </a:rPr>
            </a:b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Pracownicy referatu oceny projektów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Departament Europejskiego Funduszu Rozwoju Regionalnego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Urząd Marszałkowski Województwa Śląskiego</a:t>
            </a:r>
            <a:br>
              <a:rPr lang="pl-PL" sz="2200" dirty="0">
                <a:latin typeface="+mn-lt"/>
              </a:rPr>
            </a:br>
            <a:br>
              <a:rPr lang="pl-PL" sz="2200" dirty="0">
                <a:latin typeface="+mn-lt"/>
              </a:rPr>
            </a:br>
            <a:r>
              <a:rPr lang="pl-PL" sz="3100" dirty="0">
                <a:latin typeface="+mn-lt"/>
              </a:rPr>
              <a:t>edukacja_fr@slaskie.pl </a:t>
            </a:r>
            <a:br>
              <a:rPr lang="pl-PL" sz="2700" dirty="0">
                <a:latin typeface="+mn-lt"/>
              </a:rPr>
            </a:br>
            <a:br>
              <a:rPr lang="pl-PL" dirty="0">
                <a:latin typeface="+mn-lt"/>
              </a:rPr>
            </a:br>
            <a:r>
              <a:rPr lang="pl-PL" sz="2400" dirty="0">
                <a:latin typeface="+mn-lt"/>
              </a:rPr>
              <a:t>Nr stacjonarny do biura: 32 77 40 634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Małgorzata Kolarczyk-Niezgoda: 32 77 44 304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Urszula Mikoś: 32 77 44 306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Bożena Ginter: 32 77 44 230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8" y="2831236"/>
            <a:ext cx="7920115" cy="493855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+mn-lt"/>
              </a:rPr>
              <a:t>Ogłoszony nabór  - podstawowe informacje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3491345"/>
            <a:ext cx="7920037" cy="230634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pl-PL" dirty="0">
                <a:latin typeface="+mn-lt"/>
              </a:rPr>
              <a:t>FESL.10.14-IZ.01-112/24  </a:t>
            </a:r>
          </a:p>
          <a:p>
            <a:pPr marL="514350" indent="-514350">
              <a:buAutoNum type="arabicPeriod"/>
            </a:pPr>
            <a:r>
              <a:rPr lang="pl-PL" dirty="0">
                <a:latin typeface="+mn-lt"/>
              </a:rPr>
              <a:t>FESL.10.14-IZ.01-113/24 </a:t>
            </a:r>
          </a:p>
          <a:p>
            <a:endParaRPr lang="pl-PL" sz="2400" dirty="0">
              <a:latin typeface="+mn-lt"/>
            </a:endParaRPr>
          </a:p>
          <a:p>
            <a:r>
              <a:rPr lang="pl-PL" sz="2000" dirty="0">
                <a:latin typeface="+mn-lt"/>
              </a:rPr>
              <a:t>Źródło finansowania: Fundusz Sprawiedliwej Transformacji</a:t>
            </a:r>
          </a:p>
          <a:p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46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7A7EDC-3A5F-579E-E3C0-8F92F4FC7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615875"/>
          </a:xfrm>
        </p:spPr>
        <p:txBody>
          <a:bodyPr/>
          <a:lstStyle/>
          <a:p>
            <a:r>
              <a:rPr lang="pl-PL" dirty="0">
                <a:latin typeface="+mn-lt"/>
                <a:ea typeface="Open Sans"/>
                <a:cs typeface="Open Sans"/>
              </a:rPr>
              <a:t>Typ projektu:</a:t>
            </a:r>
            <a:endParaRPr lang="pl-PL" dirty="0"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544455-041A-1F13-02C7-C3635CDCE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3691508"/>
            <a:ext cx="7920037" cy="225028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pl-PL" b="0" dirty="0">
                <a:latin typeface="+mn-lt"/>
                <a:ea typeface="Open Sans"/>
                <a:cs typeface="Open Sans"/>
              </a:rPr>
              <a:t>Przebudowa, budowa, remont </a:t>
            </a:r>
            <a:r>
              <a:rPr lang="pl-PL" b="0" dirty="0" err="1">
                <a:latin typeface="+mn-lt"/>
                <a:ea typeface="Open Sans"/>
                <a:cs typeface="Open Sans"/>
              </a:rPr>
              <a:t>sal</a:t>
            </a:r>
            <a:r>
              <a:rPr lang="pl-PL" b="0" dirty="0">
                <a:latin typeface="+mn-lt"/>
                <a:ea typeface="Open Sans"/>
                <a:cs typeface="Open Sans"/>
              </a:rPr>
              <a:t> do praktycznej nauki zawodu wraz z zapewnieniem wyposażenia oraz dostosowaniem infrastruktury do kształcenia włączającego uczniów.</a:t>
            </a:r>
            <a:endParaRPr lang="pl-PL" dirty="0">
              <a:latin typeface="+mn-lt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5138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847" y="2723746"/>
            <a:ext cx="8014447" cy="3501956"/>
          </a:xfrm>
        </p:spPr>
        <p:txBody>
          <a:bodyPr>
            <a:normAutofit/>
          </a:bodyPr>
          <a:lstStyle/>
          <a:p>
            <a:r>
              <a:rPr lang="pl-PL" sz="2200" b="0" dirty="0">
                <a:latin typeface="+mn-lt"/>
              </a:rPr>
              <a:t>W ramach działania wsparcie skierowane jest do szkół ponadpodstawowych (</a:t>
            </a:r>
            <a:r>
              <a:rPr lang="pl-PL" sz="2200" dirty="0">
                <a:latin typeface="+mn-lt"/>
              </a:rPr>
              <a:t>szkół branżowych I stopnia, szkół branżowych II stopnia, techników</a:t>
            </a:r>
            <a:r>
              <a:rPr lang="pl-PL" sz="2200" b="0" dirty="0">
                <a:latin typeface="+mn-lt"/>
              </a:rPr>
              <a:t>) </a:t>
            </a:r>
            <a:r>
              <a:rPr lang="pl-PL" sz="2200" dirty="0">
                <a:latin typeface="+mn-lt"/>
              </a:rPr>
              <a:t>z wyłączeniem szkół dla osób dorosłych</a:t>
            </a:r>
            <a:r>
              <a:rPr lang="pl-PL" sz="2200" b="0" dirty="0">
                <a:latin typeface="+mn-lt"/>
              </a:rPr>
              <a:t>. </a:t>
            </a:r>
            <a:br>
              <a:rPr lang="pl-PL" sz="2200" b="0" dirty="0">
                <a:latin typeface="+mn-lt"/>
              </a:rPr>
            </a:br>
            <a:r>
              <a:rPr lang="pl-PL" sz="2200" b="0" dirty="0">
                <a:latin typeface="+mn-lt"/>
              </a:rPr>
              <a:t>Dopuszcza się wsparcie placówek kształcenia ustawicznego, w których prowadzona jest praktyczna nauka zawodu dla uczniów ww. szkół ponadpodstawowych. </a:t>
            </a:r>
          </a:p>
        </p:txBody>
      </p:sp>
    </p:spTree>
    <p:extLst>
      <p:ext uri="{BB962C8B-B14F-4D97-AF65-F5344CB8AC3E}">
        <p14:creationId xmlns:p14="http://schemas.microsoft.com/office/powerpoint/2010/main" val="4263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04CA6E15-6C73-49B7-AE81-B97BD99D41AC}"/>
              </a:ext>
            </a:extLst>
          </p:cNvPr>
          <p:cNvSpPr/>
          <p:nvPr/>
        </p:nvSpPr>
        <p:spPr>
          <a:xfrm>
            <a:off x="1274323" y="3083668"/>
            <a:ext cx="8103141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dirty="0">
                <a:solidFill>
                  <a:schemeClr val="tx2"/>
                </a:solidFill>
              </a:rPr>
              <a:t>Interwencja w zakresie wsparcia szkolnictwa zawodowego będzie bazować na wykorzystaniu obecnej infrastruktury. Budowa nowych  obiektów budowlanych będzie możliwa do realizacji, jedynie w przypadku </a:t>
            </a:r>
            <a:r>
              <a:rPr lang="pl-PL" sz="2200" b="1" dirty="0">
                <a:solidFill>
                  <a:schemeClr val="tx2"/>
                </a:solidFill>
              </a:rPr>
              <a:t>udokumentowanego braku możliwości </a:t>
            </a:r>
            <a:r>
              <a:rPr lang="pl-PL" sz="2200" dirty="0">
                <a:solidFill>
                  <a:schemeClr val="tx2"/>
                </a:solidFill>
              </a:rPr>
              <a:t>zaadaptowania istniejących obiektów.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1853" y="2042810"/>
            <a:ext cx="4003235" cy="632298"/>
          </a:xfrm>
        </p:spPr>
        <p:txBody>
          <a:bodyPr>
            <a:noAutofit/>
          </a:bodyPr>
          <a:lstStyle/>
          <a:p>
            <a:r>
              <a:rPr lang="pl-PL" sz="2800" dirty="0">
                <a:latin typeface="+mn-lt"/>
              </a:rPr>
              <a:t>W ramach działania 10.14</a:t>
            </a:r>
          </a:p>
        </p:txBody>
      </p:sp>
    </p:spTree>
    <p:extLst>
      <p:ext uri="{BB962C8B-B14F-4D97-AF65-F5344CB8AC3E}">
        <p14:creationId xmlns:p14="http://schemas.microsoft.com/office/powerpoint/2010/main" val="182905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Metodyka kryteriów oceny projektów</a:t>
            </a:r>
          </a:p>
        </p:txBody>
      </p:sp>
      <p:pic>
        <p:nvPicPr>
          <p:cNvPr id="7" name="Symbol zastępczy zawartości 3" descr="Schemat metodyki kryteriów oceny projektów">
            <a:extLst>
              <a:ext uri="{FF2B5EF4-FFF2-40B4-BE49-F238E27FC236}">
                <a16:creationId xmlns:a16="http://schemas.microsoft.com/office/drawing/2014/main" id="{213B259C-C833-4A79-AAD1-701FE99CC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813" y="2245935"/>
            <a:ext cx="7117997" cy="41981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5498122" y="3707841"/>
            <a:ext cx="3242740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3707841"/>
            <a:ext cx="3004457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4000" dirty="0">
                <a:solidFill>
                  <a:schemeClr val="bg1"/>
                </a:solidFill>
              </a:rPr>
              <a:t>Ogólne 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386673" y="2311121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formalne (0/1) 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Metodyka kryteriów oceny projektów  </a:t>
            </a:r>
          </a:p>
        </p:txBody>
      </p:sp>
    </p:spTree>
    <p:extLst>
      <p:ext uri="{BB962C8B-B14F-4D97-AF65-F5344CB8AC3E}">
        <p14:creationId xmlns:p14="http://schemas.microsoft.com/office/powerpoint/2010/main" val="39603020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91D2838DF0DC4EB5843F8066A18250" ma:contentTypeVersion="13" ma:contentTypeDescription="Utwórz nowy dokument." ma:contentTypeScope="" ma:versionID="df9c8ec2569b3797fcaf137f2ef8333c">
  <xsd:schema xmlns:xsd="http://www.w3.org/2001/XMLSchema" xmlns:xs="http://www.w3.org/2001/XMLSchema" xmlns:p="http://schemas.microsoft.com/office/2006/metadata/properties" xmlns:ns2="ea1f0649-767e-4101-ac42-4c88ca8afb40" xmlns:ns3="67045f44-ec46-4ccc-a0f5-6e6600517be9" targetNamespace="http://schemas.microsoft.com/office/2006/metadata/properties" ma:root="true" ma:fieldsID="3a485c5a23c9491d8e87bb7e36d4ab7f" ns2:_="" ns3:_="">
    <xsd:import namespace="ea1f0649-767e-4101-ac42-4c88ca8afb40"/>
    <xsd:import namespace="67045f44-ec46-4ccc-a0f5-6e6600517b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f0649-767e-4101-ac42-4c88ca8af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45f44-ec46-4ccc-a0f5-6e6600517b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c80aae1-5e32-4609-bcb2-cd7adb4f8eab}" ma:internalName="TaxCatchAll" ma:showField="CatchAllData" ma:web="67045f44-ec46-4ccc-a0f5-6e6600517b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045f44-ec46-4ccc-a0f5-6e6600517be9">
      <UserInfo>
        <DisplayName>Rojek Patrycja</DisplayName>
        <AccountId>53</AccountId>
        <AccountType/>
      </UserInfo>
    </SharedWithUsers>
    <TaxCatchAll xmlns="67045f44-ec46-4ccc-a0f5-6e6600517be9" xsi:nil="true"/>
    <lcf76f155ced4ddcb4097134ff3c332f xmlns="ea1f0649-767e-4101-ac42-4c88ca8afb4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F93B69-2134-4D1C-9721-83B25D62C3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f0649-767e-4101-ac42-4c88ca8afb40"/>
    <ds:schemaRef ds:uri="67045f44-ec46-4ccc-a0f5-6e6600517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6470E4-38B4-4043-87FE-9820A277958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67045f44-ec46-4ccc-a0f5-6e6600517be9"/>
    <ds:schemaRef ds:uri="http://purl.org/dc/dcmitype/"/>
    <ds:schemaRef ds:uri="http://schemas.microsoft.com/office/2006/metadata/properties"/>
    <ds:schemaRef ds:uri="ea1f0649-767e-4101-ac42-4c88ca8afb4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</TotalTime>
  <Words>1147</Words>
  <Application>Microsoft Office PowerPoint</Application>
  <PresentationFormat>Niestandardowy</PresentationFormat>
  <Paragraphs>138</Paragraphs>
  <Slides>33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Arial</vt:lpstr>
      <vt:lpstr>Calibri</vt:lpstr>
      <vt:lpstr>Open Sans</vt:lpstr>
      <vt:lpstr>Times New Roman</vt:lpstr>
      <vt:lpstr>Wingdings</vt:lpstr>
      <vt:lpstr>Motyw pakietu Office</vt:lpstr>
      <vt:lpstr>Możliwości finansowania inwestycji w ramach działania 10.14 Infrastruktura kształcenia zawodowego oraz procedura oceny wniosku  o dofinansowanie</vt:lpstr>
      <vt:lpstr>Zawodowcy na Śląsku</vt:lpstr>
      <vt:lpstr>Plan prezentacji:</vt:lpstr>
      <vt:lpstr>Ogłoszony nabór  - podstawowe informacje</vt:lpstr>
      <vt:lpstr>Typ projektu:</vt:lpstr>
      <vt:lpstr>W ramach działania wsparcie skierowane jest do szkół ponadpodstawowych (szkół branżowych I stopnia, szkół branżowych II stopnia, techników) z wyłączeniem szkół dla osób dorosłych.  Dopuszcza się wsparcie placówek kształcenia ustawicznego, w których prowadzona jest praktyczna nauka zawodu dla uczniów ww. szkół ponadpodstawowych. </vt:lpstr>
      <vt:lpstr>W ramach działania 10.14</vt:lpstr>
      <vt:lpstr>Metodyka kryteriów oceny projektów</vt:lpstr>
      <vt:lpstr>Metodyka kryteriów oceny projektów  </vt:lpstr>
      <vt:lpstr>Metodyka kryteriów oceny projektów </vt:lpstr>
      <vt:lpstr>Kryteria formalne ogólne:</vt:lpstr>
      <vt:lpstr>Kryteria formalne specyficzne:</vt:lpstr>
      <vt:lpstr>Kryteria merytoryczne specyficzne:</vt:lpstr>
      <vt:lpstr>Kryteria rozstrzygające</vt:lpstr>
      <vt:lpstr>Model dostępnej szkoły</vt:lpstr>
      <vt:lpstr>Jak potwierdzić informacje wynikające z kryteriów:</vt:lpstr>
      <vt:lpstr>Edukacja włączająca obowiązkowym elementem każdego projektu </vt:lpstr>
      <vt:lpstr>Włączenie infrastrukturalne, np. poprzez:   </vt:lpstr>
      <vt:lpstr>Kwalifikowalność wydatków:</vt:lpstr>
      <vt:lpstr>W ramach działania 10.14 kwalifikowalne są: - wydatki bezpośrednie min. przygotowanie projektu, wydatki związane z pracami budowlanymi;  </vt:lpstr>
      <vt:lpstr>Wniosek o dofinansowanie w Systemie LSI2021  - funkcjonowanie systemu i proces oceny</vt:lpstr>
      <vt:lpstr>LSI2021 – podstawowe informacje i sposób komunikacji</vt:lpstr>
      <vt:lpstr>Powiązanie Profilu z kontami użytkowników</vt:lpstr>
      <vt:lpstr>Lista projektów – różne statusy dla wniosku i projektu</vt:lpstr>
      <vt:lpstr>Edycja i panel z polami wniosku</vt:lpstr>
      <vt:lpstr>Pole A.4 „pomoc publiczna” i specyfika edycji wniosku</vt:lpstr>
      <vt:lpstr>Część B.7 Kryteria wyboru</vt:lpstr>
      <vt:lpstr>Część G. Wskaźniki projektu</vt:lpstr>
      <vt:lpstr>Część H. Załączniki do wniosku</vt:lpstr>
      <vt:lpstr>Część I. Oświadczenia</vt:lpstr>
      <vt:lpstr>PODSUMOWANIE: walidacje, podgląd PDF  i złożenie wniosku</vt:lpstr>
      <vt:lpstr>Kod QR do ankiety ewaluacyjnej</vt:lpstr>
      <vt:lpstr>DZIĘKUJEMY ZA UWAGĘ  Pracownicy referatu oceny projektów Departament Europejskiego Funduszu Rozwoju Regionalnego Urząd Marszałkowski Województwa Śląskiego  edukacja_fr@slaskie.pl   Nr stacjonarny do biura: 32 77 40 634 Małgorzata Kolarczyk-Niezgoda: 32 77 44 304  Urszula Mikoś: 32 77 44 306 Bożena Ginter: 32 77 44 230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Mikoś Urszula</cp:lastModifiedBy>
  <cp:revision>196</cp:revision>
  <dcterms:created xsi:type="dcterms:W3CDTF">2022-06-22T09:40:44Z</dcterms:created>
  <dcterms:modified xsi:type="dcterms:W3CDTF">2024-06-13T11:57:17Z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0x010100D091D2838DF0DC4EB5843F8066A18250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