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54"/>
  </p:notesMasterIdLst>
  <p:sldIdLst>
    <p:sldId id="348" r:id="rId5"/>
    <p:sldId id="279" r:id="rId6"/>
    <p:sldId id="286" r:id="rId7"/>
    <p:sldId id="265" r:id="rId8"/>
    <p:sldId id="272" r:id="rId9"/>
    <p:sldId id="280" r:id="rId10"/>
    <p:sldId id="361" r:id="rId11"/>
    <p:sldId id="362" r:id="rId12"/>
    <p:sldId id="372" r:id="rId13"/>
    <p:sldId id="359" r:id="rId14"/>
    <p:sldId id="350" r:id="rId15"/>
    <p:sldId id="353" r:id="rId16"/>
    <p:sldId id="360" r:id="rId17"/>
    <p:sldId id="354" r:id="rId18"/>
    <p:sldId id="363" r:id="rId19"/>
    <p:sldId id="284" r:id="rId20"/>
    <p:sldId id="349" r:id="rId21"/>
    <p:sldId id="356" r:id="rId22"/>
    <p:sldId id="357" r:id="rId23"/>
    <p:sldId id="358" r:id="rId24"/>
    <p:sldId id="290" r:id="rId25"/>
    <p:sldId id="364" r:id="rId26"/>
    <p:sldId id="258" r:id="rId27"/>
    <p:sldId id="291" r:id="rId28"/>
    <p:sldId id="293" r:id="rId29"/>
    <p:sldId id="365" r:id="rId30"/>
    <p:sldId id="366" r:id="rId31"/>
    <p:sldId id="295" r:id="rId32"/>
    <p:sldId id="296" r:id="rId33"/>
    <p:sldId id="297" r:id="rId34"/>
    <p:sldId id="299" r:id="rId35"/>
    <p:sldId id="298" r:id="rId36"/>
    <p:sldId id="300" r:id="rId37"/>
    <p:sldId id="301" r:id="rId38"/>
    <p:sldId id="302" r:id="rId39"/>
    <p:sldId id="303" r:id="rId40"/>
    <p:sldId id="369" r:id="rId41"/>
    <p:sldId id="304" r:id="rId42"/>
    <p:sldId id="380" r:id="rId43"/>
    <p:sldId id="305" r:id="rId44"/>
    <p:sldId id="371" r:id="rId45"/>
    <p:sldId id="376" r:id="rId46"/>
    <p:sldId id="373" r:id="rId47"/>
    <p:sldId id="374" r:id="rId48"/>
    <p:sldId id="375" r:id="rId49"/>
    <p:sldId id="378" r:id="rId50"/>
    <p:sldId id="379" r:id="rId51"/>
    <p:sldId id="306" r:id="rId52"/>
    <p:sldId id="310" r:id="rId53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Gruszka Diana" initials="GD" lastIdx="1" clrIdx="1">
    <p:extLst>
      <p:ext uri="{19B8F6BF-5375-455C-9EA6-DF929625EA0E}">
        <p15:presenceInfo xmlns:p15="http://schemas.microsoft.com/office/powerpoint/2012/main" userId="S-1-5-21-833596994-3496505273-2944068786-10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howGuides="1">
      <p:cViewPr varScale="1">
        <p:scale>
          <a:sx n="98" d="100"/>
          <a:sy n="98" d="100"/>
        </p:scale>
        <p:origin x="1536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ner Anna" userId="16eb55fd-9e0f-45fd-8521-00362c457769" providerId="ADAL" clId="{D55B692A-6AF8-4480-AEC7-C71B4D7757BC}"/>
    <pc:docChg chg="undo custSel addSld modSld">
      <pc:chgData name="Gillner Anna" userId="16eb55fd-9e0f-45fd-8521-00362c457769" providerId="ADAL" clId="{D55B692A-6AF8-4480-AEC7-C71B4D7757BC}" dt="2024-05-09T14:44:06.693" v="282" actId="1076"/>
      <pc:docMkLst>
        <pc:docMk/>
      </pc:docMkLst>
      <pc:sldChg chg="modSp">
        <pc:chgData name="Gillner Anna" userId="16eb55fd-9e0f-45fd-8521-00362c457769" providerId="ADAL" clId="{D55B692A-6AF8-4480-AEC7-C71B4D7757BC}" dt="2024-05-09T13:24:34.069" v="75" actId="20577"/>
        <pc:sldMkLst>
          <pc:docMk/>
          <pc:sldMk cId="1671839368" sldId="265"/>
        </pc:sldMkLst>
        <pc:spChg chg="mod">
          <ac:chgData name="Gillner Anna" userId="16eb55fd-9e0f-45fd-8521-00362c457769" providerId="ADAL" clId="{D55B692A-6AF8-4480-AEC7-C71B4D7757BC}" dt="2024-05-09T12:41:13.468" v="69"/>
          <ac:spMkLst>
            <pc:docMk/>
            <pc:sldMk cId="1671839368" sldId="265"/>
            <ac:spMk id="17" creationId="{A2D87654-CC1F-4C04-995B-088EA96956F1}"/>
          </ac:spMkLst>
        </pc:spChg>
        <pc:spChg chg="mod">
          <ac:chgData name="Gillner Anna" userId="16eb55fd-9e0f-45fd-8521-00362c457769" providerId="ADAL" clId="{D55B692A-6AF8-4480-AEC7-C71B4D7757BC}" dt="2024-05-09T13:24:34.069" v="75" actId="20577"/>
          <ac:spMkLst>
            <pc:docMk/>
            <pc:sldMk cId="1671839368" sldId="265"/>
            <ac:spMk id="20" creationId="{4593D3A1-4081-4C97-8BCE-C9E470CD1392}"/>
          </ac:spMkLst>
        </pc:spChg>
      </pc:sldChg>
      <pc:sldChg chg="modSp">
        <pc:chgData name="Gillner Anna" userId="16eb55fd-9e0f-45fd-8521-00362c457769" providerId="ADAL" clId="{D55B692A-6AF8-4480-AEC7-C71B4D7757BC}" dt="2024-05-09T13:45:25.772" v="106" actId="255"/>
        <pc:sldMkLst>
          <pc:docMk/>
          <pc:sldMk cId="2829451261" sldId="272"/>
        </pc:sldMkLst>
        <pc:spChg chg="mod">
          <ac:chgData name="Gillner Anna" userId="16eb55fd-9e0f-45fd-8521-00362c457769" providerId="ADAL" clId="{D55B692A-6AF8-4480-AEC7-C71B4D7757BC}" dt="2024-05-09T13:33:32.501" v="99" actId="20577"/>
          <ac:spMkLst>
            <pc:docMk/>
            <pc:sldMk cId="2829451261" sldId="272"/>
            <ac:spMk id="8" creationId="{5F5B6E68-8F00-4EDF-A57B-F8839A296278}"/>
          </ac:spMkLst>
        </pc:spChg>
        <pc:spChg chg="mod">
          <ac:chgData name="Gillner Anna" userId="16eb55fd-9e0f-45fd-8521-00362c457769" providerId="ADAL" clId="{D55B692A-6AF8-4480-AEC7-C71B4D7757BC}" dt="2024-05-09T13:45:25.772" v="106" actId="255"/>
          <ac:spMkLst>
            <pc:docMk/>
            <pc:sldMk cId="2829451261" sldId="272"/>
            <ac:spMk id="9" creationId="{6571F636-9B0E-4FA1-A409-DA410C602DF3}"/>
          </ac:spMkLst>
        </pc:spChg>
        <pc:picChg chg="mod">
          <ac:chgData name="Gillner Anna" userId="16eb55fd-9e0f-45fd-8521-00362c457769" providerId="ADAL" clId="{D55B692A-6AF8-4480-AEC7-C71B4D7757BC}" dt="2024-05-09T13:26:16.917" v="79" actId="14100"/>
          <ac:picMkLst>
            <pc:docMk/>
            <pc:sldMk cId="2829451261" sldId="272"/>
            <ac:picMk id="2" creationId="{A0F6C1C6-4F8B-4EAE-95B2-16F210E977CE}"/>
          </ac:picMkLst>
        </pc:picChg>
      </pc:sldChg>
      <pc:sldChg chg="modSp">
        <pc:chgData name="Gillner Anna" userId="16eb55fd-9e0f-45fd-8521-00362c457769" providerId="ADAL" clId="{D55B692A-6AF8-4480-AEC7-C71B4D7757BC}" dt="2024-05-09T12:13:02.535" v="36" actId="13926"/>
        <pc:sldMkLst>
          <pc:docMk/>
          <pc:sldMk cId="1189623107" sldId="279"/>
        </pc:sldMkLst>
        <pc:spChg chg="mod">
          <ac:chgData name="Gillner Anna" userId="16eb55fd-9e0f-45fd-8521-00362c457769" providerId="ADAL" clId="{D55B692A-6AF8-4480-AEC7-C71B4D7757BC}" dt="2024-05-09T12:13:02.535" v="36" actId="13926"/>
          <ac:spMkLst>
            <pc:docMk/>
            <pc:sldMk cId="1189623107" sldId="279"/>
            <ac:spMk id="6" creationId="{00000000-0000-0000-0000-000000000000}"/>
          </ac:spMkLst>
        </pc:spChg>
      </pc:sldChg>
      <pc:sldChg chg="modSp">
        <pc:chgData name="Gillner Anna" userId="16eb55fd-9e0f-45fd-8521-00362c457769" providerId="ADAL" clId="{D55B692A-6AF8-4480-AEC7-C71B4D7757BC}" dt="2024-05-09T12:19:24.319" v="67" actId="20577"/>
        <pc:sldMkLst>
          <pc:docMk/>
          <pc:sldMk cId="2058685052" sldId="286"/>
        </pc:sldMkLst>
        <pc:spChg chg="mod">
          <ac:chgData name="Gillner Anna" userId="16eb55fd-9e0f-45fd-8521-00362c457769" providerId="ADAL" clId="{D55B692A-6AF8-4480-AEC7-C71B4D7757BC}" dt="2024-05-09T12:19:24.319" v="67" actId="20577"/>
          <ac:spMkLst>
            <pc:docMk/>
            <pc:sldMk cId="2058685052" sldId="286"/>
            <ac:spMk id="9" creationId="{96F500C6-6072-4F3C-A732-FD89675DEAAE}"/>
          </ac:spMkLst>
        </pc:spChg>
      </pc:sldChg>
      <pc:sldChg chg="modSp">
        <pc:chgData name="Gillner Anna" userId="16eb55fd-9e0f-45fd-8521-00362c457769" providerId="ADAL" clId="{D55B692A-6AF8-4480-AEC7-C71B4D7757BC}" dt="2024-05-09T12:09:20.134" v="18" actId="20577"/>
        <pc:sldMkLst>
          <pc:docMk/>
          <pc:sldMk cId="244701152" sldId="348"/>
        </pc:sldMkLst>
        <pc:spChg chg="mod">
          <ac:chgData name="Gillner Anna" userId="16eb55fd-9e0f-45fd-8521-00362c457769" providerId="ADAL" clId="{D55B692A-6AF8-4480-AEC7-C71B4D7757BC}" dt="2024-05-09T12:09:20.134" v="18" actId="20577"/>
          <ac:spMkLst>
            <pc:docMk/>
            <pc:sldMk cId="244701152" sldId="348"/>
            <ac:spMk id="8" creationId="{00000000-0000-0000-0000-000000000000}"/>
          </ac:spMkLst>
        </pc:spChg>
      </pc:sldChg>
      <pc:sldChg chg="modSp">
        <pc:chgData name="Gillner Anna" userId="16eb55fd-9e0f-45fd-8521-00362c457769" providerId="ADAL" clId="{D55B692A-6AF8-4480-AEC7-C71B4D7757BC}" dt="2024-05-09T13:49:10.144" v="114"/>
        <pc:sldMkLst>
          <pc:docMk/>
          <pc:sldMk cId="2870290154" sldId="349"/>
        </pc:sldMkLst>
        <pc:spChg chg="mod">
          <ac:chgData name="Gillner Anna" userId="16eb55fd-9e0f-45fd-8521-00362c457769" providerId="ADAL" clId="{D55B692A-6AF8-4480-AEC7-C71B4D7757BC}" dt="2024-05-09T13:49:10.144" v="114"/>
          <ac:spMkLst>
            <pc:docMk/>
            <pc:sldMk cId="2870290154" sldId="349"/>
            <ac:spMk id="5" creationId="{0A467E28-9E31-4858-B417-8E8B84A04647}"/>
          </ac:spMkLst>
        </pc:spChg>
      </pc:sldChg>
      <pc:sldChg chg="modSp add">
        <pc:chgData name="Gillner Anna" userId="16eb55fd-9e0f-45fd-8521-00362c457769" providerId="ADAL" clId="{D55B692A-6AF8-4480-AEC7-C71B4D7757BC}" dt="2024-05-09T14:34:33.698" v="184" actId="113"/>
        <pc:sldMkLst>
          <pc:docMk/>
          <pc:sldMk cId="79316539" sldId="356"/>
        </pc:sldMkLst>
        <pc:spChg chg="mod">
          <ac:chgData name="Gillner Anna" userId="16eb55fd-9e0f-45fd-8521-00362c457769" providerId="ADAL" clId="{D55B692A-6AF8-4480-AEC7-C71B4D7757BC}" dt="2024-05-09T14:34:33.698" v="184" actId="113"/>
          <ac:spMkLst>
            <pc:docMk/>
            <pc:sldMk cId="79316539" sldId="356"/>
            <ac:spMk id="5" creationId="{0A467E28-9E31-4858-B417-8E8B84A04647}"/>
          </ac:spMkLst>
        </pc:spChg>
      </pc:sldChg>
      <pc:sldChg chg="addSp delSp modSp add">
        <pc:chgData name="Gillner Anna" userId="16eb55fd-9e0f-45fd-8521-00362c457769" providerId="ADAL" clId="{D55B692A-6AF8-4480-AEC7-C71B4D7757BC}" dt="2024-05-09T14:34:29.708" v="183" actId="113"/>
        <pc:sldMkLst>
          <pc:docMk/>
          <pc:sldMk cId="3958081686" sldId="357"/>
        </pc:sldMkLst>
        <pc:spChg chg="mod">
          <ac:chgData name="Gillner Anna" userId="16eb55fd-9e0f-45fd-8521-00362c457769" providerId="ADAL" clId="{D55B692A-6AF8-4480-AEC7-C71B4D7757BC}" dt="2024-05-09T14:34:29.708" v="183" actId="113"/>
          <ac:spMkLst>
            <pc:docMk/>
            <pc:sldMk cId="3958081686" sldId="357"/>
            <ac:spMk id="5" creationId="{0A467E28-9E31-4858-B417-8E8B84A04647}"/>
          </ac:spMkLst>
        </pc:spChg>
        <pc:picChg chg="add del mod">
          <ac:chgData name="Gillner Anna" userId="16eb55fd-9e0f-45fd-8521-00362c457769" providerId="ADAL" clId="{D55B692A-6AF8-4480-AEC7-C71B4D7757BC}" dt="2024-05-09T14:33:41.703" v="174" actId="478"/>
          <ac:picMkLst>
            <pc:docMk/>
            <pc:sldMk cId="3958081686" sldId="357"/>
            <ac:picMk id="6" creationId="{F0ADCFCF-F26E-4B5B-A07C-E6FC0BAD21B6}"/>
          </ac:picMkLst>
        </pc:picChg>
      </pc:sldChg>
      <pc:sldChg chg="modSp add">
        <pc:chgData name="Gillner Anna" userId="16eb55fd-9e0f-45fd-8521-00362c457769" providerId="ADAL" clId="{D55B692A-6AF8-4480-AEC7-C71B4D7757BC}" dt="2024-05-09T14:44:06.693" v="282" actId="1076"/>
        <pc:sldMkLst>
          <pc:docMk/>
          <pc:sldMk cId="3890419398" sldId="358"/>
        </pc:sldMkLst>
        <pc:spChg chg="mod">
          <ac:chgData name="Gillner Anna" userId="16eb55fd-9e0f-45fd-8521-00362c457769" providerId="ADAL" clId="{D55B692A-6AF8-4480-AEC7-C71B4D7757BC}" dt="2024-05-09T14:43:37.824" v="280" actId="20577"/>
          <ac:spMkLst>
            <pc:docMk/>
            <pc:sldMk cId="3890419398" sldId="358"/>
            <ac:spMk id="5" creationId="{0A467E28-9E31-4858-B417-8E8B84A04647}"/>
          </ac:spMkLst>
        </pc:spChg>
        <pc:picChg chg="mod">
          <ac:chgData name="Gillner Anna" userId="16eb55fd-9e0f-45fd-8521-00362c457769" providerId="ADAL" clId="{D55B692A-6AF8-4480-AEC7-C71B4D7757BC}" dt="2024-05-09T14:44:06.693" v="282" actId="1076"/>
          <ac:picMkLst>
            <pc:docMk/>
            <pc:sldMk cId="3890419398" sldId="358"/>
            <ac:picMk id="6" creationId="{F0ADCFCF-F26E-4B5B-A07C-E6FC0BAD21B6}"/>
          </ac:picMkLst>
        </pc:picChg>
      </pc:sldChg>
    </pc:docChg>
  </pc:docChgLst>
  <pc:docChgLst>
    <pc:chgData name="Gillner Anna" userId="16eb55fd-9e0f-45fd-8521-00362c457769" providerId="ADAL" clId="{F27C648B-A71C-4D97-806D-19BB829A8E28}"/>
    <pc:docChg chg="undo redo custSel addSld delSld modSld">
      <pc:chgData name="Gillner Anna" userId="16eb55fd-9e0f-45fd-8521-00362c457769" providerId="ADAL" clId="{F27C648B-A71C-4D97-806D-19BB829A8E28}" dt="2024-05-14T09:49:45.300" v="1208" actId="14100"/>
      <pc:docMkLst>
        <pc:docMk/>
      </pc:docMkLst>
      <pc:sldChg chg="add">
        <pc:chgData name="Gillner Anna" userId="16eb55fd-9e0f-45fd-8521-00362c457769" providerId="ADAL" clId="{F27C648B-A71C-4D97-806D-19BB829A8E28}" dt="2024-05-13T13:18:54.904" v="640"/>
        <pc:sldMkLst>
          <pc:docMk/>
          <pc:sldMk cId="871053364" sldId="258"/>
        </pc:sldMkLst>
      </pc:sldChg>
      <pc:sldChg chg="modSp">
        <pc:chgData name="Gillner Anna" userId="16eb55fd-9e0f-45fd-8521-00362c457769" providerId="ADAL" clId="{F27C648B-A71C-4D97-806D-19BB829A8E28}" dt="2024-05-14T08:14:41.358" v="1044" actId="20577"/>
        <pc:sldMkLst>
          <pc:docMk/>
          <pc:sldMk cId="1671839368" sldId="265"/>
        </pc:sldMkLst>
        <pc:spChg chg="mod">
          <ac:chgData name="Gillner Anna" userId="16eb55fd-9e0f-45fd-8521-00362c457769" providerId="ADAL" clId="{F27C648B-A71C-4D97-806D-19BB829A8E28}" dt="2024-05-14T08:14:41.358" v="1044" actId="20577"/>
          <ac:spMkLst>
            <pc:docMk/>
            <pc:sldMk cId="1671839368" sldId="265"/>
            <ac:spMk id="17" creationId="{A2D87654-CC1F-4C04-995B-088EA96956F1}"/>
          </ac:spMkLst>
        </pc:spChg>
        <pc:spChg chg="mod">
          <ac:chgData name="Gillner Anna" userId="16eb55fd-9e0f-45fd-8521-00362c457769" providerId="ADAL" clId="{F27C648B-A71C-4D97-806D-19BB829A8E28}" dt="2024-05-10T06:51:40.335" v="1" actId="207"/>
          <ac:spMkLst>
            <pc:docMk/>
            <pc:sldMk cId="1671839368" sldId="265"/>
            <ac:spMk id="20" creationId="{4593D3A1-4081-4C97-8BCE-C9E470CD1392}"/>
          </ac:spMkLst>
        </pc:spChg>
      </pc:sldChg>
      <pc:sldChg chg="delSp modSp modNotesTx">
        <pc:chgData name="Gillner Anna" userId="16eb55fd-9e0f-45fd-8521-00362c457769" providerId="ADAL" clId="{F27C648B-A71C-4D97-806D-19BB829A8E28}" dt="2024-05-14T07:55:57.165" v="1014" actId="1076"/>
        <pc:sldMkLst>
          <pc:docMk/>
          <pc:sldMk cId="2989662728" sldId="280"/>
        </pc:sldMkLst>
        <pc:spChg chg="mod">
          <ac:chgData name="Gillner Anna" userId="16eb55fd-9e0f-45fd-8521-00362c457769" providerId="ADAL" clId="{F27C648B-A71C-4D97-806D-19BB829A8E28}" dt="2024-05-13T09:15:00.003" v="182" actId="20577"/>
          <ac:spMkLst>
            <pc:docMk/>
            <pc:sldMk cId="2989662728" sldId="280"/>
            <ac:spMk id="7" creationId="{A2011B45-FD13-4852-9C11-6A772D8ED2A6}"/>
          </ac:spMkLst>
        </pc:spChg>
        <pc:spChg chg="mod">
          <ac:chgData name="Gillner Anna" userId="16eb55fd-9e0f-45fd-8521-00362c457769" providerId="ADAL" clId="{F27C648B-A71C-4D97-806D-19BB829A8E28}" dt="2024-05-10T11:37:23.700" v="55" actId="14100"/>
          <ac:spMkLst>
            <pc:docMk/>
            <pc:sldMk cId="2989662728" sldId="280"/>
            <ac:spMk id="8" creationId="{63EFD137-EED9-4DB2-8893-8CBC61F2AE7D}"/>
          </ac:spMkLst>
        </pc:spChg>
        <pc:picChg chg="mod">
          <ac:chgData name="Gillner Anna" userId="16eb55fd-9e0f-45fd-8521-00362c457769" providerId="ADAL" clId="{F27C648B-A71C-4D97-806D-19BB829A8E28}" dt="2024-05-14T07:55:57.165" v="1014" actId="1076"/>
          <ac:picMkLst>
            <pc:docMk/>
            <pc:sldMk cId="2989662728" sldId="280"/>
            <ac:picMk id="3" creationId="{2158152C-DA24-427B-8884-9D086BC29333}"/>
          </ac:picMkLst>
        </pc:picChg>
        <pc:picChg chg="del">
          <ac:chgData name="Gillner Anna" userId="16eb55fd-9e0f-45fd-8521-00362c457769" providerId="ADAL" clId="{F27C648B-A71C-4D97-806D-19BB829A8E28}" dt="2024-05-10T11:36:10.580" v="49" actId="478"/>
          <ac:picMkLst>
            <pc:docMk/>
            <pc:sldMk cId="2989662728" sldId="280"/>
            <ac:picMk id="10" creationId="{327378C7-9916-4B76-9FFB-B2F27B3428B4}"/>
          </ac:picMkLst>
        </pc:picChg>
      </pc:sldChg>
      <pc:sldChg chg="modSp">
        <pc:chgData name="Gillner Anna" userId="16eb55fd-9e0f-45fd-8521-00362c457769" providerId="ADAL" clId="{F27C648B-A71C-4D97-806D-19BB829A8E28}" dt="2024-05-14T09:01:29.286" v="1115" actId="255"/>
        <pc:sldMkLst>
          <pc:docMk/>
          <pc:sldMk cId="3280263" sldId="284"/>
        </pc:sldMkLst>
        <pc:spChg chg="mod">
          <ac:chgData name="Gillner Anna" userId="16eb55fd-9e0f-45fd-8521-00362c457769" providerId="ADAL" clId="{F27C648B-A71C-4D97-806D-19BB829A8E28}" dt="2024-05-14T09:01:29.286" v="1115" actId="255"/>
          <ac:spMkLst>
            <pc:docMk/>
            <pc:sldMk cId="3280263" sldId="284"/>
            <ac:spMk id="5" creationId="{0A467E28-9E31-4858-B417-8E8B84A04647}"/>
          </ac:spMkLst>
        </pc:spChg>
        <pc:picChg chg="mod">
          <ac:chgData name="Gillner Anna" userId="16eb55fd-9e0f-45fd-8521-00362c457769" providerId="ADAL" clId="{F27C648B-A71C-4D97-806D-19BB829A8E28}" dt="2024-05-13T13:09:45.265" v="627" actId="1076"/>
          <ac:picMkLst>
            <pc:docMk/>
            <pc:sldMk cId="3280263" sldId="284"/>
            <ac:picMk id="2" creationId="{9C3579A6-5F37-437D-8C85-5DD0CBC272D6}"/>
          </ac:picMkLst>
        </pc:picChg>
      </pc:sldChg>
      <pc:sldChg chg="modSp">
        <pc:chgData name="Gillner Anna" userId="16eb55fd-9e0f-45fd-8521-00362c457769" providerId="ADAL" clId="{F27C648B-A71C-4D97-806D-19BB829A8E28}" dt="2024-05-13T14:33:53.177" v="828"/>
        <pc:sldMkLst>
          <pc:docMk/>
          <pc:sldMk cId="2058685052" sldId="286"/>
        </pc:sldMkLst>
        <pc:spChg chg="mod">
          <ac:chgData name="Gillner Anna" userId="16eb55fd-9e0f-45fd-8521-00362c457769" providerId="ADAL" clId="{F27C648B-A71C-4D97-806D-19BB829A8E28}" dt="2024-05-13T14:33:53.177" v="828"/>
          <ac:spMkLst>
            <pc:docMk/>
            <pc:sldMk cId="2058685052" sldId="286"/>
            <ac:spMk id="9" creationId="{96F500C6-6072-4F3C-A732-FD89675DEAAE}"/>
          </ac:spMkLst>
        </pc:spChg>
      </pc:sldChg>
      <pc:sldChg chg="modSp">
        <pc:chgData name="Gillner Anna" userId="16eb55fd-9e0f-45fd-8521-00362c457769" providerId="ADAL" clId="{F27C648B-A71C-4D97-806D-19BB829A8E28}" dt="2024-05-13T13:11:20.263" v="636" actId="20577"/>
        <pc:sldMkLst>
          <pc:docMk/>
          <pc:sldMk cId="3621956965" sldId="290"/>
        </pc:sldMkLst>
        <pc:spChg chg="mod">
          <ac:chgData name="Gillner Anna" userId="16eb55fd-9e0f-45fd-8521-00362c457769" providerId="ADAL" clId="{F27C648B-A71C-4D97-806D-19BB829A8E28}" dt="2024-05-13T13:11:20.263" v="636" actId="20577"/>
          <ac:spMkLst>
            <pc:docMk/>
            <pc:sldMk cId="3621956965" sldId="290"/>
            <ac:spMk id="18" creationId="{B7D2CC26-60C0-45F1-8C80-FD9777F4C6FB}"/>
          </ac:spMkLst>
        </pc:spChg>
      </pc:sldChg>
      <pc:sldChg chg="modSp">
        <pc:chgData name="Gillner Anna" userId="16eb55fd-9e0f-45fd-8521-00362c457769" providerId="ADAL" clId="{F27C648B-A71C-4D97-806D-19BB829A8E28}" dt="2024-05-13T13:20:17.068" v="643" actId="255"/>
        <pc:sldMkLst>
          <pc:docMk/>
          <pc:sldMk cId="1743486438" sldId="291"/>
        </pc:sldMkLst>
        <pc:spChg chg="mod">
          <ac:chgData name="Gillner Anna" userId="16eb55fd-9e0f-45fd-8521-00362c457769" providerId="ADAL" clId="{F27C648B-A71C-4D97-806D-19BB829A8E28}" dt="2024-05-13T13:20:11.060" v="642" actId="255"/>
          <ac:spMkLst>
            <pc:docMk/>
            <pc:sldMk cId="1743486438" sldId="291"/>
            <ac:spMk id="6" creationId="{7445A258-CB75-4965-82B9-54D9B4DAD3B7}"/>
          </ac:spMkLst>
        </pc:spChg>
        <pc:spChg chg="mod">
          <ac:chgData name="Gillner Anna" userId="16eb55fd-9e0f-45fd-8521-00362c457769" providerId="ADAL" clId="{F27C648B-A71C-4D97-806D-19BB829A8E28}" dt="2024-05-13T13:20:17.068" v="643" actId="255"/>
          <ac:spMkLst>
            <pc:docMk/>
            <pc:sldMk cId="1743486438" sldId="291"/>
            <ac:spMk id="7" creationId="{4DB8D6BC-A690-4AFD-B081-60335BCAC2AA}"/>
          </ac:spMkLst>
        </pc:spChg>
      </pc:sldChg>
      <pc:sldChg chg="modSp">
        <pc:chgData name="Gillner Anna" userId="16eb55fd-9e0f-45fd-8521-00362c457769" providerId="ADAL" clId="{F27C648B-A71C-4D97-806D-19BB829A8E28}" dt="2024-05-14T09:40:33.765" v="1194" actId="20577"/>
        <pc:sldMkLst>
          <pc:docMk/>
          <pc:sldMk cId="923877487" sldId="293"/>
        </pc:sldMkLst>
        <pc:spChg chg="mod">
          <ac:chgData name="Gillner Anna" userId="16eb55fd-9e0f-45fd-8521-00362c457769" providerId="ADAL" clId="{F27C648B-A71C-4D97-806D-19BB829A8E28}" dt="2024-05-14T09:40:33.765" v="1194" actId="20577"/>
          <ac:spMkLst>
            <pc:docMk/>
            <pc:sldMk cId="923877487" sldId="293"/>
            <ac:spMk id="6" creationId="{629B3A7D-2920-4BD6-A38D-3886B81C0D12}"/>
          </ac:spMkLst>
        </pc:spChg>
      </pc:sldChg>
      <pc:sldChg chg="modSp">
        <pc:chgData name="Gillner Anna" userId="16eb55fd-9e0f-45fd-8521-00362c457769" providerId="ADAL" clId="{F27C648B-A71C-4D97-806D-19BB829A8E28}" dt="2024-05-14T09:33:26.870" v="1157" actId="20577"/>
        <pc:sldMkLst>
          <pc:docMk/>
          <pc:sldMk cId="3168750471" sldId="295"/>
        </pc:sldMkLst>
        <pc:spChg chg="mod">
          <ac:chgData name="Gillner Anna" userId="16eb55fd-9e0f-45fd-8521-00362c457769" providerId="ADAL" clId="{F27C648B-A71C-4D97-806D-19BB829A8E28}" dt="2024-05-14T09:33:26.870" v="1157" actId="20577"/>
          <ac:spMkLst>
            <pc:docMk/>
            <pc:sldMk cId="3168750471" sldId="295"/>
            <ac:spMk id="5" creationId="{1A73DED2-E176-40FD-9F73-84CBE2896C08}"/>
          </ac:spMkLst>
        </pc:spChg>
        <pc:spChg chg="mod">
          <ac:chgData name="Gillner Anna" userId="16eb55fd-9e0f-45fd-8521-00362c457769" providerId="ADAL" clId="{F27C648B-A71C-4D97-806D-19BB829A8E28}" dt="2024-05-13T14:19:02.205" v="764" actId="20577"/>
          <ac:spMkLst>
            <pc:docMk/>
            <pc:sldMk cId="3168750471" sldId="295"/>
            <ac:spMk id="11" creationId="{7ADF647D-4245-46E8-B14B-4B119FAEE6CA}"/>
          </ac:spMkLst>
        </pc:spChg>
        <pc:picChg chg="mod">
          <ac:chgData name="Gillner Anna" userId="16eb55fd-9e0f-45fd-8521-00362c457769" providerId="ADAL" clId="{F27C648B-A71C-4D97-806D-19BB829A8E28}" dt="2024-05-13T14:28:22.300" v="791" actId="1076"/>
          <ac:picMkLst>
            <pc:docMk/>
            <pc:sldMk cId="3168750471" sldId="295"/>
            <ac:picMk id="6" creationId="{5C54AD42-5C3A-4638-B7AD-E3E8718037EC}"/>
          </ac:picMkLst>
        </pc:picChg>
      </pc:sldChg>
      <pc:sldChg chg="modSp">
        <pc:chgData name="Gillner Anna" userId="16eb55fd-9e0f-45fd-8521-00362c457769" providerId="ADAL" clId="{F27C648B-A71C-4D97-806D-19BB829A8E28}" dt="2024-05-14T09:37:53.740" v="1182" actId="20577"/>
        <pc:sldMkLst>
          <pc:docMk/>
          <pc:sldMk cId="3103311600" sldId="296"/>
        </pc:sldMkLst>
        <pc:spChg chg="mod">
          <ac:chgData name="Gillner Anna" userId="16eb55fd-9e0f-45fd-8521-00362c457769" providerId="ADAL" clId="{F27C648B-A71C-4D97-806D-19BB829A8E28}" dt="2024-05-14T09:37:53.740" v="1182" actId="20577"/>
          <ac:spMkLst>
            <pc:docMk/>
            <pc:sldMk cId="3103311600" sldId="296"/>
            <ac:spMk id="5" creationId="{969DC0FC-367A-4B7F-84EB-4C5E6E2F4E1E}"/>
          </ac:spMkLst>
        </pc:spChg>
      </pc:sldChg>
      <pc:sldChg chg="modSp">
        <pc:chgData name="Gillner Anna" userId="16eb55fd-9e0f-45fd-8521-00362c457769" providerId="ADAL" clId="{F27C648B-A71C-4D97-806D-19BB829A8E28}" dt="2024-05-14T09:45:51.320" v="1199" actId="20577"/>
        <pc:sldMkLst>
          <pc:docMk/>
          <pc:sldMk cId="637023880" sldId="297"/>
        </pc:sldMkLst>
        <pc:spChg chg="mod">
          <ac:chgData name="Gillner Anna" userId="16eb55fd-9e0f-45fd-8521-00362c457769" providerId="ADAL" clId="{F27C648B-A71C-4D97-806D-19BB829A8E28}" dt="2024-05-14T09:38:05.023" v="1188" actId="20577"/>
          <ac:spMkLst>
            <pc:docMk/>
            <pc:sldMk cId="637023880" sldId="297"/>
            <ac:spMk id="6" creationId="{56D61222-AF1F-40B0-9CCF-57CFC8742128}"/>
          </ac:spMkLst>
        </pc:spChg>
        <pc:spChg chg="mod">
          <ac:chgData name="Gillner Anna" userId="16eb55fd-9e0f-45fd-8521-00362c457769" providerId="ADAL" clId="{F27C648B-A71C-4D97-806D-19BB829A8E28}" dt="2024-05-14T09:45:51.320" v="1199" actId="20577"/>
          <ac:spMkLst>
            <pc:docMk/>
            <pc:sldMk cId="637023880" sldId="297"/>
            <ac:spMk id="7" creationId="{F5BF6A94-2577-4966-ABEC-A634A8E04ECA}"/>
          </ac:spMkLst>
        </pc:spChg>
        <pc:picChg chg="mod">
          <ac:chgData name="Gillner Anna" userId="16eb55fd-9e0f-45fd-8521-00362c457769" providerId="ADAL" clId="{F27C648B-A71C-4D97-806D-19BB829A8E28}" dt="2024-05-14T09:45:47.926" v="1198" actId="1076"/>
          <ac:picMkLst>
            <pc:docMk/>
            <pc:sldMk cId="637023880" sldId="297"/>
            <ac:picMk id="9" creationId="{827315B3-22E1-4952-A362-BFBBB89B341A}"/>
          </ac:picMkLst>
        </pc:picChg>
      </pc:sldChg>
      <pc:sldChg chg="addSp delSp modSp add del">
        <pc:chgData name="Gillner Anna" userId="16eb55fd-9e0f-45fd-8521-00362c457769" providerId="ADAL" clId="{F27C648B-A71C-4D97-806D-19BB829A8E28}" dt="2024-05-13T14:40:15.346" v="844" actId="1076"/>
        <pc:sldMkLst>
          <pc:docMk/>
          <pc:sldMk cId="1583916862" sldId="298"/>
        </pc:sldMkLst>
        <pc:spChg chg="del">
          <ac:chgData name="Gillner Anna" userId="16eb55fd-9e0f-45fd-8521-00362c457769" providerId="ADAL" clId="{F27C648B-A71C-4D97-806D-19BB829A8E28}" dt="2024-05-13T14:38:58.965" v="835" actId="478"/>
          <ac:spMkLst>
            <pc:docMk/>
            <pc:sldMk cId="1583916862" sldId="298"/>
            <ac:spMk id="7" creationId="{D2160B88-B0A3-45B3-9821-05F2A0516791}"/>
          </ac:spMkLst>
        </pc:spChg>
        <pc:spChg chg="del mod">
          <ac:chgData name="Gillner Anna" userId="16eb55fd-9e0f-45fd-8521-00362c457769" providerId="ADAL" clId="{F27C648B-A71C-4D97-806D-19BB829A8E28}" dt="2024-05-13T14:39:32.015" v="842" actId="478"/>
          <ac:spMkLst>
            <pc:docMk/>
            <pc:sldMk cId="1583916862" sldId="298"/>
            <ac:spMk id="8" creationId="{52545546-0950-4A34-938C-D26CF7074F77}"/>
          </ac:spMkLst>
        </pc:spChg>
        <pc:spChg chg="add">
          <ac:chgData name="Gillner Anna" userId="16eb55fd-9e0f-45fd-8521-00362c457769" providerId="ADAL" clId="{F27C648B-A71C-4D97-806D-19BB829A8E28}" dt="2024-05-13T14:38:47.662" v="834"/>
          <ac:spMkLst>
            <pc:docMk/>
            <pc:sldMk cId="1583916862" sldId="298"/>
            <ac:spMk id="9" creationId="{F5D3D3A7-BB93-42D1-A2DB-10C150D6CBD9}"/>
          </ac:spMkLst>
        </pc:spChg>
        <pc:spChg chg="add mod">
          <ac:chgData name="Gillner Anna" userId="16eb55fd-9e0f-45fd-8521-00362c457769" providerId="ADAL" clId="{F27C648B-A71C-4D97-806D-19BB829A8E28}" dt="2024-05-13T14:40:15.346" v="844" actId="1076"/>
          <ac:spMkLst>
            <pc:docMk/>
            <pc:sldMk cId="1583916862" sldId="298"/>
            <ac:spMk id="10" creationId="{ED3CBDEA-F84A-474E-BC41-E5A19BA76667}"/>
          </ac:spMkLst>
        </pc:spChg>
        <pc:spChg chg="add">
          <ac:chgData name="Gillner Anna" userId="16eb55fd-9e0f-45fd-8521-00362c457769" providerId="ADAL" clId="{F27C648B-A71C-4D97-806D-19BB829A8E28}" dt="2024-05-13T14:39:08.008" v="837"/>
          <ac:spMkLst>
            <pc:docMk/>
            <pc:sldMk cId="1583916862" sldId="298"/>
            <ac:spMk id="11" creationId="{1575DDAA-83F3-41EE-9305-FD7EA6D3538F}"/>
          </ac:spMkLst>
        </pc:spChg>
        <pc:spChg chg="add">
          <ac:chgData name="Gillner Anna" userId="16eb55fd-9e0f-45fd-8521-00362c457769" providerId="ADAL" clId="{F27C648B-A71C-4D97-806D-19BB829A8E28}" dt="2024-05-13T14:39:39.208" v="843"/>
          <ac:spMkLst>
            <pc:docMk/>
            <pc:sldMk cId="1583916862" sldId="298"/>
            <ac:spMk id="12" creationId="{89B778AF-4397-4D6C-BC8D-CEFC2EA31155}"/>
          </ac:spMkLst>
        </pc:spChg>
        <pc:picChg chg="mod">
          <ac:chgData name="Gillner Anna" userId="16eb55fd-9e0f-45fd-8521-00362c457769" providerId="ADAL" clId="{F27C648B-A71C-4D97-806D-19BB829A8E28}" dt="2024-05-13T14:39:22.428" v="840" actId="1076"/>
          <ac:picMkLst>
            <pc:docMk/>
            <pc:sldMk cId="1583916862" sldId="298"/>
            <ac:picMk id="6" creationId="{EE31631A-6590-4E7F-8AC1-950A90285653}"/>
          </ac:picMkLst>
        </pc:picChg>
      </pc:sldChg>
      <pc:sldChg chg="modSp">
        <pc:chgData name="Gillner Anna" userId="16eb55fd-9e0f-45fd-8521-00362c457769" providerId="ADAL" clId="{F27C648B-A71C-4D97-806D-19BB829A8E28}" dt="2024-05-13T14:34:12.795" v="829" actId="6549"/>
        <pc:sldMkLst>
          <pc:docMk/>
          <pc:sldMk cId="1480140990" sldId="299"/>
        </pc:sldMkLst>
        <pc:spChg chg="mod">
          <ac:chgData name="Gillner Anna" userId="16eb55fd-9e0f-45fd-8521-00362c457769" providerId="ADAL" clId="{F27C648B-A71C-4D97-806D-19BB829A8E28}" dt="2024-05-13T14:34:12.795" v="829" actId="6549"/>
          <ac:spMkLst>
            <pc:docMk/>
            <pc:sldMk cId="1480140990" sldId="299"/>
            <ac:spMk id="5" creationId="{C574756A-2ABF-4094-BB28-FB3E1DBA44BF}"/>
          </ac:spMkLst>
        </pc:spChg>
      </pc:sldChg>
      <pc:sldChg chg="modSp">
        <pc:chgData name="Gillner Anna" userId="16eb55fd-9e0f-45fd-8521-00362c457769" providerId="ADAL" clId="{F27C648B-A71C-4D97-806D-19BB829A8E28}" dt="2024-05-14T07:40:08.235" v="961" actId="255"/>
        <pc:sldMkLst>
          <pc:docMk/>
          <pc:sldMk cId="4224442569" sldId="300"/>
        </pc:sldMkLst>
        <pc:spChg chg="mod">
          <ac:chgData name="Gillner Anna" userId="16eb55fd-9e0f-45fd-8521-00362c457769" providerId="ADAL" clId="{F27C648B-A71C-4D97-806D-19BB829A8E28}" dt="2024-05-14T07:40:08.235" v="961" actId="255"/>
          <ac:spMkLst>
            <pc:docMk/>
            <pc:sldMk cId="4224442569" sldId="300"/>
            <ac:spMk id="6" creationId="{4F37712A-8C0B-40BC-9936-13C634C99059}"/>
          </ac:spMkLst>
        </pc:spChg>
      </pc:sldChg>
      <pc:sldChg chg="addSp delSp modSp">
        <pc:chgData name="Gillner Anna" userId="16eb55fd-9e0f-45fd-8521-00362c457769" providerId="ADAL" clId="{F27C648B-A71C-4D97-806D-19BB829A8E28}" dt="2024-05-14T09:48:16.037" v="1201" actId="1076"/>
        <pc:sldMkLst>
          <pc:docMk/>
          <pc:sldMk cId="1550654409" sldId="303"/>
        </pc:sldMkLst>
        <pc:picChg chg="add del mod">
          <ac:chgData name="Gillner Anna" userId="16eb55fd-9e0f-45fd-8521-00362c457769" providerId="ADAL" clId="{F27C648B-A71C-4D97-806D-19BB829A8E28}" dt="2024-05-14T09:48:09.271" v="1200" actId="478"/>
          <ac:picMkLst>
            <pc:docMk/>
            <pc:sldMk cId="1550654409" sldId="303"/>
            <ac:picMk id="12" creationId="{B78387D1-DADC-40EE-8CBA-1653BD780DDF}"/>
          </ac:picMkLst>
        </pc:picChg>
        <pc:picChg chg="mod">
          <ac:chgData name="Gillner Anna" userId="16eb55fd-9e0f-45fd-8521-00362c457769" providerId="ADAL" clId="{F27C648B-A71C-4D97-806D-19BB829A8E28}" dt="2024-05-14T09:48:16.037" v="1201" actId="1076"/>
          <ac:picMkLst>
            <pc:docMk/>
            <pc:sldMk cId="1550654409" sldId="303"/>
            <ac:picMk id="13" creationId="{91D746E4-ABFF-47C9-997C-FF64146D52F7}"/>
          </ac:picMkLst>
        </pc:picChg>
      </pc:sldChg>
      <pc:sldChg chg="addSp delSp modSp">
        <pc:chgData name="Gillner Anna" userId="16eb55fd-9e0f-45fd-8521-00362c457769" providerId="ADAL" clId="{F27C648B-A71C-4D97-806D-19BB829A8E28}" dt="2024-05-14T07:51:51.725" v="1004" actId="14100"/>
        <pc:sldMkLst>
          <pc:docMk/>
          <pc:sldMk cId="1910349121" sldId="304"/>
        </pc:sldMkLst>
        <pc:spChg chg="mod">
          <ac:chgData name="Gillner Anna" userId="16eb55fd-9e0f-45fd-8521-00362c457769" providerId="ADAL" clId="{F27C648B-A71C-4D97-806D-19BB829A8E28}" dt="2024-05-14T07:49:30.565" v="987" actId="14100"/>
          <ac:spMkLst>
            <pc:docMk/>
            <pc:sldMk cId="1910349121" sldId="304"/>
            <ac:spMk id="6" creationId="{1B416964-B2E2-43B1-B716-DD8151BE11FA}"/>
          </ac:spMkLst>
        </pc:spChg>
        <pc:spChg chg="mod">
          <ac:chgData name="Gillner Anna" userId="16eb55fd-9e0f-45fd-8521-00362c457769" providerId="ADAL" clId="{F27C648B-A71C-4D97-806D-19BB829A8E28}" dt="2024-05-14T07:50:03.659" v="992" actId="1076"/>
          <ac:spMkLst>
            <pc:docMk/>
            <pc:sldMk cId="1910349121" sldId="304"/>
            <ac:spMk id="7" creationId="{8A520286-9EC0-4BBB-B173-782A1EAAA8CC}"/>
          </ac:spMkLst>
        </pc:spChg>
        <pc:spChg chg="mod">
          <ac:chgData name="Gillner Anna" userId="16eb55fd-9e0f-45fd-8521-00362c457769" providerId="ADAL" clId="{F27C648B-A71C-4D97-806D-19BB829A8E28}" dt="2024-05-14T07:50:10.955" v="993" actId="1076"/>
          <ac:spMkLst>
            <pc:docMk/>
            <pc:sldMk cId="1910349121" sldId="304"/>
            <ac:spMk id="8" creationId="{DD514081-F6EF-4768-8585-66A38B73A678}"/>
          </ac:spMkLst>
        </pc:spChg>
        <pc:spChg chg="add mod">
          <ac:chgData name="Gillner Anna" userId="16eb55fd-9e0f-45fd-8521-00362c457769" providerId="ADAL" clId="{F27C648B-A71C-4D97-806D-19BB829A8E28}" dt="2024-05-14T07:50:30.149" v="995" actId="14100"/>
          <ac:spMkLst>
            <pc:docMk/>
            <pc:sldMk cId="1910349121" sldId="304"/>
            <ac:spMk id="9" creationId="{723B09E6-92AE-4328-90E3-CE0FCB31217F}"/>
          </ac:spMkLst>
        </pc:spChg>
        <pc:spChg chg="add del mod">
          <ac:chgData name="Gillner Anna" userId="16eb55fd-9e0f-45fd-8521-00362c457769" providerId="ADAL" clId="{F27C648B-A71C-4D97-806D-19BB829A8E28}" dt="2024-05-14T07:43:19.588" v="965" actId="478"/>
          <ac:spMkLst>
            <pc:docMk/>
            <pc:sldMk cId="1910349121" sldId="304"/>
            <ac:spMk id="10" creationId="{624E512E-16E9-4E08-B169-D006E052EDFD}"/>
          </ac:spMkLst>
        </pc:spChg>
        <pc:spChg chg="add del mod">
          <ac:chgData name="Gillner Anna" userId="16eb55fd-9e0f-45fd-8521-00362c457769" providerId="ADAL" clId="{F27C648B-A71C-4D97-806D-19BB829A8E28}" dt="2024-05-14T07:43:17.772" v="964" actId="478"/>
          <ac:spMkLst>
            <pc:docMk/>
            <pc:sldMk cId="1910349121" sldId="304"/>
            <ac:spMk id="11" creationId="{FB92C160-5EC8-4BA1-B7DD-4FCF09AF8E0B}"/>
          </ac:spMkLst>
        </pc:spChg>
        <pc:spChg chg="add mod">
          <ac:chgData name="Gillner Anna" userId="16eb55fd-9e0f-45fd-8521-00362c457769" providerId="ADAL" clId="{F27C648B-A71C-4D97-806D-19BB829A8E28}" dt="2024-05-14T07:51:20.541" v="1001" actId="14100"/>
          <ac:spMkLst>
            <pc:docMk/>
            <pc:sldMk cId="1910349121" sldId="304"/>
            <ac:spMk id="12" creationId="{F37455B8-1ED0-4AD8-B4B0-39A13F47747F}"/>
          </ac:spMkLst>
        </pc:spChg>
        <pc:spChg chg="add mod">
          <ac:chgData name="Gillner Anna" userId="16eb55fd-9e0f-45fd-8521-00362c457769" providerId="ADAL" clId="{F27C648B-A71C-4D97-806D-19BB829A8E28}" dt="2024-05-14T07:51:51.725" v="1004" actId="14100"/>
          <ac:spMkLst>
            <pc:docMk/>
            <pc:sldMk cId="1910349121" sldId="304"/>
            <ac:spMk id="13" creationId="{A8C43AEA-FBE4-49B8-911E-4F4687E85F5A}"/>
          </ac:spMkLst>
        </pc:spChg>
        <pc:picChg chg="del mod">
          <ac:chgData name="Gillner Anna" userId="16eb55fd-9e0f-45fd-8521-00362c457769" providerId="ADAL" clId="{F27C648B-A71C-4D97-806D-19BB829A8E28}" dt="2024-05-14T07:48:44.774" v="982" actId="478"/>
          <ac:picMkLst>
            <pc:docMk/>
            <pc:sldMk cId="1910349121" sldId="304"/>
            <ac:picMk id="2" creationId="{960B9DCE-5DC9-4D59-B2DC-089F0C0FFFF8}"/>
          </ac:picMkLst>
        </pc:picChg>
      </pc:sldChg>
      <pc:sldChg chg="addSp delSp modSp">
        <pc:chgData name="Gillner Anna" userId="16eb55fd-9e0f-45fd-8521-00362c457769" providerId="ADAL" clId="{F27C648B-A71C-4D97-806D-19BB829A8E28}" dt="2024-05-14T08:11:09.138" v="1041" actId="20577"/>
        <pc:sldMkLst>
          <pc:docMk/>
          <pc:sldMk cId="4231829502" sldId="305"/>
        </pc:sldMkLst>
        <pc:spChg chg="mod">
          <ac:chgData name="Gillner Anna" userId="16eb55fd-9e0f-45fd-8521-00362c457769" providerId="ADAL" clId="{F27C648B-A71C-4D97-806D-19BB829A8E28}" dt="2024-05-14T08:07:55.410" v="1029" actId="14100"/>
          <ac:spMkLst>
            <pc:docMk/>
            <pc:sldMk cId="4231829502" sldId="305"/>
            <ac:spMk id="6" creationId="{FA38E547-F24A-4620-BBA1-ED983527A0E8}"/>
          </ac:spMkLst>
        </pc:spChg>
        <pc:spChg chg="mod">
          <ac:chgData name="Gillner Anna" userId="16eb55fd-9e0f-45fd-8521-00362c457769" providerId="ADAL" clId="{F27C648B-A71C-4D97-806D-19BB829A8E28}" dt="2024-05-14T08:09:10.568" v="1033" actId="20577"/>
          <ac:spMkLst>
            <pc:docMk/>
            <pc:sldMk cId="4231829502" sldId="305"/>
            <ac:spMk id="7" creationId="{7A1D09FB-EF9F-4344-86E7-A8B1962777D0}"/>
          </ac:spMkLst>
        </pc:spChg>
        <pc:spChg chg="add mod">
          <ac:chgData name="Gillner Anna" userId="16eb55fd-9e0f-45fd-8521-00362c457769" providerId="ADAL" clId="{F27C648B-A71C-4D97-806D-19BB829A8E28}" dt="2024-05-14T08:11:09.138" v="1041" actId="20577"/>
          <ac:spMkLst>
            <pc:docMk/>
            <pc:sldMk cId="4231829502" sldId="305"/>
            <ac:spMk id="10" creationId="{AD0D39B6-5847-4357-A9F4-A3EDDDC82A49}"/>
          </ac:spMkLst>
        </pc:spChg>
        <pc:spChg chg="mod">
          <ac:chgData name="Gillner Anna" userId="16eb55fd-9e0f-45fd-8521-00362c457769" providerId="ADAL" clId="{F27C648B-A71C-4D97-806D-19BB829A8E28}" dt="2024-05-14T08:10:20.539" v="1037" actId="14100"/>
          <ac:spMkLst>
            <pc:docMk/>
            <pc:sldMk cId="4231829502" sldId="305"/>
            <ac:spMk id="12" creationId="{02719584-DA32-4C47-8D78-CED06E1819C6}"/>
          </ac:spMkLst>
        </pc:spChg>
        <pc:picChg chg="add mod">
          <ac:chgData name="Gillner Anna" userId="16eb55fd-9e0f-45fd-8521-00362c457769" providerId="ADAL" clId="{F27C648B-A71C-4D97-806D-19BB829A8E28}" dt="2024-05-14T08:07:23.259" v="1027" actId="14100"/>
          <ac:picMkLst>
            <pc:docMk/>
            <pc:sldMk cId="4231829502" sldId="305"/>
            <ac:picMk id="8" creationId="{28161242-C863-47C7-ACF5-22C72CC21AA9}"/>
          </ac:picMkLst>
        </pc:picChg>
        <pc:picChg chg="del">
          <ac:chgData name="Gillner Anna" userId="16eb55fd-9e0f-45fd-8521-00362c457769" providerId="ADAL" clId="{F27C648B-A71C-4D97-806D-19BB829A8E28}" dt="2024-05-14T07:54:13.060" v="1010"/>
          <ac:picMkLst>
            <pc:docMk/>
            <pc:sldMk cId="4231829502" sldId="305"/>
            <ac:picMk id="9" creationId="{9F7F216D-482D-42B7-9C58-8AC48581693A}"/>
          </ac:picMkLst>
        </pc:picChg>
      </pc:sldChg>
      <pc:sldChg chg="addSp delSp modSp">
        <pc:chgData name="Gillner Anna" userId="16eb55fd-9e0f-45fd-8521-00362c457769" providerId="ADAL" clId="{F27C648B-A71C-4D97-806D-19BB829A8E28}" dt="2024-05-13T14:52:37.910" v="887" actId="20577"/>
        <pc:sldMkLst>
          <pc:docMk/>
          <pc:sldMk cId="1880998117" sldId="310"/>
        </pc:sldMkLst>
        <pc:spChg chg="mod">
          <ac:chgData name="Gillner Anna" userId="16eb55fd-9e0f-45fd-8521-00362c457769" providerId="ADAL" clId="{F27C648B-A71C-4D97-806D-19BB829A8E28}" dt="2024-05-13T14:52:37.910" v="887" actId="20577"/>
          <ac:spMkLst>
            <pc:docMk/>
            <pc:sldMk cId="1880998117" sldId="310"/>
            <ac:spMk id="3" creationId="{FE6CD7B6-2CBC-4448-9D39-4E992C9268A9}"/>
          </ac:spMkLst>
        </pc:spChg>
        <pc:spChg chg="del mod">
          <ac:chgData name="Gillner Anna" userId="16eb55fd-9e0f-45fd-8521-00362c457769" providerId="ADAL" clId="{F27C648B-A71C-4D97-806D-19BB829A8E28}" dt="2024-05-13T14:47:30.365" v="849" actId="478"/>
          <ac:spMkLst>
            <pc:docMk/>
            <pc:sldMk cId="1880998117" sldId="310"/>
            <ac:spMk id="4" creationId="{B39755A1-0CE8-4674-9077-0A16DE2967AC}"/>
          </ac:spMkLst>
        </pc:spChg>
        <pc:spChg chg="add">
          <ac:chgData name="Gillner Anna" userId="16eb55fd-9e0f-45fd-8521-00362c457769" providerId="ADAL" clId="{F27C648B-A71C-4D97-806D-19BB829A8E28}" dt="2024-05-13T14:47:37.768" v="850"/>
          <ac:spMkLst>
            <pc:docMk/>
            <pc:sldMk cId="1880998117" sldId="310"/>
            <ac:spMk id="7" creationId="{1A1A1E7E-AA76-47E9-A537-BC4C89AA597E}"/>
          </ac:spMkLst>
        </pc:spChg>
        <pc:picChg chg="add">
          <ac:chgData name="Gillner Anna" userId="16eb55fd-9e0f-45fd-8521-00362c457769" providerId="ADAL" clId="{F27C648B-A71C-4D97-806D-19BB829A8E28}" dt="2024-05-13T14:47:20.328" v="847"/>
          <ac:picMkLst>
            <pc:docMk/>
            <pc:sldMk cId="1880998117" sldId="310"/>
            <ac:picMk id="5" creationId="{06F3F046-9F96-4A48-9076-9CD43DECD5F0}"/>
          </ac:picMkLst>
        </pc:picChg>
      </pc:sldChg>
      <pc:sldChg chg="modSp modNotesTx">
        <pc:chgData name="Gillner Anna" userId="16eb55fd-9e0f-45fd-8521-00362c457769" providerId="ADAL" clId="{F27C648B-A71C-4D97-806D-19BB829A8E28}" dt="2024-05-14T08:26:51.976" v="1065" actId="20577"/>
        <pc:sldMkLst>
          <pc:docMk/>
          <pc:sldMk cId="2919072374" sldId="350"/>
        </pc:sldMkLst>
        <pc:spChg chg="mod">
          <ac:chgData name="Gillner Anna" userId="16eb55fd-9e0f-45fd-8521-00362c457769" providerId="ADAL" clId="{F27C648B-A71C-4D97-806D-19BB829A8E28}" dt="2024-05-13T10:14:04.706" v="278" actId="20577"/>
          <ac:spMkLst>
            <pc:docMk/>
            <pc:sldMk cId="2919072374" sldId="350"/>
            <ac:spMk id="5" creationId="{1C91E783-860C-4C2B-99C2-C039CE29F9F0}"/>
          </ac:spMkLst>
        </pc:spChg>
        <pc:spChg chg="mod">
          <ac:chgData name="Gillner Anna" userId="16eb55fd-9e0f-45fd-8521-00362c457769" providerId="ADAL" clId="{F27C648B-A71C-4D97-806D-19BB829A8E28}" dt="2024-05-14T08:26:51.976" v="1065" actId="20577"/>
          <ac:spMkLst>
            <pc:docMk/>
            <pc:sldMk cId="2919072374" sldId="350"/>
            <ac:spMk id="13" creationId="{C91682A4-1575-483A-A6A8-0ABB32DFE490}"/>
          </ac:spMkLst>
        </pc:spChg>
        <pc:spChg chg="mod">
          <ac:chgData name="Gillner Anna" userId="16eb55fd-9e0f-45fd-8521-00362c457769" providerId="ADAL" clId="{F27C648B-A71C-4D97-806D-19BB829A8E28}" dt="2024-05-14T08:19:50.604" v="1052" actId="1076"/>
          <ac:spMkLst>
            <pc:docMk/>
            <pc:sldMk cId="2919072374" sldId="350"/>
            <ac:spMk id="14" creationId="{530780F1-E1FF-4D10-B256-9375C7353DA6}"/>
          </ac:spMkLst>
        </pc:spChg>
        <pc:spChg chg="mod">
          <ac:chgData name="Gillner Anna" userId="16eb55fd-9e0f-45fd-8521-00362c457769" providerId="ADAL" clId="{F27C648B-A71C-4D97-806D-19BB829A8E28}" dt="2024-05-13T10:14:36.950" v="281" actId="14100"/>
          <ac:spMkLst>
            <pc:docMk/>
            <pc:sldMk cId="2919072374" sldId="350"/>
            <ac:spMk id="15" creationId="{4A9C3FC7-A3D8-49E7-BE85-06BCDB5BB2C0}"/>
          </ac:spMkLst>
        </pc:spChg>
        <pc:picChg chg="mod">
          <ac:chgData name="Gillner Anna" userId="16eb55fd-9e0f-45fd-8521-00362c457769" providerId="ADAL" clId="{F27C648B-A71C-4D97-806D-19BB829A8E28}" dt="2024-05-13T10:06:59.263" v="255" actId="1076"/>
          <ac:picMkLst>
            <pc:docMk/>
            <pc:sldMk cId="2919072374" sldId="350"/>
            <ac:picMk id="2" creationId="{A8CD6C60-49D0-4435-A942-9F5C91C2820C}"/>
          </ac:picMkLst>
        </pc:picChg>
        <pc:picChg chg="mod">
          <ac:chgData name="Gillner Anna" userId="16eb55fd-9e0f-45fd-8521-00362c457769" providerId="ADAL" clId="{F27C648B-A71C-4D97-806D-19BB829A8E28}" dt="2024-05-13T11:29:26.223" v="361" actId="1076"/>
          <ac:picMkLst>
            <pc:docMk/>
            <pc:sldMk cId="2919072374" sldId="350"/>
            <ac:picMk id="19" creationId="{EF9B1529-FB88-400A-8A05-66F5395979F2}"/>
          </ac:picMkLst>
        </pc:picChg>
      </pc:sldChg>
      <pc:sldChg chg="addSp delSp modSp modNotesTx">
        <pc:chgData name="Gillner Anna" userId="16eb55fd-9e0f-45fd-8521-00362c457769" providerId="ADAL" clId="{F27C648B-A71C-4D97-806D-19BB829A8E28}" dt="2024-05-13T11:27:40.976" v="360" actId="20577"/>
        <pc:sldMkLst>
          <pc:docMk/>
          <pc:sldMk cId="2448376886" sldId="353"/>
        </pc:sldMkLst>
        <pc:spChg chg="mod">
          <ac:chgData name="Gillner Anna" userId="16eb55fd-9e0f-45fd-8521-00362c457769" providerId="ADAL" clId="{F27C648B-A71C-4D97-806D-19BB829A8E28}" dt="2024-05-13T10:09:47.823" v="256" actId="20577"/>
          <ac:spMkLst>
            <pc:docMk/>
            <pc:sldMk cId="2448376886" sldId="353"/>
            <ac:spMk id="5" creationId="{C2C7D379-9B69-4A73-8FC5-7A128D1A20F2}"/>
          </ac:spMkLst>
        </pc:spChg>
        <pc:spChg chg="mod">
          <ac:chgData name="Gillner Anna" userId="16eb55fd-9e0f-45fd-8521-00362c457769" providerId="ADAL" clId="{F27C648B-A71C-4D97-806D-19BB829A8E28}" dt="2024-05-13T10:20:46.007" v="300" actId="1076"/>
          <ac:spMkLst>
            <pc:docMk/>
            <pc:sldMk cId="2448376886" sldId="353"/>
            <ac:spMk id="8" creationId="{EB8CCABC-8410-4F79-AC13-D630064D84BC}"/>
          </ac:spMkLst>
        </pc:spChg>
        <pc:spChg chg="del mod">
          <ac:chgData name="Gillner Anna" userId="16eb55fd-9e0f-45fd-8521-00362c457769" providerId="ADAL" clId="{F27C648B-A71C-4D97-806D-19BB829A8E28}" dt="2024-05-13T10:15:46.532" v="283" actId="478"/>
          <ac:spMkLst>
            <pc:docMk/>
            <pc:sldMk cId="2448376886" sldId="353"/>
            <ac:spMk id="9" creationId="{144C59F0-2E11-4C47-BBAC-B6BA32BA76A9}"/>
          </ac:spMkLst>
        </pc:spChg>
        <pc:spChg chg="add del mod">
          <ac:chgData name="Gillner Anna" userId="16eb55fd-9e0f-45fd-8521-00362c457769" providerId="ADAL" clId="{F27C648B-A71C-4D97-806D-19BB829A8E28}" dt="2024-05-13T11:02:30.937" v="328" actId="20577"/>
          <ac:spMkLst>
            <pc:docMk/>
            <pc:sldMk cId="2448376886" sldId="353"/>
            <ac:spMk id="10" creationId="{E91DE9A7-9681-4D91-9DC4-C78EE1EC57FF}"/>
          </ac:spMkLst>
        </pc:spChg>
        <pc:spChg chg="mod">
          <ac:chgData name="Gillner Anna" userId="16eb55fd-9e0f-45fd-8521-00362c457769" providerId="ADAL" clId="{F27C648B-A71C-4D97-806D-19BB829A8E28}" dt="2024-05-13T10:20:33.688" v="298" actId="1076"/>
          <ac:spMkLst>
            <pc:docMk/>
            <pc:sldMk cId="2448376886" sldId="353"/>
            <ac:spMk id="11" creationId="{C2D8C4AC-37C6-456B-9645-B1DF7CFCF934}"/>
          </ac:spMkLst>
        </pc:spChg>
        <pc:spChg chg="mod">
          <ac:chgData name="Gillner Anna" userId="16eb55fd-9e0f-45fd-8521-00362c457769" providerId="ADAL" clId="{F27C648B-A71C-4D97-806D-19BB829A8E28}" dt="2024-05-13T10:20:53.463" v="301" actId="1076"/>
          <ac:spMkLst>
            <pc:docMk/>
            <pc:sldMk cId="2448376886" sldId="353"/>
            <ac:spMk id="12" creationId="{5FE470A3-0DEE-4E28-AC6F-89B5F082938B}"/>
          </ac:spMkLst>
        </pc:spChg>
        <pc:spChg chg="mod">
          <ac:chgData name="Gillner Anna" userId="16eb55fd-9e0f-45fd-8521-00362c457769" providerId="ADAL" clId="{F27C648B-A71C-4D97-806D-19BB829A8E28}" dt="2024-05-13T10:22:29.968" v="323" actId="1076"/>
          <ac:spMkLst>
            <pc:docMk/>
            <pc:sldMk cId="2448376886" sldId="353"/>
            <ac:spMk id="13" creationId="{75AC469E-7166-4F86-A581-A5C2EFADF6A2}"/>
          </ac:spMkLst>
        </pc:spChg>
        <pc:spChg chg="mod">
          <ac:chgData name="Gillner Anna" userId="16eb55fd-9e0f-45fd-8521-00362c457769" providerId="ADAL" clId="{F27C648B-A71C-4D97-806D-19BB829A8E28}" dt="2024-05-13T10:23:27.502" v="324" actId="1076"/>
          <ac:spMkLst>
            <pc:docMk/>
            <pc:sldMk cId="2448376886" sldId="353"/>
            <ac:spMk id="16" creationId="{A0364521-1663-4DBD-8DEF-7AEB811308AA}"/>
          </ac:spMkLst>
        </pc:spChg>
        <pc:picChg chg="mod">
          <ac:chgData name="Gillner Anna" userId="16eb55fd-9e0f-45fd-8521-00362c457769" providerId="ADAL" clId="{F27C648B-A71C-4D97-806D-19BB829A8E28}" dt="2024-05-13T10:25:04.142" v="325" actId="207"/>
          <ac:picMkLst>
            <pc:docMk/>
            <pc:sldMk cId="2448376886" sldId="353"/>
            <ac:picMk id="14" creationId="{DC69DE84-857A-4BE8-B922-28D86DD55D6F}"/>
          </ac:picMkLst>
        </pc:picChg>
      </pc:sldChg>
      <pc:sldChg chg="delSp modSp">
        <pc:chgData name="Gillner Anna" userId="16eb55fd-9e0f-45fd-8521-00362c457769" providerId="ADAL" clId="{F27C648B-A71C-4D97-806D-19BB829A8E28}" dt="2024-05-13T12:46:21.640" v="474" actId="14100"/>
        <pc:sldMkLst>
          <pc:docMk/>
          <pc:sldMk cId="2946452374" sldId="354"/>
        </pc:sldMkLst>
        <pc:spChg chg="mod">
          <ac:chgData name="Gillner Anna" userId="16eb55fd-9e0f-45fd-8521-00362c457769" providerId="ADAL" clId="{F27C648B-A71C-4D97-806D-19BB829A8E28}" dt="2024-05-13T12:46:21.640" v="474" actId="14100"/>
          <ac:spMkLst>
            <pc:docMk/>
            <pc:sldMk cId="2946452374" sldId="354"/>
            <ac:spMk id="3" creationId="{C9A84208-3D12-467B-A7A3-7A1C9F4E03B7}"/>
          </ac:spMkLst>
        </pc:spChg>
        <pc:picChg chg="del">
          <ac:chgData name="Gillner Anna" userId="16eb55fd-9e0f-45fd-8521-00362c457769" providerId="ADAL" clId="{F27C648B-A71C-4D97-806D-19BB829A8E28}" dt="2024-05-13T11:30:04.372" v="362" actId="478"/>
          <ac:picMkLst>
            <pc:docMk/>
            <pc:sldMk cId="2946452374" sldId="354"/>
            <ac:picMk id="7" creationId="{57F6AFC9-0516-468A-A972-BB92ACA4764D}"/>
          </ac:picMkLst>
        </pc:picChg>
      </pc:sldChg>
      <pc:sldChg chg="modNotesTx">
        <pc:chgData name="Gillner Anna" userId="16eb55fd-9e0f-45fd-8521-00362c457769" providerId="ADAL" clId="{F27C648B-A71C-4D97-806D-19BB829A8E28}" dt="2024-05-13T08:50:07.999" v="170" actId="6549"/>
        <pc:sldMkLst>
          <pc:docMk/>
          <pc:sldMk cId="79316539" sldId="356"/>
        </pc:sldMkLst>
      </pc:sldChg>
      <pc:sldChg chg="modSp modNotesTx">
        <pc:chgData name="Gillner Anna" userId="16eb55fd-9e0f-45fd-8521-00362c457769" providerId="ADAL" clId="{F27C648B-A71C-4D97-806D-19BB829A8E28}" dt="2024-05-13T08:50:14.612" v="171" actId="6549"/>
        <pc:sldMkLst>
          <pc:docMk/>
          <pc:sldMk cId="3958081686" sldId="357"/>
        </pc:sldMkLst>
        <pc:spChg chg="mod">
          <ac:chgData name="Gillner Anna" userId="16eb55fd-9e0f-45fd-8521-00362c457769" providerId="ADAL" clId="{F27C648B-A71C-4D97-806D-19BB829A8E28}" dt="2024-05-10T06:56:10.833" v="11" actId="20577"/>
          <ac:spMkLst>
            <pc:docMk/>
            <pc:sldMk cId="3958081686" sldId="357"/>
            <ac:spMk id="5" creationId="{0A467E28-9E31-4858-B417-8E8B84A04647}"/>
          </ac:spMkLst>
        </pc:spChg>
      </pc:sldChg>
      <pc:sldChg chg="modSp modNotesTx">
        <pc:chgData name="Gillner Anna" userId="16eb55fd-9e0f-45fd-8521-00362c457769" providerId="ADAL" clId="{F27C648B-A71C-4D97-806D-19BB829A8E28}" dt="2024-05-14T07:56:51.245" v="1015" actId="1076"/>
        <pc:sldMkLst>
          <pc:docMk/>
          <pc:sldMk cId="3890419398" sldId="358"/>
        </pc:sldMkLst>
        <pc:spChg chg="mod">
          <ac:chgData name="Gillner Anna" userId="16eb55fd-9e0f-45fd-8521-00362c457769" providerId="ADAL" clId="{F27C648B-A71C-4D97-806D-19BB829A8E28}" dt="2024-05-14T07:56:51.245" v="1015" actId="1076"/>
          <ac:spMkLst>
            <pc:docMk/>
            <pc:sldMk cId="3890419398" sldId="358"/>
            <ac:spMk id="5" creationId="{0A467E28-9E31-4858-B417-8E8B84A04647}"/>
          </ac:spMkLst>
        </pc:spChg>
      </pc:sldChg>
      <pc:sldChg chg="addSp delSp modSp add modNotesTx">
        <pc:chgData name="Gillner Anna" userId="16eb55fd-9e0f-45fd-8521-00362c457769" providerId="ADAL" clId="{F27C648B-A71C-4D97-806D-19BB829A8E28}" dt="2024-05-14T08:19:16.499" v="1051" actId="20577"/>
        <pc:sldMkLst>
          <pc:docMk/>
          <pc:sldMk cId="2942276823" sldId="359"/>
        </pc:sldMkLst>
        <pc:spChg chg="mod">
          <ac:chgData name="Gillner Anna" userId="16eb55fd-9e0f-45fd-8521-00362c457769" providerId="ADAL" clId="{F27C648B-A71C-4D97-806D-19BB829A8E28}" dt="2024-05-14T08:19:16.499" v="1051" actId="20577"/>
          <ac:spMkLst>
            <pc:docMk/>
            <pc:sldMk cId="2942276823" sldId="359"/>
            <ac:spMk id="7" creationId="{A2011B45-FD13-4852-9C11-6A772D8ED2A6}"/>
          </ac:spMkLst>
        </pc:spChg>
        <pc:spChg chg="del">
          <ac:chgData name="Gillner Anna" userId="16eb55fd-9e0f-45fd-8521-00362c457769" providerId="ADAL" clId="{F27C648B-A71C-4D97-806D-19BB829A8E28}" dt="2024-05-10T11:35:32.533" v="48" actId="478"/>
          <ac:spMkLst>
            <pc:docMk/>
            <pc:sldMk cId="2942276823" sldId="359"/>
            <ac:spMk id="8" creationId="{63EFD137-EED9-4DB2-8893-8CBC61F2AE7D}"/>
          </ac:spMkLst>
        </pc:spChg>
        <pc:spChg chg="add del mod">
          <ac:chgData name="Gillner Anna" userId="16eb55fd-9e0f-45fd-8521-00362c457769" providerId="ADAL" clId="{F27C648B-A71C-4D97-806D-19BB829A8E28}" dt="2024-05-10T11:41:00.495" v="65" actId="478"/>
          <ac:spMkLst>
            <pc:docMk/>
            <pc:sldMk cId="2942276823" sldId="359"/>
            <ac:spMk id="9" creationId="{B77F3038-8040-45AF-BD48-40ACF4848318}"/>
          </ac:spMkLst>
        </pc:spChg>
        <pc:picChg chg="mod">
          <ac:chgData name="Gillner Anna" userId="16eb55fd-9e0f-45fd-8521-00362c457769" providerId="ADAL" clId="{F27C648B-A71C-4D97-806D-19BB829A8E28}" dt="2024-05-14T08:18:58.948" v="1049" actId="1076"/>
          <ac:picMkLst>
            <pc:docMk/>
            <pc:sldMk cId="2942276823" sldId="359"/>
            <ac:picMk id="3" creationId="{2158152C-DA24-427B-8884-9D086BC29333}"/>
          </ac:picMkLst>
        </pc:picChg>
        <pc:picChg chg="del">
          <ac:chgData name="Gillner Anna" userId="16eb55fd-9e0f-45fd-8521-00362c457769" providerId="ADAL" clId="{F27C648B-A71C-4D97-806D-19BB829A8E28}" dt="2024-05-10T11:36:32.503" v="52" actId="478"/>
          <ac:picMkLst>
            <pc:docMk/>
            <pc:sldMk cId="2942276823" sldId="359"/>
            <ac:picMk id="10" creationId="{327378C7-9916-4B76-9FFB-B2F27B3428B4}"/>
          </ac:picMkLst>
        </pc:picChg>
      </pc:sldChg>
      <pc:sldChg chg="delSp modSp add modNotesTx">
        <pc:chgData name="Gillner Anna" userId="16eb55fd-9e0f-45fd-8521-00362c457769" providerId="ADAL" clId="{F27C648B-A71C-4D97-806D-19BB829A8E28}" dt="2024-05-14T07:58:11.429" v="1019" actId="478"/>
        <pc:sldMkLst>
          <pc:docMk/>
          <pc:sldMk cId="515269690" sldId="360"/>
        </pc:sldMkLst>
        <pc:spChg chg="mod">
          <ac:chgData name="Gillner Anna" userId="16eb55fd-9e0f-45fd-8521-00362c457769" providerId="ADAL" clId="{F27C648B-A71C-4D97-806D-19BB829A8E28}" dt="2024-05-13T11:22:29.616" v="356" actId="20577"/>
          <ac:spMkLst>
            <pc:docMk/>
            <pc:sldMk cId="515269690" sldId="360"/>
            <ac:spMk id="7" creationId="{A2011B45-FD13-4852-9C11-6A772D8ED2A6}"/>
          </ac:spMkLst>
        </pc:spChg>
        <pc:picChg chg="del">
          <ac:chgData name="Gillner Anna" userId="16eb55fd-9e0f-45fd-8521-00362c457769" providerId="ADAL" clId="{F27C648B-A71C-4D97-806D-19BB829A8E28}" dt="2024-05-14T07:58:11.429" v="1019" actId="478"/>
          <ac:picMkLst>
            <pc:docMk/>
            <pc:sldMk cId="515269690" sldId="360"/>
            <ac:picMk id="3" creationId="{2158152C-DA24-427B-8884-9D086BC29333}"/>
          </ac:picMkLst>
        </pc:picChg>
      </pc:sldChg>
      <pc:sldChg chg="modSp add modNotesTx">
        <pc:chgData name="Gillner Anna" userId="16eb55fd-9e0f-45fd-8521-00362c457769" providerId="ADAL" clId="{F27C648B-A71C-4D97-806D-19BB829A8E28}" dt="2024-05-14T07:57:24.820" v="1016" actId="1076"/>
        <pc:sldMkLst>
          <pc:docMk/>
          <pc:sldMk cId="2702798174" sldId="361"/>
        </pc:sldMkLst>
        <pc:spChg chg="mod">
          <ac:chgData name="Gillner Anna" userId="16eb55fd-9e0f-45fd-8521-00362c457769" providerId="ADAL" clId="{F27C648B-A71C-4D97-806D-19BB829A8E28}" dt="2024-05-13T07:10:33.620" v="131" actId="20577"/>
          <ac:spMkLst>
            <pc:docMk/>
            <pc:sldMk cId="2702798174" sldId="361"/>
            <ac:spMk id="7" creationId="{A2011B45-FD13-4852-9C11-6A772D8ED2A6}"/>
          </ac:spMkLst>
        </pc:spChg>
        <pc:picChg chg="mod">
          <ac:chgData name="Gillner Anna" userId="16eb55fd-9e0f-45fd-8521-00362c457769" providerId="ADAL" clId="{F27C648B-A71C-4D97-806D-19BB829A8E28}" dt="2024-05-14T07:57:24.820" v="1016" actId="1076"/>
          <ac:picMkLst>
            <pc:docMk/>
            <pc:sldMk cId="2702798174" sldId="361"/>
            <ac:picMk id="3" creationId="{2158152C-DA24-427B-8884-9D086BC29333}"/>
          </ac:picMkLst>
        </pc:picChg>
      </pc:sldChg>
      <pc:sldChg chg="addSp modSp add modNotesTx">
        <pc:chgData name="Gillner Anna" userId="16eb55fd-9e0f-45fd-8521-00362c457769" providerId="ADAL" clId="{F27C648B-A71C-4D97-806D-19BB829A8E28}" dt="2024-05-14T07:57:36.490" v="1017" actId="1076"/>
        <pc:sldMkLst>
          <pc:docMk/>
          <pc:sldMk cId="1683081569" sldId="362"/>
        </pc:sldMkLst>
        <pc:spChg chg="add">
          <ac:chgData name="Gillner Anna" userId="16eb55fd-9e0f-45fd-8521-00362c457769" providerId="ADAL" clId="{F27C648B-A71C-4D97-806D-19BB829A8E28}" dt="2024-05-10T13:27:38.456" v="105"/>
          <ac:spMkLst>
            <pc:docMk/>
            <pc:sldMk cId="1683081569" sldId="362"/>
            <ac:spMk id="4" creationId="{294851B1-5E04-489D-A7DF-E5DA84A05FFB}"/>
          </ac:spMkLst>
        </pc:spChg>
        <pc:spChg chg="mod">
          <ac:chgData name="Gillner Anna" userId="16eb55fd-9e0f-45fd-8521-00362c457769" providerId="ADAL" clId="{F27C648B-A71C-4D97-806D-19BB829A8E28}" dt="2024-05-13T08:56:34.258" v="179" actId="207"/>
          <ac:spMkLst>
            <pc:docMk/>
            <pc:sldMk cId="1683081569" sldId="362"/>
            <ac:spMk id="7" creationId="{A2011B45-FD13-4852-9C11-6A772D8ED2A6}"/>
          </ac:spMkLst>
        </pc:spChg>
        <pc:picChg chg="mod">
          <ac:chgData name="Gillner Anna" userId="16eb55fd-9e0f-45fd-8521-00362c457769" providerId="ADAL" clId="{F27C648B-A71C-4D97-806D-19BB829A8E28}" dt="2024-05-14T07:57:36.490" v="1017" actId="1076"/>
          <ac:picMkLst>
            <pc:docMk/>
            <pc:sldMk cId="1683081569" sldId="362"/>
            <ac:picMk id="3" creationId="{2158152C-DA24-427B-8884-9D086BC29333}"/>
          </ac:picMkLst>
        </pc:picChg>
      </pc:sldChg>
      <pc:sldChg chg="modSp add">
        <pc:chgData name="Gillner Anna" userId="16eb55fd-9e0f-45fd-8521-00362c457769" providerId="ADAL" clId="{F27C648B-A71C-4D97-806D-19BB829A8E28}" dt="2024-05-14T08:25:35.320" v="1057" actId="115"/>
        <pc:sldMkLst>
          <pc:docMk/>
          <pc:sldMk cId="2162121912" sldId="363"/>
        </pc:sldMkLst>
        <pc:spChg chg="mod">
          <ac:chgData name="Gillner Anna" userId="16eb55fd-9e0f-45fd-8521-00362c457769" providerId="ADAL" clId="{F27C648B-A71C-4D97-806D-19BB829A8E28}" dt="2024-05-14T08:25:35.320" v="1057" actId="115"/>
          <ac:spMkLst>
            <pc:docMk/>
            <pc:sldMk cId="2162121912" sldId="363"/>
            <ac:spMk id="3" creationId="{C9A84208-3D12-467B-A7A3-7A1C9F4E03B7}"/>
          </ac:spMkLst>
        </pc:spChg>
      </pc:sldChg>
      <pc:sldChg chg="modSp add">
        <pc:chgData name="Gillner Anna" userId="16eb55fd-9e0f-45fd-8521-00362c457769" providerId="ADAL" clId="{F27C648B-A71C-4D97-806D-19BB829A8E28}" dt="2024-05-13T13:14:34.552" v="639" actId="20577"/>
        <pc:sldMkLst>
          <pc:docMk/>
          <pc:sldMk cId="3065982865" sldId="364"/>
        </pc:sldMkLst>
        <pc:spChg chg="mod">
          <ac:chgData name="Gillner Anna" userId="16eb55fd-9e0f-45fd-8521-00362c457769" providerId="ADAL" clId="{F27C648B-A71C-4D97-806D-19BB829A8E28}" dt="2024-05-13T13:14:34.552" v="639" actId="20577"/>
          <ac:spMkLst>
            <pc:docMk/>
            <pc:sldMk cId="3065982865" sldId="364"/>
            <ac:spMk id="2" creationId="{73283DC2-1247-4F5D-BC9A-827C1EDEB88E}"/>
          </ac:spMkLst>
        </pc:spChg>
      </pc:sldChg>
      <pc:sldChg chg="modSp add">
        <pc:chgData name="Gillner Anna" userId="16eb55fd-9e0f-45fd-8521-00362c457769" providerId="ADAL" clId="{F27C648B-A71C-4D97-806D-19BB829A8E28}" dt="2024-05-14T09:31:49.344" v="1141" actId="20577"/>
        <pc:sldMkLst>
          <pc:docMk/>
          <pc:sldMk cId="2415519963" sldId="365"/>
        </pc:sldMkLst>
        <pc:spChg chg="mod">
          <ac:chgData name="Gillner Anna" userId="16eb55fd-9e0f-45fd-8521-00362c457769" providerId="ADAL" clId="{F27C648B-A71C-4D97-806D-19BB829A8E28}" dt="2024-05-14T09:31:49.344" v="1141" actId="20577"/>
          <ac:spMkLst>
            <pc:docMk/>
            <pc:sldMk cId="2415519963" sldId="365"/>
            <ac:spMk id="6" creationId="{629B3A7D-2920-4BD6-A38D-3886B81C0D12}"/>
          </ac:spMkLst>
        </pc:spChg>
      </pc:sldChg>
      <pc:sldChg chg="addSp modSp add">
        <pc:chgData name="Gillner Anna" userId="16eb55fd-9e0f-45fd-8521-00362c457769" providerId="ADAL" clId="{F27C648B-A71C-4D97-806D-19BB829A8E28}" dt="2024-05-14T09:33:19.493" v="1153" actId="20577"/>
        <pc:sldMkLst>
          <pc:docMk/>
          <pc:sldMk cId="3555361238" sldId="366"/>
        </pc:sldMkLst>
        <pc:spChg chg="mod">
          <ac:chgData name="Gillner Anna" userId="16eb55fd-9e0f-45fd-8521-00362c457769" providerId="ADAL" clId="{F27C648B-A71C-4D97-806D-19BB829A8E28}" dt="2024-05-14T09:33:19.493" v="1153" actId="20577"/>
          <ac:spMkLst>
            <pc:docMk/>
            <pc:sldMk cId="3555361238" sldId="366"/>
            <ac:spMk id="6" creationId="{629B3A7D-2920-4BD6-A38D-3886B81C0D12}"/>
          </ac:spMkLst>
        </pc:spChg>
        <pc:picChg chg="add mod">
          <ac:chgData name="Gillner Anna" userId="16eb55fd-9e0f-45fd-8521-00362c457769" providerId="ADAL" clId="{F27C648B-A71C-4D97-806D-19BB829A8E28}" dt="2024-05-13T14:28:32.372" v="792" actId="1076"/>
          <ac:picMkLst>
            <pc:docMk/>
            <pc:sldMk cId="3555361238" sldId="366"/>
            <ac:picMk id="5" creationId="{7AA4B6E2-48A5-4789-9B64-F5668F3151BC}"/>
          </ac:picMkLst>
        </pc:picChg>
      </pc:sldChg>
      <pc:sldChg chg="modSp add">
        <pc:chgData name="Gillner Anna" userId="16eb55fd-9e0f-45fd-8521-00362c457769" providerId="ADAL" clId="{F27C648B-A71C-4D97-806D-19BB829A8E28}" dt="2024-05-14T09:49:12.686" v="1207" actId="207"/>
        <pc:sldMkLst>
          <pc:docMk/>
          <pc:sldMk cId="2510463525" sldId="369"/>
        </pc:sldMkLst>
        <pc:graphicFrameChg chg="mod modGraphic">
          <ac:chgData name="Gillner Anna" userId="16eb55fd-9e0f-45fd-8521-00362c457769" providerId="ADAL" clId="{F27C648B-A71C-4D97-806D-19BB829A8E28}" dt="2024-05-14T09:49:12.686" v="1207" actId="207"/>
          <ac:graphicFrameMkLst>
            <pc:docMk/>
            <pc:sldMk cId="2510463525" sldId="369"/>
            <ac:graphicFrameMk id="6" creationId="{00000000-0000-0000-0000-000000000000}"/>
          </ac:graphicFrameMkLst>
        </pc:graphicFrameChg>
      </pc:sldChg>
      <pc:sldChg chg="modSp add">
        <pc:chgData name="Gillner Anna" userId="16eb55fd-9e0f-45fd-8521-00362c457769" providerId="ADAL" clId="{F27C648B-A71C-4D97-806D-19BB829A8E28}" dt="2024-05-14T09:49:45.300" v="1208" actId="14100"/>
        <pc:sldMkLst>
          <pc:docMk/>
          <pc:sldMk cId="3370208949" sldId="371"/>
        </pc:sldMkLst>
        <pc:spChg chg="mod">
          <ac:chgData name="Gillner Anna" userId="16eb55fd-9e0f-45fd-8521-00362c457769" providerId="ADAL" clId="{F27C648B-A71C-4D97-806D-19BB829A8E28}" dt="2024-05-14T09:49:45.300" v="1208" actId="14100"/>
          <ac:spMkLst>
            <pc:docMk/>
            <pc:sldMk cId="3370208949" sldId="371"/>
            <ac:spMk id="6" creationId="{48AA7554-2B1A-442D-A163-53F8C38A79D6}"/>
          </ac:spMkLst>
        </pc:spChg>
      </pc:sldChg>
      <pc:sldChg chg="modSp add">
        <pc:chgData name="Gillner Anna" userId="16eb55fd-9e0f-45fd-8521-00362c457769" providerId="ADAL" clId="{F27C648B-A71C-4D97-806D-19BB829A8E28}" dt="2024-05-14T08:59:22.524" v="1114" actId="20577"/>
        <pc:sldMkLst>
          <pc:docMk/>
          <pc:sldMk cId="1696234582" sldId="372"/>
        </pc:sldMkLst>
        <pc:spChg chg="mod">
          <ac:chgData name="Gillner Anna" userId="16eb55fd-9e0f-45fd-8521-00362c457769" providerId="ADAL" clId="{F27C648B-A71C-4D97-806D-19BB829A8E28}" dt="2024-05-14T08:59:22.524" v="1114" actId="20577"/>
          <ac:spMkLst>
            <pc:docMk/>
            <pc:sldMk cId="1696234582" sldId="372"/>
            <ac:spMk id="7" creationId="{A2011B45-FD13-4852-9C11-6A772D8ED2A6}"/>
          </ac:spMkLst>
        </pc:spChg>
        <pc:picChg chg="mod">
          <ac:chgData name="Gillner Anna" userId="16eb55fd-9e0f-45fd-8521-00362c457769" providerId="ADAL" clId="{F27C648B-A71C-4D97-806D-19BB829A8E28}" dt="2024-05-14T08:51:02.684" v="1103" actId="1076"/>
          <ac:picMkLst>
            <pc:docMk/>
            <pc:sldMk cId="1696234582" sldId="372"/>
            <ac:picMk id="3" creationId="{2158152C-DA24-427B-8884-9D086BC29333}"/>
          </ac:picMkLst>
        </pc:picChg>
      </pc:sldChg>
    </pc:docChg>
  </pc:docChgLst>
  <pc:docChgLst>
    <pc:chgData name="Gruszka Diana" userId="d48a829e-14dc-4b6a-a968-513792cbb470" providerId="ADAL" clId="{337C5C8D-C8C9-4526-8587-844F39206097}"/>
    <pc:docChg chg="undo custSel addSld delSld modSld sldOrd">
      <pc:chgData name="Gruszka Diana" userId="d48a829e-14dc-4b6a-a968-513792cbb470" providerId="ADAL" clId="{337C5C8D-C8C9-4526-8587-844F39206097}" dt="2024-05-23T06:05:05.316" v="4622" actId="1076"/>
      <pc:docMkLst>
        <pc:docMk/>
      </pc:docMkLst>
      <pc:sldChg chg="modSp">
        <pc:chgData name="Gruszka Diana" userId="d48a829e-14dc-4b6a-a968-513792cbb470" providerId="ADAL" clId="{337C5C8D-C8C9-4526-8587-844F39206097}" dt="2024-05-18T11:57:06.046" v="4180" actId="20577"/>
        <pc:sldMkLst>
          <pc:docMk/>
          <pc:sldMk cId="2829451261" sldId="272"/>
        </pc:sldMkLst>
        <pc:spChg chg="mod">
          <ac:chgData name="Gruszka Diana" userId="d48a829e-14dc-4b6a-a968-513792cbb470" providerId="ADAL" clId="{337C5C8D-C8C9-4526-8587-844F39206097}" dt="2024-05-18T11:57:06.046" v="4180" actId="20577"/>
          <ac:spMkLst>
            <pc:docMk/>
            <pc:sldMk cId="2829451261" sldId="272"/>
            <ac:spMk id="8" creationId="{5F5B6E68-8F00-4EDF-A57B-F8839A296278}"/>
          </ac:spMkLst>
        </pc:spChg>
      </pc:sldChg>
      <pc:sldChg chg="modSp">
        <pc:chgData name="Gruszka Diana" userId="d48a829e-14dc-4b6a-a968-513792cbb470" providerId="ADAL" clId="{337C5C8D-C8C9-4526-8587-844F39206097}" dt="2024-05-18T11:23:32.974" v="4105" actId="20577"/>
        <pc:sldMkLst>
          <pc:docMk/>
          <pc:sldMk cId="1189623107" sldId="279"/>
        </pc:sldMkLst>
        <pc:spChg chg="mod">
          <ac:chgData name="Gruszka Diana" userId="d48a829e-14dc-4b6a-a968-513792cbb470" providerId="ADAL" clId="{337C5C8D-C8C9-4526-8587-844F39206097}" dt="2024-05-18T11:23:32.974" v="4105" actId="20577"/>
          <ac:spMkLst>
            <pc:docMk/>
            <pc:sldMk cId="1189623107" sldId="279"/>
            <ac:spMk id="6" creationId="{00000000-0000-0000-0000-000000000000}"/>
          </ac:spMkLst>
        </pc:spChg>
      </pc:sldChg>
      <pc:sldChg chg="addSp delSp modSp">
        <pc:chgData name="Gruszka Diana" userId="d48a829e-14dc-4b6a-a968-513792cbb470" providerId="ADAL" clId="{337C5C8D-C8C9-4526-8587-844F39206097}" dt="2024-05-18T07:42:14.972" v="323" actId="1076"/>
        <pc:sldMkLst>
          <pc:docMk/>
          <pc:sldMk cId="2989662728" sldId="280"/>
        </pc:sldMkLst>
        <pc:spChg chg="mod">
          <ac:chgData name="Gruszka Diana" userId="d48a829e-14dc-4b6a-a968-513792cbb470" providerId="ADAL" clId="{337C5C8D-C8C9-4526-8587-844F39206097}" dt="2024-05-18T06:13:44.890" v="1" actId="113"/>
          <ac:spMkLst>
            <pc:docMk/>
            <pc:sldMk cId="2989662728" sldId="280"/>
            <ac:spMk id="7" creationId="{A2011B45-FD13-4852-9C11-6A772D8ED2A6}"/>
          </ac:spMkLst>
        </pc:spChg>
        <pc:picChg chg="del">
          <ac:chgData name="Gruszka Diana" userId="d48a829e-14dc-4b6a-a968-513792cbb470" providerId="ADAL" clId="{337C5C8D-C8C9-4526-8587-844F39206097}" dt="2024-05-18T07:38:31.947" v="316" actId="478"/>
          <ac:picMkLst>
            <pc:docMk/>
            <pc:sldMk cId="2989662728" sldId="280"/>
            <ac:picMk id="3" creationId="{2158152C-DA24-427B-8884-9D086BC29333}"/>
          </ac:picMkLst>
        </pc:picChg>
        <pc:picChg chg="add mod">
          <ac:chgData name="Gruszka Diana" userId="d48a829e-14dc-4b6a-a968-513792cbb470" providerId="ADAL" clId="{337C5C8D-C8C9-4526-8587-844F39206097}" dt="2024-05-18T07:42:14.972" v="323" actId="1076"/>
          <ac:picMkLst>
            <pc:docMk/>
            <pc:sldMk cId="2989662728" sldId="280"/>
            <ac:picMk id="5" creationId="{5BA1BB6B-84EE-4887-9ADE-A9D00C7E4396}"/>
          </ac:picMkLst>
        </pc:picChg>
      </pc:sldChg>
      <pc:sldChg chg="modSp ord">
        <pc:chgData name="Gruszka Diana" userId="d48a829e-14dc-4b6a-a968-513792cbb470" providerId="ADAL" clId="{337C5C8D-C8C9-4526-8587-844F39206097}" dt="2024-05-23T06:04:42.064" v="4619" actId="20577"/>
        <pc:sldMkLst>
          <pc:docMk/>
          <pc:sldMk cId="3280263" sldId="284"/>
        </pc:sldMkLst>
        <pc:spChg chg="mod">
          <ac:chgData name="Gruszka Diana" userId="d48a829e-14dc-4b6a-a968-513792cbb470" providerId="ADAL" clId="{337C5C8D-C8C9-4526-8587-844F39206097}" dt="2024-05-23T06:04:42.064" v="4619" actId="20577"/>
          <ac:spMkLst>
            <pc:docMk/>
            <pc:sldMk cId="3280263" sldId="284"/>
            <ac:spMk id="5" creationId="{0A467E28-9E31-4858-B417-8E8B84A04647}"/>
          </ac:spMkLst>
        </pc:spChg>
      </pc:sldChg>
      <pc:sldChg chg="modSp">
        <pc:chgData name="Gruszka Diana" userId="d48a829e-14dc-4b6a-a968-513792cbb470" providerId="ADAL" clId="{337C5C8D-C8C9-4526-8587-844F39206097}" dt="2024-05-18T06:19:08.467" v="9" actId="113"/>
        <pc:sldMkLst>
          <pc:docMk/>
          <pc:sldMk cId="3621956965" sldId="290"/>
        </pc:sldMkLst>
        <pc:spChg chg="mod">
          <ac:chgData name="Gruszka Diana" userId="d48a829e-14dc-4b6a-a968-513792cbb470" providerId="ADAL" clId="{337C5C8D-C8C9-4526-8587-844F39206097}" dt="2024-05-18T06:19:08.467" v="9" actId="113"/>
          <ac:spMkLst>
            <pc:docMk/>
            <pc:sldMk cId="3621956965" sldId="290"/>
            <ac:spMk id="18" creationId="{B7D2CC26-60C0-45F1-8C80-FD9777F4C6FB}"/>
          </ac:spMkLst>
        </pc:spChg>
      </pc:sldChg>
      <pc:sldChg chg="modSp">
        <pc:chgData name="Gruszka Diana" userId="d48a829e-14dc-4b6a-a968-513792cbb470" providerId="ADAL" clId="{337C5C8D-C8C9-4526-8587-844F39206097}" dt="2024-05-18T06:23:39.053" v="33" actId="20577"/>
        <pc:sldMkLst>
          <pc:docMk/>
          <pc:sldMk cId="923877487" sldId="293"/>
        </pc:sldMkLst>
        <pc:spChg chg="mod">
          <ac:chgData name="Gruszka Diana" userId="d48a829e-14dc-4b6a-a968-513792cbb470" providerId="ADAL" clId="{337C5C8D-C8C9-4526-8587-844F39206097}" dt="2024-05-18T06:23:39.053" v="33" actId="20577"/>
          <ac:spMkLst>
            <pc:docMk/>
            <pc:sldMk cId="923877487" sldId="293"/>
            <ac:spMk id="6" creationId="{629B3A7D-2920-4BD6-A38D-3886B81C0D12}"/>
          </ac:spMkLst>
        </pc:spChg>
      </pc:sldChg>
      <pc:sldChg chg="addSp modSp">
        <pc:chgData name="Gruszka Diana" userId="d48a829e-14dc-4b6a-a968-513792cbb470" providerId="ADAL" clId="{337C5C8D-C8C9-4526-8587-844F39206097}" dt="2024-05-18T11:26:16.775" v="4111" actId="14100"/>
        <pc:sldMkLst>
          <pc:docMk/>
          <pc:sldMk cId="3103311600" sldId="296"/>
        </pc:sldMkLst>
        <pc:spChg chg="add mod">
          <ac:chgData name="Gruszka Diana" userId="d48a829e-14dc-4b6a-a968-513792cbb470" providerId="ADAL" clId="{337C5C8D-C8C9-4526-8587-844F39206097}" dt="2024-05-18T11:26:16.775" v="4111" actId="14100"/>
          <ac:spMkLst>
            <pc:docMk/>
            <pc:sldMk cId="3103311600" sldId="296"/>
            <ac:spMk id="2" creationId="{18037D8B-15A9-4F30-B21D-4F29DF300B42}"/>
          </ac:spMkLst>
        </pc:spChg>
        <pc:spChg chg="mod">
          <ac:chgData name="Gruszka Diana" userId="d48a829e-14dc-4b6a-a968-513792cbb470" providerId="ADAL" clId="{337C5C8D-C8C9-4526-8587-844F39206097}" dt="2024-05-18T06:24:48.926" v="45" actId="20577"/>
          <ac:spMkLst>
            <pc:docMk/>
            <pc:sldMk cId="3103311600" sldId="296"/>
            <ac:spMk id="5" creationId="{969DC0FC-367A-4B7F-84EB-4C5E6E2F4E1E}"/>
          </ac:spMkLst>
        </pc:spChg>
        <pc:spChg chg="mod">
          <ac:chgData name="Gruszka Diana" userId="d48a829e-14dc-4b6a-a968-513792cbb470" providerId="ADAL" clId="{337C5C8D-C8C9-4526-8587-844F39206097}" dt="2024-05-18T06:38:27.611" v="157" actId="207"/>
          <ac:spMkLst>
            <pc:docMk/>
            <pc:sldMk cId="3103311600" sldId="296"/>
            <ac:spMk id="6" creationId="{5A361DB2-A255-4918-AE86-EA12EFB995CA}"/>
          </ac:spMkLst>
        </pc:spChg>
        <pc:spChg chg="add mod">
          <ac:chgData name="Gruszka Diana" userId="d48a829e-14dc-4b6a-a968-513792cbb470" providerId="ADAL" clId="{337C5C8D-C8C9-4526-8587-844F39206097}" dt="2024-05-18T06:43:09.308" v="174" actId="20577"/>
          <ac:spMkLst>
            <pc:docMk/>
            <pc:sldMk cId="3103311600" sldId="296"/>
            <ac:spMk id="7" creationId="{E5967AAA-A4D9-4BCE-BF35-F066CB952613}"/>
          </ac:spMkLst>
        </pc:spChg>
      </pc:sldChg>
      <pc:sldChg chg="addSp delSp modSp">
        <pc:chgData name="Gruszka Diana" userId="d48a829e-14dc-4b6a-a968-513792cbb470" providerId="ADAL" clId="{337C5C8D-C8C9-4526-8587-844F39206097}" dt="2024-05-18T08:46:23.849" v="494" actId="14100"/>
        <pc:sldMkLst>
          <pc:docMk/>
          <pc:sldMk cId="1583916862" sldId="298"/>
        </pc:sldMkLst>
        <pc:spChg chg="add mod">
          <ac:chgData name="Gruszka Diana" userId="d48a829e-14dc-4b6a-a968-513792cbb470" providerId="ADAL" clId="{337C5C8D-C8C9-4526-8587-844F39206097}" dt="2024-05-18T08:45:50.313" v="492" actId="14100"/>
          <ac:spMkLst>
            <pc:docMk/>
            <pc:sldMk cId="1583916862" sldId="298"/>
            <ac:spMk id="8" creationId="{EEAB4883-1574-4503-A011-9616E14262ED}"/>
          </ac:spMkLst>
        </pc:spChg>
        <pc:spChg chg="mod">
          <ac:chgData name="Gruszka Diana" userId="d48a829e-14dc-4b6a-a968-513792cbb470" providerId="ADAL" clId="{337C5C8D-C8C9-4526-8587-844F39206097}" dt="2024-05-18T08:38:28.083" v="450" actId="1076"/>
          <ac:spMkLst>
            <pc:docMk/>
            <pc:sldMk cId="1583916862" sldId="298"/>
            <ac:spMk id="11" creationId="{1575DDAA-83F3-41EE-9305-FD7EA6D3538F}"/>
          </ac:spMkLst>
        </pc:spChg>
        <pc:spChg chg="mod">
          <ac:chgData name="Gruszka Diana" userId="d48a829e-14dc-4b6a-a968-513792cbb470" providerId="ADAL" clId="{337C5C8D-C8C9-4526-8587-844F39206097}" dt="2024-05-18T08:38:59.332" v="454" actId="14100"/>
          <ac:spMkLst>
            <pc:docMk/>
            <pc:sldMk cId="1583916862" sldId="298"/>
            <ac:spMk id="12" creationId="{89B778AF-4397-4D6C-BC8D-CEFC2EA31155}"/>
          </ac:spMkLst>
        </pc:spChg>
        <pc:spChg chg="add mod">
          <ac:chgData name="Gruszka Diana" userId="d48a829e-14dc-4b6a-a968-513792cbb470" providerId="ADAL" clId="{337C5C8D-C8C9-4526-8587-844F39206097}" dt="2024-05-18T08:46:23.849" v="494" actId="14100"/>
          <ac:spMkLst>
            <pc:docMk/>
            <pc:sldMk cId="1583916862" sldId="298"/>
            <ac:spMk id="13" creationId="{96D2898C-5739-43B0-A850-A2A01BDC8CCF}"/>
          </ac:spMkLst>
        </pc:spChg>
        <pc:spChg chg="add mod">
          <ac:chgData name="Gruszka Diana" userId="d48a829e-14dc-4b6a-a968-513792cbb470" providerId="ADAL" clId="{337C5C8D-C8C9-4526-8587-844F39206097}" dt="2024-05-18T08:44:57.053" v="482" actId="14100"/>
          <ac:spMkLst>
            <pc:docMk/>
            <pc:sldMk cId="1583916862" sldId="298"/>
            <ac:spMk id="14" creationId="{56C94C32-1B4C-43F5-9CB0-E56299BC02FF}"/>
          </ac:spMkLst>
        </pc:spChg>
        <pc:spChg chg="add mod">
          <ac:chgData name="Gruszka Diana" userId="d48a829e-14dc-4b6a-a968-513792cbb470" providerId="ADAL" clId="{337C5C8D-C8C9-4526-8587-844F39206097}" dt="2024-05-18T08:44:47.020" v="479" actId="1076"/>
          <ac:spMkLst>
            <pc:docMk/>
            <pc:sldMk cId="1583916862" sldId="298"/>
            <ac:spMk id="15" creationId="{D0671FAF-92E5-40DA-A198-B831D6AB1A49}"/>
          </ac:spMkLst>
        </pc:spChg>
        <pc:spChg chg="add mod">
          <ac:chgData name="Gruszka Diana" userId="d48a829e-14dc-4b6a-a968-513792cbb470" providerId="ADAL" clId="{337C5C8D-C8C9-4526-8587-844F39206097}" dt="2024-05-18T08:46:17.513" v="493" actId="2711"/>
          <ac:spMkLst>
            <pc:docMk/>
            <pc:sldMk cId="1583916862" sldId="298"/>
            <ac:spMk id="16" creationId="{5E3938A0-07E6-43A1-974A-9FA4BCADCDE4}"/>
          </ac:spMkLst>
        </pc:spChg>
        <pc:picChg chg="del mod">
          <ac:chgData name="Gruszka Diana" userId="d48a829e-14dc-4b6a-a968-513792cbb470" providerId="ADAL" clId="{337C5C8D-C8C9-4526-8587-844F39206097}" dt="2024-05-18T08:39:04.340" v="455" actId="478"/>
          <ac:picMkLst>
            <pc:docMk/>
            <pc:sldMk cId="1583916862" sldId="298"/>
            <ac:picMk id="6" creationId="{EE31631A-6590-4E7F-8AC1-950A90285653}"/>
          </ac:picMkLst>
        </pc:picChg>
      </pc:sldChg>
      <pc:sldChg chg="modSp">
        <pc:chgData name="Gruszka Diana" userId="d48a829e-14dc-4b6a-a968-513792cbb470" providerId="ADAL" clId="{337C5C8D-C8C9-4526-8587-844F39206097}" dt="2024-05-18T11:26:34.367" v="4113" actId="14100"/>
        <pc:sldMkLst>
          <pc:docMk/>
          <pc:sldMk cId="1480140990" sldId="299"/>
        </pc:sldMkLst>
        <pc:picChg chg="mod">
          <ac:chgData name="Gruszka Diana" userId="d48a829e-14dc-4b6a-a968-513792cbb470" providerId="ADAL" clId="{337C5C8D-C8C9-4526-8587-844F39206097}" dt="2024-05-18T11:26:34.367" v="4113" actId="14100"/>
          <ac:picMkLst>
            <pc:docMk/>
            <pc:sldMk cId="1480140990" sldId="299"/>
            <ac:picMk id="8" creationId="{75B84E48-4082-4C63-A335-500FE1060FB2}"/>
          </ac:picMkLst>
        </pc:picChg>
      </pc:sldChg>
      <pc:sldChg chg="addSp modSp">
        <pc:chgData name="Gruszka Diana" userId="d48a829e-14dc-4b6a-a968-513792cbb470" providerId="ADAL" clId="{337C5C8D-C8C9-4526-8587-844F39206097}" dt="2024-05-18T06:45:22.994" v="179" actId="1076"/>
        <pc:sldMkLst>
          <pc:docMk/>
          <pc:sldMk cId="4224442569" sldId="300"/>
        </pc:sldMkLst>
        <pc:spChg chg="mod">
          <ac:chgData name="Gruszka Diana" userId="d48a829e-14dc-4b6a-a968-513792cbb470" providerId="ADAL" clId="{337C5C8D-C8C9-4526-8587-844F39206097}" dt="2024-05-18T06:44:50.186" v="177" actId="120"/>
          <ac:spMkLst>
            <pc:docMk/>
            <pc:sldMk cId="4224442569" sldId="300"/>
            <ac:spMk id="8" creationId="{33DD2567-9E4C-416D-83C6-A38DF1E7133E}"/>
          </ac:spMkLst>
        </pc:spChg>
        <pc:picChg chg="add mod">
          <ac:chgData name="Gruszka Diana" userId="d48a829e-14dc-4b6a-a968-513792cbb470" providerId="ADAL" clId="{337C5C8D-C8C9-4526-8587-844F39206097}" dt="2024-05-18T06:45:22.994" v="179" actId="1076"/>
          <ac:picMkLst>
            <pc:docMk/>
            <pc:sldMk cId="4224442569" sldId="300"/>
            <ac:picMk id="2" creationId="{437E9254-9A31-4F44-BB75-443FBBA7CEEC}"/>
          </ac:picMkLst>
        </pc:picChg>
      </pc:sldChg>
      <pc:sldChg chg="addSp delSp modSp">
        <pc:chgData name="Gruszka Diana" userId="d48a829e-14dc-4b6a-a968-513792cbb470" providerId="ADAL" clId="{337C5C8D-C8C9-4526-8587-844F39206097}" dt="2024-05-21T09:55:35.458" v="4610" actId="1076"/>
        <pc:sldMkLst>
          <pc:docMk/>
          <pc:sldMk cId="1910349121" sldId="304"/>
        </pc:sldMkLst>
        <pc:spChg chg="add mod ord">
          <ac:chgData name="Gruszka Diana" userId="d48a829e-14dc-4b6a-a968-513792cbb470" providerId="ADAL" clId="{337C5C8D-C8C9-4526-8587-844F39206097}" dt="2024-05-18T08:34:36.133" v="448" actId="20577"/>
          <ac:spMkLst>
            <pc:docMk/>
            <pc:sldMk cId="1910349121" sldId="304"/>
            <ac:spMk id="2" creationId="{3D23FE9D-8F86-4055-8B65-AA5FA134A556}"/>
          </ac:spMkLst>
        </pc:spChg>
        <pc:spChg chg="mod">
          <ac:chgData name="Gruszka Diana" userId="d48a829e-14dc-4b6a-a968-513792cbb470" providerId="ADAL" clId="{337C5C8D-C8C9-4526-8587-844F39206097}" dt="2024-05-21T09:36:18.955" v="4298" actId="1076"/>
          <ac:spMkLst>
            <pc:docMk/>
            <pc:sldMk cId="1910349121" sldId="304"/>
            <ac:spMk id="6" creationId="{1B416964-B2E2-43B1-B716-DD8151BE11FA}"/>
          </ac:spMkLst>
        </pc:spChg>
        <pc:spChg chg="mod">
          <ac:chgData name="Gruszka Diana" userId="d48a829e-14dc-4b6a-a968-513792cbb470" providerId="ADAL" clId="{337C5C8D-C8C9-4526-8587-844F39206097}" dt="2024-05-18T06:46:30.918" v="180" actId="113"/>
          <ac:spMkLst>
            <pc:docMk/>
            <pc:sldMk cId="1910349121" sldId="304"/>
            <ac:spMk id="9" creationId="{723B09E6-92AE-4328-90E3-CE0FCB31217F}"/>
          </ac:spMkLst>
        </pc:spChg>
        <pc:graphicFrameChg chg="del mod modGraphic">
          <ac:chgData name="Gruszka Diana" userId="d48a829e-14dc-4b6a-a968-513792cbb470" providerId="ADAL" clId="{337C5C8D-C8C9-4526-8587-844F39206097}" dt="2024-05-21T09:38:17.192" v="4444"/>
          <ac:graphicFrameMkLst>
            <pc:docMk/>
            <pc:sldMk cId="1910349121" sldId="304"/>
            <ac:graphicFrameMk id="3" creationId="{415EA86C-70C1-43A9-88C0-E2D62312B48E}"/>
          </ac:graphicFrameMkLst>
        </pc:graphicFrameChg>
        <pc:picChg chg="add del mod">
          <ac:chgData name="Gruszka Diana" userId="d48a829e-14dc-4b6a-a968-513792cbb470" providerId="ADAL" clId="{337C5C8D-C8C9-4526-8587-844F39206097}" dt="2024-05-21T09:36:50.657" v="4303" actId="478"/>
          <ac:picMkLst>
            <pc:docMk/>
            <pc:sldMk cId="1910349121" sldId="304"/>
            <ac:picMk id="10" creationId="{979723CD-A33C-4D9E-9AD7-E227DF389D12}"/>
          </ac:picMkLst>
        </pc:picChg>
        <pc:picChg chg="add mod">
          <ac:chgData name="Gruszka Diana" userId="d48a829e-14dc-4b6a-a968-513792cbb470" providerId="ADAL" clId="{337C5C8D-C8C9-4526-8587-844F39206097}" dt="2024-05-21T09:55:35.458" v="4610" actId="1076"/>
          <ac:picMkLst>
            <pc:docMk/>
            <pc:sldMk cId="1910349121" sldId="304"/>
            <ac:picMk id="11" creationId="{3238B7B8-FD55-4EE5-A5E8-3F8511DDD475}"/>
          </ac:picMkLst>
        </pc:picChg>
      </pc:sldChg>
      <pc:sldChg chg="modSp">
        <pc:chgData name="Gruszka Diana" userId="d48a829e-14dc-4b6a-a968-513792cbb470" providerId="ADAL" clId="{337C5C8D-C8C9-4526-8587-844F39206097}" dt="2024-05-18T08:48:05.278" v="540" actId="115"/>
        <pc:sldMkLst>
          <pc:docMk/>
          <pc:sldMk cId="4231829502" sldId="305"/>
        </pc:sldMkLst>
        <pc:spChg chg="mod">
          <ac:chgData name="Gruszka Diana" userId="d48a829e-14dc-4b6a-a968-513792cbb470" providerId="ADAL" clId="{337C5C8D-C8C9-4526-8587-844F39206097}" dt="2024-05-18T08:48:05.278" v="540" actId="115"/>
          <ac:spMkLst>
            <pc:docMk/>
            <pc:sldMk cId="4231829502" sldId="305"/>
            <ac:spMk id="6" creationId="{FA38E547-F24A-4620-BBA1-ED983527A0E8}"/>
          </ac:spMkLst>
        </pc:spChg>
      </pc:sldChg>
      <pc:sldChg chg="addSp delSp modSp">
        <pc:chgData name="Gruszka Diana" userId="d48a829e-14dc-4b6a-a968-513792cbb470" providerId="ADAL" clId="{337C5C8D-C8C9-4526-8587-844F39206097}" dt="2024-05-21T09:32:48.434" v="4294" actId="14100"/>
        <pc:sldMkLst>
          <pc:docMk/>
          <pc:sldMk cId="1880998117" sldId="310"/>
        </pc:sldMkLst>
        <pc:spChg chg="mod">
          <ac:chgData name="Gruszka Diana" userId="d48a829e-14dc-4b6a-a968-513792cbb470" providerId="ADAL" clId="{337C5C8D-C8C9-4526-8587-844F39206097}" dt="2024-05-21T09:32:42.418" v="4293" actId="1076"/>
          <ac:spMkLst>
            <pc:docMk/>
            <pc:sldMk cId="1880998117" sldId="310"/>
            <ac:spMk id="7" creationId="{1A1A1E7E-AA76-47E9-A537-BC4C89AA597E}"/>
          </ac:spMkLst>
        </pc:spChg>
        <pc:picChg chg="add mod">
          <ac:chgData name="Gruszka Diana" userId="d48a829e-14dc-4b6a-a968-513792cbb470" providerId="ADAL" clId="{337C5C8D-C8C9-4526-8587-844F39206097}" dt="2024-05-21T09:32:48.434" v="4294" actId="14100"/>
          <ac:picMkLst>
            <pc:docMk/>
            <pc:sldMk cId="1880998117" sldId="310"/>
            <ac:picMk id="4" creationId="{09491402-4C3A-40DD-AAA5-04A2F3AA2323}"/>
          </ac:picMkLst>
        </pc:picChg>
        <pc:picChg chg="del">
          <ac:chgData name="Gruszka Diana" userId="d48a829e-14dc-4b6a-a968-513792cbb470" providerId="ADAL" clId="{337C5C8D-C8C9-4526-8587-844F39206097}" dt="2024-05-21T09:32:22.028" v="4288" actId="478"/>
          <ac:picMkLst>
            <pc:docMk/>
            <pc:sldMk cId="1880998117" sldId="310"/>
            <ac:picMk id="5" creationId="{06F3F046-9F96-4A48-9076-9CD43DECD5F0}"/>
          </ac:picMkLst>
        </pc:picChg>
      </pc:sldChg>
      <pc:sldChg chg="modSp ord">
        <pc:chgData name="Gruszka Diana" userId="d48a829e-14dc-4b6a-a968-513792cbb470" providerId="ADAL" clId="{337C5C8D-C8C9-4526-8587-844F39206097}" dt="2024-05-23T06:04:54.420" v="4620" actId="167"/>
        <pc:sldMkLst>
          <pc:docMk/>
          <pc:sldMk cId="2870290154" sldId="349"/>
        </pc:sldMkLst>
        <pc:spChg chg="mod">
          <ac:chgData name="Gruszka Diana" userId="d48a829e-14dc-4b6a-a968-513792cbb470" providerId="ADAL" clId="{337C5C8D-C8C9-4526-8587-844F39206097}" dt="2024-05-18T06:40:00.430" v="159" actId="20577"/>
          <ac:spMkLst>
            <pc:docMk/>
            <pc:sldMk cId="2870290154" sldId="349"/>
            <ac:spMk id="5" creationId="{0A467E28-9E31-4858-B417-8E8B84A04647}"/>
          </ac:spMkLst>
        </pc:spChg>
        <pc:picChg chg="ord">
          <ac:chgData name="Gruszka Diana" userId="d48a829e-14dc-4b6a-a968-513792cbb470" providerId="ADAL" clId="{337C5C8D-C8C9-4526-8587-844F39206097}" dt="2024-05-23T06:04:54.420" v="4620" actId="167"/>
          <ac:picMkLst>
            <pc:docMk/>
            <pc:sldMk cId="2870290154" sldId="349"/>
            <ac:picMk id="6" creationId="{F0ADCFCF-F26E-4B5B-A07C-E6FC0BAD21B6}"/>
          </ac:picMkLst>
        </pc:picChg>
      </pc:sldChg>
      <pc:sldChg chg="modSp">
        <pc:chgData name="Gruszka Diana" userId="d48a829e-14dc-4b6a-a968-513792cbb470" providerId="ADAL" clId="{337C5C8D-C8C9-4526-8587-844F39206097}" dt="2024-05-18T06:17:12.289" v="4" actId="113"/>
        <pc:sldMkLst>
          <pc:docMk/>
          <pc:sldMk cId="2919072374" sldId="350"/>
        </pc:sldMkLst>
        <pc:spChg chg="mod">
          <ac:chgData name="Gruszka Diana" userId="d48a829e-14dc-4b6a-a968-513792cbb470" providerId="ADAL" clId="{337C5C8D-C8C9-4526-8587-844F39206097}" dt="2024-05-18T06:17:12.289" v="4" actId="113"/>
          <ac:spMkLst>
            <pc:docMk/>
            <pc:sldMk cId="2919072374" sldId="350"/>
            <ac:spMk id="15" creationId="{4A9C3FC7-A3D8-49E7-BE85-06BCDB5BB2C0}"/>
          </ac:spMkLst>
        </pc:spChg>
      </pc:sldChg>
      <pc:sldChg chg="modSp">
        <pc:chgData name="Gruszka Diana" userId="d48a829e-14dc-4b6a-a968-513792cbb470" providerId="ADAL" clId="{337C5C8D-C8C9-4526-8587-844F39206097}" dt="2024-05-19T09:58:30.399" v="4186" actId="14100"/>
        <pc:sldMkLst>
          <pc:docMk/>
          <pc:sldMk cId="2448376886" sldId="353"/>
        </pc:sldMkLst>
        <pc:picChg chg="mod">
          <ac:chgData name="Gruszka Diana" userId="d48a829e-14dc-4b6a-a968-513792cbb470" providerId="ADAL" clId="{337C5C8D-C8C9-4526-8587-844F39206097}" dt="2024-05-19T09:58:30.399" v="4186" actId="14100"/>
          <ac:picMkLst>
            <pc:docMk/>
            <pc:sldMk cId="2448376886" sldId="353"/>
            <ac:picMk id="3" creationId="{73FF66CB-D1EE-4ECF-A1F1-1CEA42F84A43}"/>
          </ac:picMkLst>
        </pc:picChg>
      </pc:sldChg>
      <pc:sldChg chg="modSp">
        <pc:chgData name="Gruszka Diana" userId="d48a829e-14dc-4b6a-a968-513792cbb470" providerId="ADAL" clId="{337C5C8D-C8C9-4526-8587-844F39206097}" dt="2024-05-18T12:30:55.176" v="4183" actId="20577"/>
        <pc:sldMkLst>
          <pc:docMk/>
          <pc:sldMk cId="2946452374" sldId="354"/>
        </pc:sldMkLst>
        <pc:spChg chg="mod">
          <ac:chgData name="Gruszka Diana" userId="d48a829e-14dc-4b6a-a968-513792cbb470" providerId="ADAL" clId="{337C5C8D-C8C9-4526-8587-844F39206097}" dt="2024-05-18T12:30:55.176" v="4183" actId="20577"/>
          <ac:spMkLst>
            <pc:docMk/>
            <pc:sldMk cId="2946452374" sldId="354"/>
            <ac:spMk id="3" creationId="{C9A84208-3D12-467B-A7A3-7A1C9F4E03B7}"/>
          </ac:spMkLst>
        </pc:spChg>
      </pc:sldChg>
      <pc:sldChg chg="modSp ord">
        <pc:chgData name="Gruszka Diana" userId="d48a829e-14dc-4b6a-a968-513792cbb470" providerId="ADAL" clId="{337C5C8D-C8C9-4526-8587-844F39206097}" dt="2024-05-23T06:05:05.316" v="4622" actId="1076"/>
        <pc:sldMkLst>
          <pc:docMk/>
          <pc:sldMk cId="79316539" sldId="356"/>
        </pc:sldMkLst>
        <pc:spChg chg="mod">
          <ac:chgData name="Gruszka Diana" userId="d48a829e-14dc-4b6a-a968-513792cbb470" providerId="ADAL" clId="{337C5C8D-C8C9-4526-8587-844F39206097}" dt="2024-05-19T10:20:28.023" v="4191" actId="20577"/>
          <ac:spMkLst>
            <pc:docMk/>
            <pc:sldMk cId="79316539" sldId="356"/>
            <ac:spMk id="5" creationId="{0A467E28-9E31-4858-B417-8E8B84A04647}"/>
          </ac:spMkLst>
        </pc:spChg>
        <pc:picChg chg="mod ord">
          <ac:chgData name="Gruszka Diana" userId="d48a829e-14dc-4b6a-a968-513792cbb470" providerId="ADAL" clId="{337C5C8D-C8C9-4526-8587-844F39206097}" dt="2024-05-23T06:05:05.316" v="4622" actId="1076"/>
          <ac:picMkLst>
            <pc:docMk/>
            <pc:sldMk cId="79316539" sldId="356"/>
            <ac:picMk id="6" creationId="{F0ADCFCF-F26E-4B5B-A07C-E6FC0BAD21B6}"/>
          </ac:picMkLst>
        </pc:picChg>
      </pc:sldChg>
      <pc:sldChg chg="ord">
        <pc:chgData name="Gruszka Diana" userId="d48a829e-14dc-4b6a-a968-513792cbb470" providerId="ADAL" clId="{337C5C8D-C8C9-4526-8587-844F39206097}" dt="2024-05-18T06:41:41.087" v="170"/>
        <pc:sldMkLst>
          <pc:docMk/>
          <pc:sldMk cId="3958081686" sldId="357"/>
        </pc:sldMkLst>
      </pc:sldChg>
      <pc:sldChg chg="ord">
        <pc:chgData name="Gruszka Diana" userId="d48a829e-14dc-4b6a-a968-513792cbb470" providerId="ADAL" clId="{337C5C8D-C8C9-4526-8587-844F39206097}" dt="2024-05-18T06:42:14.876" v="171"/>
        <pc:sldMkLst>
          <pc:docMk/>
          <pc:sldMk cId="3890419398" sldId="358"/>
        </pc:sldMkLst>
      </pc:sldChg>
      <pc:sldChg chg="addSp delSp modSp">
        <pc:chgData name="Gruszka Diana" userId="d48a829e-14dc-4b6a-a968-513792cbb470" providerId="ADAL" clId="{337C5C8D-C8C9-4526-8587-844F39206097}" dt="2024-05-18T08:12:45.724" v="401" actId="1076"/>
        <pc:sldMkLst>
          <pc:docMk/>
          <pc:sldMk cId="2942276823" sldId="359"/>
        </pc:sldMkLst>
        <pc:spChg chg="mod">
          <ac:chgData name="Gruszka Diana" userId="d48a829e-14dc-4b6a-a968-513792cbb470" providerId="ADAL" clId="{337C5C8D-C8C9-4526-8587-844F39206097}" dt="2024-05-18T08:12:30.612" v="399" actId="1076"/>
          <ac:spMkLst>
            <pc:docMk/>
            <pc:sldMk cId="2942276823" sldId="359"/>
            <ac:spMk id="7" creationId="{A2011B45-FD13-4852-9C11-6A772D8ED2A6}"/>
          </ac:spMkLst>
        </pc:spChg>
        <pc:picChg chg="add mod">
          <ac:chgData name="Gruszka Diana" userId="d48a829e-14dc-4b6a-a968-513792cbb470" providerId="ADAL" clId="{337C5C8D-C8C9-4526-8587-844F39206097}" dt="2024-05-18T08:12:45.724" v="401" actId="1076"/>
          <ac:picMkLst>
            <pc:docMk/>
            <pc:sldMk cId="2942276823" sldId="359"/>
            <ac:picMk id="2" creationId="{D3A0BAC5-1F7B-41A5-95B7-7E75CDED0DC4}"/>
          </ac:picMkLst>
        </pc:picChg>
        <pc:picChg chg="del">
          <ac:chgData name="Gruszka Diana" userId="d48a829e-14dc-4b6a-a968-513792cbb470" providerId="ADAL" clId="{337C5C8D-C8C9-4526-8587-844F39206097}" dt="2024-05-18T08:12:15.346" v="396"/>
          <ac:picMkLst>
            <pc:docMk/>
            <pc:sldMk cId="2942276823" sldId="359"/>
            <ac:picMk id="3" creationId="{2158152C-DA24-427B-8884-9D086BC29333}"/>
          </ac:picMkLst>
        </pc:picChg>
      </pc:sldChg>
      <pc:sldChg chg="addSp delSp modSp ord">
        <pc:chgData name="Gruszka Diana" userId="d48a829e-14dc-4b6a-a968-513792cbb470" providerId="ADAL" clId="{337C5C8D-C8C9-4526-8587-844F39206097}" dt="2024-05-18T12:26:22.053" v="4182" actId="115"/>
        <pc:sldMkLst>
          <pc:docMk/>
          <pc:sldMk cId="515269690" sldId="360"/>
        </pc:sldMkLst>
        <pc:spChg chg="mod">
          <ac:chgData name="Gruszka Diana" userId="d48a829e-14dc-4b6a-a968-513792cbb470" providerId="ADAL" clId="{337C5C8D-C8C9-4526-8587-844F39206097}" dt="2024-05-18T12:26:22.053" v="4182" actId="115"/>
          <ac:spMkLst>
            <pc:docMk/>
            <pc:sldMk cId="515269690" sldId="360"/>
            <ac:spMk id="7" creationId="{A2011B45-FD13-4852-9C11-6A772D8ED2A6}"/>
          </ac:spMkLst>
        </pc:spChg>
        <pc:graphicFrameChg chg="add del mod">
          <ac:chgData name="Gruszka Diana" userId="d48a829e-14dc-4b6a-a968-513792cbb470" providerId="ADAL" clId="{337C5C8D-C8C9-4526-8587-844F39206097}" dt="2024-05-18T08:15:19.730" v="404"/>
          <ac:graphicFrameMkLst>
            <pc:docMk/>
            <pc:sldMk cId="515269690" sldId="360"/>
            <ac:graphicFrameMk id="2" creationId="{D3D8DF10-3217-430F-B04C-282D8AFDA0CE}"/>
          </ac:graphicFrameMkLst>
        </pc:graphicFrameChg>
      </pc:sldChg>
      <pc:sldChg chg="addSp delSp modSp">
        <pc:chgData name="Gruszka Diana" userId="d48a829e-14dc-4b6a-a968-513792cbb470" providerId="ADAL" clId="{337C5C8D-C8C9-4526-8587-844F39206097}" dt="2024-05-18T08:04:43.250" v="359" actId="1076"/>
        <pc:sldMkLst>
          <pc:docMk/>
          <pc:sldMk cId="2702798174" sldId="361"/>
        </pc:sldMkLst>
        <pc:picChg chg="del">
          <ac:chgData name="Gruszka Diana" userId="d48a829e-14dc-4b6a-a968-513792cbb470" providerId="ADAL" clId="{337C5C8D-C8C9-4526-8587-844F39206097}" dt="2024-05-18T07:42:21.899" v="324" actId="478"/>
          <ac:picMkLst>
            <pc:docMk/>
            <pc:sldMk cId="2702798174" sldId="361"/>
            <ac:picMk id="3" creationId="{2158152C-DA24-427B-8884-9D086BC29333}"/>
          </ac:picMkLst>
        </pc:picChg>
        <pc:picChg chg="add del mod">
          <ac:chgData name="Gruszka Diana" userId="d48a829e-14dc-4b6a-a968-513792cbb470" providerId="ADAL" clId="{337C5C8D-C8C9-4526-8587-844F39206097}" dt="2024-05-18T07:42:39.825" v="326"/>
          <ac:picMkLst>
            <pc:docMk/>
            <pc:sldMk cId="2702798174" sldId="361"/>
            <ac:picMk id="5" creationId="{05A8B8A1-3D4A-4FC9-88D0-F89511D6374F}"/>
          </ac:picMkLst>
        </pc:picChg>
        <pc:picChg chg="add del mod">
          <ac:chgData name="Gruszka Diana" userId="d48a829e-14dc-4b6a-a968-513792cbb470" providerId="ADAL" clId="{337C5C8D-C8C9-4526-8587-844F39206097}" dt="2024-05-18T07:42:52.473" v="328"/>
          <ac:picMkLst>
            <pc:docMk/>
            <pc:sldMk cId="2702798174" sldId="361"/>
            <ac:picMk id="6" creationId="{806F2E2F-0EED-46EC-86D7-E6CFA4C4AFDC}"/>
          </ac:picMkLst>
        </pc:picChg>
        <pc:picChg chg="add del mod ord">
          <ac:chgData name="Gruszka Diana" userId="d48a829e-14dc-4b6a-a968-513792cbb470" providerId="ADAL" clId="{337C5C8D-C8C9-4526-8587-844F39206097}" dt="2024-05-18T07:45:26.514" v="338" actId="478"/>
          <ac:picMkLst>
            <pc:docMk/>
            <pc:sldMk cId="2702798174" sldId="361"/>
            <ac:picMk id="9" creationId="{7E512DF3-7106-4C58-80E4-C4E504A8073F}"/>
          </ac:picMkLst>
        </pc:picChg>
        <pc:picChg chg="add del mod ord">
          <ac:chgData name="Gruszka Diana" userId="d48a829e-14dc-4b6a-a968-513792cbb470" providerId="ADAL" clId="{337C5C8D-C8C9-4526-8587-844F39206097}" dt="2024-05-18T08:04:13.620" v="354" actId="478"/>
          <ac:picMkLst>
            <pc:docMk/>
            <pc:sldMk cId="2702798174" sldId="361"/>
            <ac:picMk id="11" creationId="{DEBABAAA-E4B1-4B2C-A6FE-E538A91CCE8A}"/>
          </ac:picMkLst>
        </pc:picChg>
        <pc:picChg chg="add mod ord">
          <ac:chgData name="Gruszka Diana" userId="d48a829e-14dc-4b6a-a968-513792cbb470" providerId="ADAL" clId="{337C5C8D-C8C9-4526-8587-844F39206097}" dt="2024-05-18T08:04:43.250" v="359" actId="1076"/>
          <ac:picMkLst>
            <pc:docMk/>
            <pc:sldMk cId="2702798174" sldId="361"/>
            <ac:picMk id="13" creationId="{46B0DDF5-061E-4F84-8A0B-A89E2793474E}"/>
          </ac:picMkLst>
        </pc:picChg>
      </pc:sldChg>
      <pc:sldChg chg="addSp delSp modSp">
        <pc:chgData name="Gruszka Diana" userId="d48a829e-14dc-4b6a-a968-513792cbb470" providerId="ADAL" clId="{337C5C8D-C8C9-4526-8587-844F39206097}" dt="2024-05-18T08:04:06.313" v="353" actId="167"/>
        <pc:sldMkLst>
          <pc:docMk/>
          <pc:sldMk cId="1683081569" sldId="362"/>
        </pc:sldMkLst>
        <pc:picChg chg="del">
          <ac:chgData name="Gruszka Diana" userId="d48a829e-14dc-4b6a-a968-513792cbb470" providerId="ADAL" clId="{337C5C8D-C8C9-4526-8587-844F39206097}" dt="2024-05-18T07:44:32.945" v="336" actId="478"/>
          <ac:picMkLst>
            <pc:docMk/>
            <pc:sldMk cId="1683081569" sldId="362"/>
            <ac:picMk id="3" creationId="{2158152C-DA24-427B-8884-9D086BC29333}"/>
          </ac:picMkLst>
        </pc:picChg>
        <pc:picChg chg="add mod ord">
          <ac:chgData name="Gruszka Diana" userId="d48a829e-14dc-4b6a-a968-513792cbb470" providerId="ADAL" clId="{337C5C8D-C8C9-4526-8587-844F39206097}" dt="2024-05-18T08:04:06.313" v="353" actId="167"/>
          <ac:picMkLst>
            <pc:docMk/>
            <pc:sldMk cId="1683081569" sldId="362"/>
            <ac:picMk id="5" creationId="{900AEEC1-FBEE-4618-9E3F-99DB34FAD57E}"/>
          </ac:picMkLst>
        </pc:picChg>
      </pc:sldChg>
      <pc:sldChg chg="modSp">
        <pc:chgData name="Gruszka Diana" userId="d48a829e-14dc-4b6a-a968-513792cbb470" providerId="ADAL" clId="{337C5C8D-C8C9-4526-8587-844F39206097}" dt="2024-05-18T06:18:16.177" v="8" actId="20577"/>
        <pc:sldMkLst>
          <pc:docMk/>
          <pc:sldMk cId="2162121912" sldId="363"/>
        </pc:sldMkLst>
        <pc:spChg chg="mod">
          <ac:chgData name="Gruszka Diana" userId="d48a829e-14dc-4b6a-a968-513792cbb470" providerId="ADAL" clId="{337C5C8D-C8C9-4526-8587-844F39206097}" dt="2024-05-18T06:18:16.177" v="8" actId="20577"/>
          <ac:spMkLst>
            <pc:docMk/>
            <pc:sldMk cId="2162121912" sldId="363"/>
            <ac:spMk id="3" creationId="{C9A84208-3D12-467B-A7A3-7A1C9F4E03B7}"/>
          </ac:spMkLst>
        </pc:spChg>
      </pc:sldChg>
      <pc:sldChg chg="modSp">
        <pc:chgData name="Gruszka Diana" userId="d48a829e-14dc-4b6a-a968-513792cbb470" providerId="ADAL" clId="{337C5C8D-C8C9-4526-8587-844F39206097}" dt="2024-05-18T06:24:04.384" v="38"/>
        <pc:sldMkLst>
          <pc:docMk/>
          <pc:sldMk cId="2415519963" sldId="365"/>
        </pc:sldMkLst>
        <pc:spChg chg="mod">
          <ac:chgData name="Gruszka Diana" userId="d48a829e-14dc-4b6a-a968-513792cbb470" providerId="ADAL" clId="{337C5C8D-C8C9-4526-8587-844F39206097}" dt="2024-05-18T06:24:04.384" v="38"/>
          <ac:spMkLst>
            <pc:docMk/>
            <pc:sldMk cId="2415519963" sldId="365"/>
            <ac:spMk id="6" creationId="{629B3A7D-2920-4BD6-A38D-3886B81C0D12}"/>
          </ac:spMkLst>
        </pc:spChg>
      </pc:sldChg>
      <pc:sldChg chg="addSp delSp modSp">
        <pc:chgData name="Gruszka Diana" userId="d48a829e-14dc-4b6a-a968-513792cbb470" providerId="ADAL" clId="{337C5C8D-C8C9-4526-8587-844F39206097}" dt="2024-05-18T11:25:57.613" v="4109"/>
        <pc:sldMkLst>
          <pc:docMk/>
          <pc:sldMk cId="3555361238" sldId="366"/>
        </pc:sldMkLst>
        <pc:spChg chg="mod">
          <ac:chgData name="Gruszka Diana" userId="d48a829e-14dc-4b6a-a968-513792cbb470" providerId="ADAL" clId="{337C5C8D-C8C9-4526-8587-844F39206097}" dt="2024-05-18T06:24:15.393" v="44" actId="20577"/>
          <ac:spMkLst>
            <pc:docMk/>
            <pc:sldMk cId="3555361238" sldId="366"/>
            <ac:spMk id="6" creationId="{629B3A7D-2920-4BD6-A38D-3886B81C0D12}"/>
          </ac:spMkLst>
        </pc:spChg>
        <pc:picChg chg="add del mod">
          <ac:chgData name="Gruszka Diana" userId="d48a829e-14dc-4b6a-a968-513792cbb470" providerId="ADAL" clId="{337C5C8D-C8C9-4526-8587-844F39206097}" dt="2024-05-18T11:25:57.613" v="4109"/>
          <ac:picMkLst>
            <pc:docMk/>
            <pc:sldMk cId="3555361238" sldId="366"/>
            <ac:picMk id="8" creationId="{E33DA651-9E87-4BFC-9055-DDA8819EB17A}"/>
          </ac:picMkLst>
        </pc:picChg>
      </pc:sldChg>
      <pc:sldChg chg="addSp delSp modSp">
        <pc:chgData name="Gruszka Diana" userId="d48a829e-14dc-4b6a-a968-513792cbb470" providerId="ADAL" clId="{337C5C8D-C8C9-4526-8587-844F39206097}" dt="2024-05-18T11:24:17.306" v="4106" actId="207"/>
        <pc:sldMkLst>
          <pc:docMk/>
          <pc:sldMk cId="1696234582" sldId="372"/>
        </pc:sldMkLst>
        <pc:spChg chg="mod">
          <ac:chgData name="Gruszka Diana" userId="d48a829e-14dc-4b6a-a968-513792cbb470" providerId="ADAL" clId="{337C5C8D-C8C9-4526-8587-844F39206097}" dt="2024-05-18T11:24:17.306" v="4106" actId="207"/>
          <ac:spMkLst>
            <pc:docMk/>
            <pc:sldMk cId="1696234582" sldId="372"/>
            <ac:spMk id="7" creationId="{A2011B45-FD13-4852-9C11-6A772D8ED2A6}"/>
          </ac:spMkLst>
        </pc:spChg>
        <pc:graphicFrameChg chg="add del mod">
          <ac:chgData name="Gruszka Diana" userId="d48a829e-14dc-4b6a-a968-513792cbb470" providerId="ADAL" clId="{337C5C8D-C8C9-4526-8587-844F39206097}" dt="2024-05-18T08:05:17.179" v="364"/>
          <ac:graphicFrameMkLst>
            <pc:docMk/>
            <pc:sldMk cId="1696234582" sldId="372"/>
            <ac:graphicFrameMk id="6" creationId="{45AA1E9F-E146-4D06-AEC0-FCDA8D00058D}"/>
          </ac:graphicFrameMkLst>
        </pc:graphicFrameChg>
        <pc:graphicFrameChg chg="add del mod">
          <ac:chgData name="Gruszka Diana" userId="d48a829e-14dc-4b6a-a968-513792cbb470" providerId="ADAL" clId="{337C5C8D-C8C9-4526-8587-844F39206097}" dt="2024-05-18T08:09:26.325" v="391"/>
          <ac:graphicFrameMkLst>
            <pc:docMk/>
            <pc:sldMk cId="1696234582" sldId="372"/>
            <ac:graphicFrameMk id="16" creationId="{CCB3D6B5-D582-4ACB-8171-AC17DC6EC531}"/>
          </ac:graphicFrameMkLst>
        </pc:graphicFrameChg>
        <pc:picChg chg="del">
          <ac:chgData name="Gruszka Diana" userId="d48a829e-14dc-4b6a-a968-513792cbb470" providerId="ADAL" clId="{337C5C8D-C8C9-4526-8587-844F39206097}" dt="2024-05-18T07:44:36.295" v="337" actId="478"/>
          <ac:picMkLst>
            <pc:docMk/>
            <pc:sldMk cId="1696234582" sldId="372"/>
            <ac:picMk id="3" creationId="{2158152C-DA24-427B-8884-9D086BC29333}"/>
          </ac:picMkLst>
        </pc:picChg>
        <pc:picChg chg="add del mod">
          <ac:chgData name="Gruszka Diana" userId="d48a829e-14dc-4b6a-a968-513792cbb470" providerId="ADAL" clId="{337C5C8D-C8C9-4526-8587-844F39206097}" dt="2024-05-18T08:05:09.190" v="362"/>
          <ac:picMkLst>
            <pc:docMk/>
            <pc:sldMk cId="1696234582" sldId="372"/>
            <ac:picMk id="5" creationId="{02D29D26-6FA1-4ABB-B236-9F9FA47EFCA8}"/>
          </ac:picMkLst>
        </pc:picChg>
        <pc:picChg chg="add del mod">
          <ac:chgData name="Gruszka Diana" userId="d48a829e-14dc-4b6a-a968-513792cbb470" providerId="ADAL" clId="{337C5C8D-C8C9-4526-8587-844F39206097}" dt="2024-05-18T08:05:48.926" v="372"/>
          <ac:picMkLst>
            <pc:docMk/>
            <pc:sldMk cId="1696234582" sldId="372"/>
            <ac:picMk id="9" creationId="{2F24BFA6-E46A-4293-A953-A9E4AF199C0B}"/>
          </ac:picMkLst>
        </pc:picChg>
        <pc:picChg chg="add del mod ord">
          <ac:chgData name="Gruszka Diana" userId="d48a829e-14dc-4b6a-a968-513792cbb470" providerId="ADAL" clId="{337C5C8D-C8C9-4526-8587-844F39206097}" dt="2024-05-18T08:06:40.482" v="380"/>
          <ac:picMkLst>
            <pc:docMk/>
            <pc:sldMk cId="1696234582" sldId="372"/>
            <ac:picMk id="11" creationId="{A7B06CD0-5E6A-4C6E-B036-26ECB3871859}"/>
          </ac:picMkLst>
        </pc:picChg>
        <pc:picChg chg="add del mod ord">
          <ac:chgData name="Gruszka Diana" userId="d48a829e-14dc-4b6a-a968-513792cbb470" providerId="ADAL" clId="{337C5C8D-C8C9-4526-8587-844F39206097}" dt="2024-05-18T08:07:39.288" v="387"/>
          <ac:picMkLst>
            <pc:docMk/>
            <pc:sldMk cId="1696234582" sldId="372"/>
            <ac:picMk id="13" creationId="{30C7AEFF-CB9E-4480-A5B4-352E5CAE9223}"/>
          </ac:picMkLst>
        </pc:picChg>
        <pc:picChg chg="add del mod">
          <ac:chgData name="Gruszka Diana" userId="d48a829e-14dc-4b6a-a968-513792cbb470" providerId="ADAL" clId="{337C5C8D-C8C9-4526-8587-844F39206097}" dt="2024-05-18T08:09:19.528" v="389"/>
          <ac:picMkLst>
            <pc:docMk/>
            <pc:sldMk cId="1696234582" sldId="372"/>
            <ac:picMk id="15" creationId="{0A6A3880-C803-4B4E-834A-B108C9C10F38}"/>
          </ac:picMkLst>
        </pc:picChg>
        <pc:picChg chg="add mod ord">
          <ac:chgData name="Gruszka Diana" userId="d48a829e-14dc-4b6a-a968-513792cbb470" providerId="ADAL" clId="{337C5C8D-C8C9-4526-8587-844F39206097}" dt="2024-05-18T08:12:06.321" v="395" actId="167"/>
          <ac:picMkLst>
            <pc:docMk/>
            <pc:sldMk cId="1696234582" sldId="372"/>
            <ac:picMk id="18" creationId="{F610CE73-47AD-4EC5-9C0D-8BA81432C8BF}"/>
          </ac:picMkLst>
        </pc:picChg>
      </pc:sldChg>
      <pc:sldChg chg="addSp delSp modSp add">
        <pc:chgData name="Gruszka Diana" userId="d48a829e-14dc-4b6a-a968-513792cbb470" providerId="ADAL" clId="{337C5C8D-C8C9-4526-8587-844F39206097}" dt="2024-05-18T10:31:56.537" v="2861" actId="20577"/>
        <pc:sldMkLst>
          <pc:docMk/>
          <pc:sldMk cId="2768237518" sldId="373"/>
        </pc:sldMkLst>
        <pc:spChg chg="del mod">
          <ac:chgData name="Gruszka Diana" userId="d48a829e-14dc-4b6a-a968-513792cbb470" providerId="ADAL" clId="{337C5C8D-C8C9-4526-8587-844F39206097}" dt="2024-05-18T10:11:58.597" v="2454"/>
          <ac:spMkLst>
            <pc:docMk/>
            <pc:sldMk cId="2768237518" sldId="373"/>
            <ac:spMk id="2" creationId="{6D150B80-9CD6-4D9F-9B75-F9C52A5B493F}"/>
          </ac:spMkLst>
        </pc:spChg>
        <pc:spChg chg="del mod">
          <ac:chgData name="Gruszka Diana" userId="d48a829e-14dc-4b6a-a968-513792cbb470" providerId="ADAL" clId="{337C5C8D-C8C9-4526-8587-844F39206097}" dt="2024-05-18T08:54:12.178" v="736"/>
          <ac:spMkLst>
            <pc:docMk/>
            <pc:sldMk cId="2768237518" sldId="373"/>
            <ac:spMk id="3" creationId="{B29DF918-EF3E-45B1-83BA-827C51DE38D7}"/>
          </ac:spMkLst>
        </pc:spChg>
        <pc:spChg chg="add del mod">
          <ac:chgData name="Gruszka Diana" userId="d48a829e-14dc-4b6a-a968-513792cbb470" providerId="ADAL" clId="{337C5C8D-C8C9-4526-8587-844F39206097}" dt="2024-05-18T08:54:20.853" v="738"/>
          <ac:spMkLst>
            <pc:docMk/>
            <pc:sldMk cId="2768237518" sldId="373"/>
            <ac:spMk id="6" creationId="{7F370FCC-2B4A-44A0-B125-F5B74C8643B0}"/>
          </ac:spMkLst>
        </pc:spChg>
        <pc:spChg chg="add del mod">
          <ac:chgData name="Gruszka Diana" userId="d48a829e-14dc-4b6a-a968-513792cbb470" providerId="ADAL" clId="{337C5C8D-C8C9-4526-8587-844F39206097}" dt="2024-05-18T09:00:23.795" v="801"/>
          <ac:spMkLst>
            <pc:docMk/>
            <pc:sldMk cId="2768237518" sldId="373"/>
            <ac:spMk id="8" creationId="{3EE1EC19-03F9-4B2D-8BE8-A32B1F2A1192}"/>
          </ac:spMkLst>
        </pc:spChg>
        <pc:spChg chg="add mod">
          <ac:chgData name="Gruszka Diana" userId="d48a829e-14dc-4b6a-a968-513792cbb470" providerId="ADAL" clId="{337C5C8D-C8C9-4526-8587-844F39206097}" dt="2024-05-18T08:55:05.149" v="791" actId="20577"/>
          <ac:spMkLst>
            <pc:docMk/>
            <pc:sldMk cId="2768237518" sldId="373"/>
            <ac:spMk id="9" creationId="{BC72D7BD-DEBA-4F3A-B05C-2412E051694F}"/>
          </ac:spMkLst>
        </pc:spChg>
        <pc:spChg chg="add del mod">
          <ac:chgData name="Gruszka Diana" userId="d48a829e-14dc-4b6a-a968-513792cbb470" providerId="ADAL" clId="{337C5C8D-C8C9-4526-8587-844F39206097}" dt="2024-05-18T08:57:54.097" v="796"/>
          <ac:spMkLst>
            <pc:docMk/>
            <pc:sldMk cId="2768237518" sldId="373"/>
            <ac:spMk id="10" creationId="{B1E3F840-9416-4F7D-857D-5F756E23715A}"/>
          </ac:spMkLst>
        </pc:spChg>
        <pc:spChg chg="add mod">
          <ac:chgData name="Gruszka Diana" userId="d48a829e-14dc-4b6a-a968-513792cbb470" providerId="ADAL" clId="{337C5C8D-C8C9-4526-8587-844F39206097}" dt="2024-05-18T09:24:58.911" v="1684" actId="122"/>
          <ac:spMkLst>
            <pc:docMk/>
            <pc:sldMk cId="2768237518" sldId="373"/>
            <ac:spMk id="11" creationId="{630167D6-4B9E-4B58-8E6F-2CFE45158D3D}"/>
          </ac:spMkLst>
        </pc:spChg>
        <pc:spChg chg="add del mod">
          <ac:chgData name="Gruszka Diana" userId="d48a829e-14dc-4b6a-a968-513792cbb470" providerId="ADAL" clId="{337C5C8D-C8C9-4526-8587-844F39206097}" dt="2024-05-18T09:03:40.139" v="813"/>
          <ac:spMkLst>
            <pc:docMk/>
            <pc:sldMk cId="2768237518" sldId="373"/>
            <ac:spMk id="16" creationId="{F6978927-753D-464B-93BA-CC66E62F02A0}"/>
          </ac:spMkLst>
        </pc:spChg>
        <pc:spChg chg="add del mod">
          <ac:chgData name="Gruszka Diana" userId="d48a829e-14dc-4b6a-a968-513792cbb470" providerId="ADAL" clId="{337C5C8D-C8C9-4526-8587-844F39206097}" dt="2024-05-18T09:11:47.502" v="1242"/>
          <ac:spMkLst>
            <pc:docMk/>
            <pc:sldMk cId="2768237518" sldId="373"/>
            <ac:spMk id="24" creationId="{52066F99-3C2C-47D2-98CA-E9CF09A9D31B}"/>
          </ac:spMkLst>
        </pc:spChg>
        <pc:spChg chg="add mod">
          <ac:chgData name="Gruszka Diana" userId="d48a829e-14dc-4b6a-a968-513792cbb470" providerId="ADAL" clId="{337C5C8D-C8C9-4526-8587-844F39206097}" dt="2024-05-18T09:14:37.276" v="1285" actId="1076"/>
          <ac:spMkLst>
            <pc:docMk/>
            <pc:sldMk cId="2768237518" sldId="373"/>
            <ac:spMk id="28" creationId="{859A62EC-9C88-4CD3-856D-59A275F0F9C7}"/>
          </ac:spMkLst>
        </pc:spChg>
        <pc:spChg chg="add del mod">
          <ac:chgData name="Gruszka Diana" userId="d48a829e-14dc-4b6a-a968-513792cbb470" providerId="ADAL" clId="{337C5C8D-C8C9-4526-8587-844F39206097}" dt="2024-05-18T09:19:53.906" v="1570"/>
          <ac:spMkLst>
            <pc:docMk/>
            <pc:sldMk cId="2768237518" sldId="373"/>
            <ac:spMk id="29" creationId="{3F05E7A8-71CF-48FD-A881-2FCF4A8286D1}"/>
          </ac:spMkLst>
        </pc:spChg>
        <pc:spChg chg="add mod">
          <ac:chgData name="Gruszka Diana" userId="d48a829e-14dc-4b6a-a968-513792cbb470" providerId="ADAL" clId="{337C5C8D-C8C9-4526-8587-844F39206097}" dt="2024-05-18T10:01:23.176" v="2385" actId="1076"/>
          <ac:spMkLst>
            <pc:docMk/>
            <pc:sldMk cId="2768237518" sldId="373"/>
            <ac:spMk id="34" creationId="{AC78F6F6-9EFB-4171-BB1E-4EF35F938DA2}"/>
          </ac:spMkLst>
        </pc:spChg>
        <pc:spChg chg="add mod">
          <ac:chgData name="Gruszka Diana" userId="d48a829e-14dc-4b6a-a968-513792cbb470" providerId="ADAL" clId="{337C5C8D-C8C9-4526-8587-844F39206097}" dt="2024-05-18T10:31:56.537" v="2861" actId="20577"/>
          <ac:spMkLst>
            <pc:docMk/>
            <pc:sldMk cId="2768237518" sldId="373"/>
            <ac:spMk id="39" creationId="{BEC1877D-4160-491E-954E-2BABF3D8A16F}"/>
          </ac:spMkLst>
        </pc:spChg>
        <pc:spChg chg="add del mod">
          <ac:chgData name="Gruszka Diana" userId="d48a829e-14dc-4b6a-a968-513792cbb470" providerId="ADAL" clId="{337C5C8D-C8C9-4526-8587-844F39206097}" dt="2024-05-18T10:12:21.056" v="2458"/>
          <ac:spMkLst>
            <pc:docMk/>
            <pc:sldMk cId="2768237518" sldId="373"/>
            <ac:spMk id="40" creationId="{17E954C9-6B16-407B-ABC0-F6ABE54610CE}"/>
          </ac:spMkLst>
        </pc:spChg>
        <pc:graphicFrameChg chg="mod modGraphic">
          <ac:chgData name="Gruszka Diana" userId="d48a829e-14dc-4b6a-a968-513792cbb470" providerId="ADAL" clId="{337C5C8D-C8C9-4526-8587-844F39206097}" dt="2024-05-18T10:00:44.351" v="2379" actId="113"/>
          <ac:graphicFrameMkLst>
            <pc:docMk/>
            <pc:sldMk cId="2768237518" sldId="373"/>
            <ac:graphicFrameMk id="23" creationId="{6DDDEA03-A59E-4F1F-8F29-260AC6B58EDE}"/>
          </ac:graphicFrameMkLst>
        </pc:graphicFrameChg>
        <pc:picChg chg="add del mod">
          <ac:chgData name="Gruszka Diana" userId="d48a829e-14dc-4b6a-a968-513792cbb470" providerId="ADAL" clId="{337C5C8D-C8C9-4526-8587-844F39206097}" dt="2024-05-18T08:54:16.030" v="737"/>
          <ac:picMkLst>
            <pc:docMk/>
            <pc:sldMk cId="2768237518" sldId="373"/>
            <ac:picMk id="5" creationId="{0B7C4811-D07D-4DE7-8F7B-C2ACF25D84AF}"/>
          </ac:picMkLst>
        </pc:picChg>
        <pc:picChg chg="add del mod">
          <ac:chgData name="Gruszka Diana" userId="d48a829e-14dc-4b6a-a968-513792cbb470" providerId="ADAL" clId="{337C5C8D-C8C9-4526-8587-844F39206097}" dt="2024-05-18T08:54:38.838" v="740"/>
          <ac:picMkLst>
            <pc:docMk/>
            <pc:sldMk cId="2768237518" sldId="373"/>
            <ac:picMk id="7" creationId="{DCBA7025-5550-45BF-82EF-05551E822E55}"/>
          </ac:picMkLst>
        </pc:picChg>
        <pc:picChg chg="add del mod">
          <ac:chgData name="Gruszka Diana" userId="d48a829e-14dc-4b6a-a968-513792cbb470" providerId="ADAL" clId="{337C5C8D-C8C9-4526-8587-844F39206097}" dt="2024-05-18T09:03:36.691" v="812" actId="478"/>
          <ac:picMkLst>
            <pc:docMk/>
            <pc:sldMk cId="2768237518" sldId="373"/>
            <ac:picMk id="13" creationId="{CD10F6E6-8E0D-4917-A443-50EA73BB3763}"/>
          </ac:picMkLst>
        </pc:picChg>
        <pc:picChg chg="add del mod">
          <ac:chgData name="Gruszka Diana" userId="d48a829e-14dc-4b6a-a968-513792cbb470" providerId="ADAL" clId="{337C5C8D-C8C9-4526-8587-844F39206097}" dt="2024-05-18T09:01:22.638" v="808"/>
          <ac:picMkLst>
            <pc:docMk/>
            <pc:sldMk cId="2768237518" sldId="373"/>
            <ac:picMk id="14" creationId="{3338E15F-8782-4F6B-8897-3C710E700B43}"/>
          </ac:picMkLst>
        </pc:picChg>
        <pc:picChg chg="add del mod">
          <ac:chgData name="Gruszka Diana" userId="d48a829e-14dc-4b6a-a968-513792cbb470" providerId="ADAL" clId="{337C5C8D-C8C9-4526-8587-844F39206097}" dt="2024-05-18T09:11:33.529" v="1240"/>
          <ac:picMkLst>
            <pc:docMk/>
            <pc:sldMk cId="2768237518" sldId="373"/>
            <ac:picMk id="18" creationId="{5B11660D-E4AE-4985-A1D7-C85B2DDB2515}"/>
          </ac:picMkLst>
        </pc:picChg>
        <pc:picChg chg="add del mod">
          <ac:chgData name="Gruszka Diana" userId="d48a829e-14dc-4b6a-a968-513792cbb470" providerId="ADAL" clId="{337C5C8D-C8C9-4526-8587-844F39206097}" dt="2024-05-18T09:11:50.232" v="1243"/>
          <ac:picMkLst>
            <pc:docMk/>
            <pc:sldMk cId="2768237518" sldId="373"/>
            <ac:picMk id="20" creationId="{7B5F12A5-CF59-4C76-B500-A5A922FD8469}"/>
          </ac:picMkLst>
        </pc:picChg>
        <pc:picChg chg="add del mod">
          <ac:chgData name="Gruszka Diana" userId="d48a829e-14dc-4b6a-a968-513792cbb470" providerId="ADAL" clId="{337C5C8D-C8C9-4526-8587-844F39206097}" dt="2024-05-18T09:11:51.833" v="1244"/>
          <ac:picMkLst>
            <pc:docMk/>
            <pc:sldMk cId="2768237518" sldId="373"/>
            <ac:picMk id="22" creationId="{182D17A0-14CB-4B5E-A54F-6077999B9ADD}"/>
          </ac:picMkLst>
        </pc:picChg>
        <pc:picChg chg="add del mod">
          <ac:chgData name="Gruszka Diana" userId="d48a829e-14dc-4b6a-a968-513792cbb470" providerId="ADAL" clId="{337C5C8D-C8C9-4526-8587-844F39206097}" dt="2024-05-18T10:00:51.660" v="2380"/>
          <ac:picMkLst>
            <pc:docMk/>
            <pc:sldMk cId="2768237518" sldId="373"/>
            <ac:picMk id="32" creationId="{17FA7309-2428-41FC-B5FA-EE097893D000}"/>
          </ac:picMkLst>
        </pc:picChg>
        <pc:picChg chg="add del mod">
          <ac:chgData name="Gruszka Diana" userId="d48a829e-14dc-4b6a-a968-513792cbb470" providerId="ADAL" clId="{337C5C8D-C8C9-4526-8587-844F39206097}" dt="2024-05-18T09:22:35.623" v="1616"/>
          <ac:picMkLst>
            <pc:docMk/>
            <pc:sldMk cId="2768237518" sldId="373"/>
            <ac:picMk id="33" creationId="{73798AA4-64CE-496D-B3EE-B3A46AE534CD}"/>
          </ac:picMkLst>
        </pc:picChg>
        <pc:cxnChg chg="add mod">
          <ac:chgData name="Gruszka Diana" userId="d48a829e-14dc-4b6a-a968-513792cbb470" providerId="ADAL" clId="{337C5C8D-C8C9-4526-8587-844F39206097}" dt="2024-05-18T09:14:33.267" v="1284" actId="1076"/>
          <ac:cxnSpMkLst>
            <pc:docMk/>
            <pc:sldMk cId="2768237518" sldId="373"/>
            <ac:cxnSpMk id="26" creationId="{21787349-58EA-445E-99F5-70D7603A41D5}"/>
          </ac:cxnSpMkLst>
        </pc:cxnChg>
        <pc:cxnChg chg="add del mod">
          <ac:chgData name="Gruszka Diana" userId="d48a829e-14dc-4b6a-a968-513792cbb470" providerId="ADAL" clId="{337C5C8D-C8C9-4526-8587-844F39206097}" dt="2024-05-18T09:21:46.615" v="1608"/>
          <ac:cxnSpMkLst>
            <pc:docMk/>
            <pc:sldMk cId="2768237518" sldId="373"/>
            <ac:cxnSpMk id="30" creationId="{FAA2D441-D48C-4041-BE73-FF5DD67B3AD0}"/>
          </ac:cxnSpMkLst>
        </pc:cxnChg>
        <pc:cxnChg chg="add mod">
          <ac:chgData name="Gruszka Diana" userId="d48a829e-14dc-4b6a-a968-513792cbb470" providerId="ADAL" clId="{337C5C8D-C8C9-4526-8587-844F39206097}" dt="2024-05-18T10:01:16.167" v="2384" actId="1076"/>
          <ac:cxnSpMkLst>
            <pc:docMk/>
            <pc:sldMk cId="2768237518" sldId="373"/>
            <ac:cxnSpMk id="35" creationId="{6D56E739-5D17-473E-96BF-989126B6FAD4}"/>
          </ac:cxnSpMkLst>
        </pc:cxnChg>
        <pc:cxnChg chg="add mod">
          <ac:chgData name="Gruszka Diana" userId="d48a829e-14dc-4b6a-a968-513792cbb470" providerId="ADAL" clId="{337C5C8D-C8C9-4526-8587-844F39206097}" dt="2024-05-18T10:31:29.767" v="2833" actId="1076"/>
          <ac:cxnSpMkLst>
            <pc:docMk/>
            <pc:sldMk cId="2768237518" sldId="373"/>
            <ac:cxnSpMk id="36" creationId="{BE3A4C57-F940-48D3-9A89-742EB1AC5DFA}"/>
          </ac:cxnSpMkLst>
        </pc:cxnChg>
      </pc:sldChg>
      <pc:sldChg chg="addSp delSp modSp add">
        <pc:chgData name="Gruszka Diana" userId="d48a829e-14dc-4b6a-a968-513792cbb470" providerId="ADAL" clId="{337C5C8D-C8C9-4526-8587-844F39206097}" dt="2024-05-18T11:29:04.863" v="4172" actId="113"/>
        <pc:sldMkLst>
          <pc:docMk/>
          <pc:sldMk cId="3663071576" sldId="374"/>
        </pc:sldMkLst>
        <pc:spChg chg="del">
          <ac:chgData name="Gruszka Diana" userId="d48a829e-14dc-4b6a-a968-513792cbb470" providerId="ADAL" clId="{337C5C8D-C8C9-4526-8587-844F39206097}" dt="2024-05-18T09:25:19.345" v="1687"/>
          <ac:spMkLst>
            <pc:docMk/>
            <pc:sldMk cId="3663071576" sldId="374"/>
            <ac:spMk id="2" creationId="{B485D6EF-0F92-4E2A-B0D9-DE89888CF909}"/>
          </ac:spMkLst>
        </pc:spChg>
        <pc:spChg chg="mod">
          <ac:chgData name="Gruszka Diana" userId="d48a829e-14dc-4b6a-a968-513792cbb470" providerId="ADAL" clId="{337C5C8D-C8C9-4526-8587-844F39206097}" dt="2024-05-18T11:29:04.863" v="4172" actId="113"/>
          <ac:spMkLst>
            <pc:docMk/>
            <pc:sldMk cId="3663071576" sldId="374"/>
            <ac:spMk id="3" creationId="{B8AA5A16-EAE3-462A-A773-44A2285D171E}"/>
          </ac:spMkLst>
        </pc:spChg>
        <pc:picChg chg="add mod">
          <ac:chgData name="Gruszka Diana" userId="d48a829e-14dc-4b6a-a968-513792cbb470" providerId="ADAL" clId="{337C5C8D-C8C9-4526-8587-844F39206097}" dt="2024-05-18T09:25:11.884" v="1686" actId="1076"/>
          <ac:picMkLst>
            <pc:docMk/>
            <pc:sldMk cId="3663071576" sldId="374"/>
            <ac:picMk id="5" creationId="{58CB10B9-E5F8-4869-8975-F254CF73F948}"/>
          </ac:picMkLst>
        </pc:picChg>
        <pc:picChg chg="add mod">
          <ac:chgData name="Gruszka Diana" userId="d48a829e-14dc-4b6a-a968-513792cbb470" providerId="ADAL" clId="{337C5C8D-C8C9-4526-8587-844F39206097}" dt="2024-05-18T09:33:20.570" v="1920" actId="1076"/>
          <ac:picMkLst>
            <pc:docMk/>
            <pc:sldMk cId="3663071576" sldId="374"/>
            <ac:picMk id="7" creationId="{74F12379-263B-4E59-B320-4276F47B8776}"/>
          </ac:picMkLst>
        </pc:picChg>
      </pc:sldChg>
      <pc:sldChg chg="addSp delSp modSp add">
        <pc:chgData name="Gruszka Diana" userId="d48a829e-14dc-4b6a-a968-513792cbb470" providerId="ADAL" clId="{337C5C8D-C8C9-4526-8587-844F39206097}" dt="2024-05-18T11:29:25.680" v="4175" actId="1076"/>
        <pc:sldMkLst>
          <pc:docMk/>
          <pc:sldMk cId="2906607491" sldId="375"/>
        </pc:sldMkLst>
        <pc:spChg chg="del">
          <ac:chgData name="Gruszka Diana" userId="d48a829e-14dc-4b6a-a968-513792cbb470" providerId="ADAL" clId="{337C5C8D-C8C9-4526-8587-844F39206097}" dt="2024-05-18T09:35:06.756" v="1921"/>
          <ac:spMkLst>
            <pc:docMk/>
            <pc:sldMk cId="2906607491" sldId="375"/>
            <ac:spMk id="2" creationId="{3052C1D7-9C2D-4A33-BB6E-443DAF287B24}"/>
          </ac:spMkLst>
        </pc:spChg>
        <pc:spChg chg="mod">
          <ac:chgData name="Gruszka Diana" userId="d48a829e-14dc-4b6a-a968-513792cbb470" providerId="ADAL" clId="{337C5C8D-C8C9-4526-8587-844F39206097}" dt="2024-05-18T11:29:17.539" v="4173" actId="20577"/>
          <ac:spMkLst>
            <pc:docMk/>
            <pc:sldMk cId="2906607491" sldId="375"/>
            <ac:spMk id="3" creationId="{FA62E7A6-A3DD-4E27-A5A4-9F9CD6E1E240}"/>
          </ac:spMkLst>
        </pc:spChg>
        <pc:spChg chg="add mod">
          <ac:chgData name="Gruszka Diana" userId="d48a829e-14dc-4b6a-a968-513792cbb470" providerId="ADAL" clId="{337C5C8D-C8C9-4526-8587-844F39206097}" dt="2024-05-18T09:35:22.551" v="1923"/>
          <ac:spMkLst>
            <pc:docMk/>
            <pc:sldMk cId="2906607491" sldId="375"/>
            <ac:spMk id="5" creationId="{618C6FA1-2ECC-432C-A1E5-917EE6FCA637}"/>
          </ac:spMkLst>
        </pc:spChg>
        <pc:spChg chg="add mod">
          <ac:chgData name="Gruszka Diana" userId="d48a829e-14dc-4b6a-a968-513792cbb470" providerId="ADAL" clId="{337C5C8D-C8C9-4526-8587-844F39206097}" dt="2024-05-18T11:29:22.839" v="4174" actId="1076"/>
          <ac:spMkLst>
            <pc:docMk/>
            <pc:sldMk cId="2906607491" sldId="375"/>
            <ac:spMk id="7" creationId="{977A0FE4-AEB6-4D74-9E74-1921D358D6BB}"/>
          </ac:spMkLst>
        </pc:spChg>
        <pc:spChg chg="add mod">
          <ac:chgData name="Gruszka Diana" userId="d48a829e-14dc-4b6a-a968-513792cbb470" providerId="ADAL" clId="{337C5C8D-C8C9-4526-8587-844F39206097}" dt="2024-05-18T11:29:25.680" v="4175" actId="1076"/>
          <ac:spMkLst>
            <pc:docMk/>
            <pc:sldMk cId="2906607491" sldId="375"/>
            <ac:spMk id="8" creationId="{15D7F123-0132-4F63-A6DF-FD7A850E5D6D}"/>
          </ac:spMkLst>
        </pc:spChg>
        <pc:graphicFrameChg chg="add del mod modGraphic">
          <ac:chgData name="Gruszka Diana" userId="d48a829e-14dc-4b6a-a968-513792cbb470" providerId="ADAL" clId="{337C5C8D-C8C9-4526-8587-844F39206097}" dt="2024-05-18T10:33:53.501" v="2881"/>
          <ac:graphicFrameMkLst>
            <pc:docMk/>
            <pc:sldMk cId="2906607491" sldId="375"/>
            <ac:graphicFrameMk id="11" creationId="{2663D001-A34F-4DB5-9CA1-71A54C877C96}"/>
          </ac:graphicFrameMkLst>
        </pc:graphicFrameChg>
        <pc:picChg chg="add mod">
          <ac:chgData name="Gruszka Diana" userId="d48a829e-14dc-4b6a-a968-513792cbb470" providerId="ADAL" clId="{337C5C8D-C8C9-4526-8587-844F39206097}" dt="2024-05-18T09:57:53.490" v="2281" actId="1076"/>
          <ac:picMkLst>
            <pc:docMk/>
            <pc:sldMk cId="2906607491" sldId="375"/>
            <ac:picMk id="6" creationId="{CD6B17AE-71C6-4550-A3B0-D775F0B8BAF8}"/>
          </ac:picMkLst>
        </pc:picChg>
        <pc:picChg chg="add del mod">
          <ac:chgData name="Gruszka Diana" userId="d48a829e-14dc-4b6a-a968-513792cbb470" providerId="ADAL" clId="{337C5C8D-C8C9-4526-8587-844F39206097}" dt="2024-05-18T09:58:02.221" v="2282"/>
          <ac:picMkLst>
            <pc:docMk/>
            <pc:sldMk cId="2906607491" sldId="375"/>
            <ac:picMk id="9" creationId="{CAB4C048-6F63-4BB4-9C4B-93043A4CFE81}"/>
          </ac:picMkLst>
        </pc:picChg>
        <pc:picChg chg="add mod">
          <ac:chgData name="Gruszka Diana" userId="d48a829e-14dc-4b6a-a968-513792cbb470" providerId="ADAL" clId="{337C5C8D-C8C9-4526-8587-844F39206097}" dt="2024-05-18T09:58:18.419" v="2284" actId="1076"/>
          <ac:picMkLst>
            <pc:docMk/>
            <pc:sldMk cId="2906607491" sldId="375"/>
            <ac:picMk id="10" creationId="{A77F2AC3-43FB-465F-AEA3-073C40A2F35B}"/>
          </ac:picMkLst>
        </pc:picChg>
      </pc:sldChg>
      <pc:sldChg chg="addSp delSp modSp add">
        <pc:chgData name="Gruszka Diana" userId="d48a829e-14dc-4b6a-a968-513792cbb470" providerId="ADAL" clId="{337C5C8D-C8C9-4526-8587-844F39206097}" dt="2024-05-18T11:27:37.343" v="4161" actId="1076"/>
        <pc:sldMkLst>
          <pc:docMk/>
          <pc:sldMk cId="1277280106" sldId="376"/>
        </pc:sldMkLst>
        <pc:spChg chg="del">
          <ac:chgData name="Gruszka Diana" userId="d48a829e-14dc-4b6a-a968-513792cbb470" providerId="ADAL" clId="{337C5C8D-C8C9-4526-8587-844F39206097}" dt="2024-05-18T10:12:08.137" v="2455"/>
          <ac:spMkLst>
            <pc:docMk/>
            <pc:sldMk cId="1277280106" sldId="376"/>
            <ac:spMk id="2" creationId="{EC079602-DB95-46A4-A20D-60209CA0F859}"/>
          </ac:spMkLst>
        </pc:spChg>
        <pc:spChg chg="del">
          <ac:chgData name="Gruszka Diana" userId="d48a829e-14dc-4b6a-a968-513792cbb470" providerId="ADAL" clId="{337C5C8D-C8C9-4526-8587-844F39206097}" dt="2024-05-18T10:12:27.616" v="2459"/>
          <ac:spMkLst>
            <pc:docMk/>
            <pc:sldMk cId="1277280106" sldId="376"/>
            <ac:spMk id="3" creationId="{F21F0D12-47DD-42C5-8F16-73D2FE64B89E}"/>
          </ac:spMkLst>
        </pc:spChg>
        <pc:spChg chg="add mod">
          <ac:chgData name="Gruszka Diana" userId="d48a829e-14dc-4b6a-a968-513792cbb470" providerId="ADAL" clId="{337C5C8D-C8C9-4526-8587-844F39206097}" dt="2024-05-18T10:12:13.738" v="2457" actId="14100"/>
          <ac:spMkLst>
            <pc:docMk/>
            <pc:sldMk cId="1277280106" sldId="376"/>
            <ac:spMk id="5" creationId="{97F45777-37C4-4C0F-865E-50129CCDAA4B}"/>
          </ac:spMkLst>
        </pc:spChg>
        <pc:spChg chg="add mod">
          <ac:chgData name="Gruszka Diana" userId="d48a829e-14dc-4b6a-a968-513792cbb470" providerId="ADAL" clId="{337C5C8D-C8C9-4526-8587-844F39206097}" dt="2024-05-18T10:30:38.396" v="2829" actId="113"/>
          <ac:spMkLst>
            <pc:docMk/>
            <pc:sldMk cId="1277280106" sldId="376"/>
            <ac:spMk id="10" creationId="{B853AD69-7B5C-4883-89B6-2D3426B2BC82}"/>
          </ac:spMkLst>
        </pc:spChg>
        <pc:spChg chg="add mod">
          <ac:chgData name="Gruszka Diana" userId="d48a829e-14dc-4b6a-a968-513792cbb470" providerId="ADAL" clId="{337C5C8D-C8C9-4526-8587-844F39206097}" dt="2024-05-18T11:27:37.343" v="4161" actId="1076"/>
          <ac:spMkLst>
            <pc:docMk/>
            <pc:sldMk cId="1277280106" sldId="376"/>
            <ac:spMk id="21" creationId="{C7A80D5A-7C7E-4D27-95AF-224D1F7A7576}"/>
          </ac:spMkLst>
        </pc:spChg>
        <pc:graphicFrameChg chg="add mod modGraphic">
          <ac:chgData name="Gruszka Diana" userId="d48a829e-14dc-4b6a-a968-513792cbb470" providerId="ADAL" clId="{337C5C8D-C8C9-4526-8587-844F39206097}" dt="2024-05-18T10:26:25.620" v="2723" actId="404"/>
          <ac:graphicFrameMkLst>
            <pc:docMk/>
            <pc:sldMk cId="1277280106" sldId="376"/>
            <ac:graphicFrameMk id="13" creationId="{7D447301-34EA-4814-BC09-CEF29BE5E114}"/>
          </ac:graphicFrameMkLst>
        </pc:graphicFrameChg>
        <pc:graphicFrameChg chg="add mod modGraphic">
          <ac:chgData name="Gruszka Diana" userId="d48a829e-14dc-4b6a-a968-513792cbb470" providerId="ADAL" clId="{337C5C8D-C8C9-4526-8587-844F39206097}" dt="2024-05-18T10:28:52.304" v="2742" actId="14100"/>
          <ac:graphicFrameMkLst>
            <pc:docMk/>
            <pc:sldMk cId="1277280106" sldId="376"/>
            <ac:graphicFrameMk id="18" creationId="{844BBB5F-8FFF-41E0-AD14-DC505D28D8C7}"/>
          </ac:graphicFrameMkLst>
        </pc:graphicFrameChg>
        <pc:picChg chg="add del mod">
          <ac:chgData name="Gruszka Diana" userId="d48a829e-14dc-4b6a-a968-513792cbb470" providerId="ADAL" clId="{337C5C8D-C8C9-4526-8587-844F39206097}" dt="2024-05-18T10:27:42.332" v="2724" actId="478"/>
          <ac:picMkLst>
            <pc:docMk/>
            <pc:sldMk cId="1277280106" sldId="376"/>
            <ac:picMk id="7" creationId="{BE379070-C085-438A-A8BE-5A69DA55AC2A}"/>
          </ac:picMkLst>
        </pc:picChg>
        <pc:picChg chg="add del mod">
          <ac:chgData name="Gruszka Diana" userId="d48a829e-14dc-4b6a-a968-513792cbb470" providerId="ADAL" clId="{337C5C8D-C8C9-4526-8587-844F39206097}" dt="2024-05-18T10:23:54.007" v="2564" actId="478"/>
          <ac:picMkLst>
            <pc:docMk/>
            <pc:sldMk cId="1277280106" sldId="376"/>
            <ac:picMk id="12" creationId="{1739D53D-F920-4E91-95D1-38316CA03399}"/>
          </ac:picMkLst>
        </pc:picChg>
        <pc:picChg chg="add mod">
          <ac:chgData name="Gruszka Diana" userId="d48a829e-14dc-4b6a-a968-513792cbb470" providerId="ADAL" clId="{337C5C8D-C8C9-4526-8587-844F39206097}" dt="2024-05-18T10:24:22.623" v="2570" actId="1076"/>
          <ac:picMkLst>
            <pc:docMk/>
            <pc:sldMk cId="1277280106" sldId="376"/>
            <ac:picMk id="15" creationId="{2EB6C610-5B62-4ADE-A403-58602DECAC90}"/>
          </ac:picMkLst>
        </pc:picChg>
        <pc:picChg chg="add mod">
          <ac:chgData name="Gruszka Diana" userId="d48a829e-14dc-4b6a-a968-513792cbb470" providerId="ADAL" clId="{337C5C8D-C8C9-4526-8587-844F39206097}" dt="2024-05-18T10:28:11.047" v="2731" actId="14100"/>
          <ac:picMkLst>
            <pc:docMk/>
            <pc:sldMk cId="1277280106" sldId="376"/>
            <ac:picMk id="17" creationId="{99521745-8213-4F4A-8E5A-A63E8F950C75}"/>
          </ac:picMkLst>
        </pc:picChg>
        <pc:picChg chg="add mod">
          <ac:chgData name="Gruszka Diana" userId="d48a829e-14dc-4b6a-a968-513792cbb470" providerId="ADAL" clId="{337C5C8D-C8C9-4526-8587-844F39206097}" dt="2024-05-18T10:29:39.574" v="2752" actId="1076"/>
          <ac:picMkLst>
            <pc:docMk/>
            <pc:sldMk cId="1277280106" sldId="376"/>
            <ac:picMk id="20" creationId="{6AFDA380-9144-4DFE-9F3D-17A6A2C1E034}"/>
          </ac:picMkLst>
        </pc:picChg>
        <pc:cxnChg chg="add mod">
          <ac:chgData name="Gruszka Diana" userId="d48a829e-14dc-4b6a-a968-513792cbb470" providerId="ADAL" clId="{337C5C8D-C8C9-4526-8587-844F39206097}" dt="2024-05-18T10:29:12.176" v="2746" actId="14100"/>
          <ac:cxnSpMkLst>
            <pc:docMk/>
            <pc:sldMk cId="1277280106" sldId="376"/>
            <ac:cxnSpMk id="8" creationId="{03B6FCE6-F929-478F-B3C9-409A11BFBD97}"/>
          </ac:cxnSpMkLst>
        </pc:cxnChg>
      </pc:sldChg>
      <pc:sldChg chg="addSp delSp modSp add">
        <pc:chgData name="Gruszka Diana" userId="d48a829e-14dc-4b6a-a968-513792cbb470" providerId="ADAL" clId="{337C5C8D-C8C9-4526-8587-844F39206097}" dt="2024-05-18T11:21:37.901" v="4054" actId="14100"/>
        <pc:sldMkLst>
          <pc:docMk/>
          <pc:sldMk cId="1500106685" sldId="378"/>
        </pc:sldMkLst>
        <pc:spChg chg="del">
          <ac:chgData name="Gruszka Diana" userId="d48a829e-14dc-4b6a-a968-513792cbb470" providerId="ADAL" clId="{337C5C8D-C8C9-4526-8587-844F39206097}" dt="2024-05-18T10:34:56.659" v="2887"/>
          <ac:spMkLst>
            <pc:docMk/>
            <pc:sldMk cId="1500106685" sldId="378"/>
            <ac:spMk id="2" creationId="{8CFC1330-F514-413C-8EAE-EBDDF020C262}"/>
          </ac:spMkLst>
        </pc:spChg>
        <pc:spChg chg="mod">
          <ac:chgData name="Gruszka Diana" userId="d48a829e-14dc-4b6a-a968-513792cbb470" providerId="ADAL" clId="{337C5C8D-C8C9-4526-8587-844F39206097}" dt="2024-05-18T11:21:34.984" v="4053" actId="1076"/>
          <ac:spMkLst>
            <pc:docMk/>
            <pc:sldMk cId="1500106685" sldId="378"/>
            <ac:spMk id="3" creationId="{94A120B3-97A1-4DFA-BE76-A467B27A3DEB}"/>
          </ac:spMkLst>
        </pc:spChg>
        <pc:spChg chg="add mod">
          <ac:chgData name="Gruszka Diana" userId="d48a829e-14dc-4b6a-a968-513792cbb470" providerId="ADAL" clId="{337C5C8D-C8C9-4526-8587-844F39206097}" dt="2024-05-18T11:11:08.750" v="3632" actId="1076"/>
          <ac:spMkLst>
            <pc:docMk/>
            <pc:sldMk cId="1500106685" sldId="378"/>
            <ac:spMk id="5" creationId="{60427FD9-E2E8-4474-8FB2-C636CC05B8F7}"/>
          </ac:spMkLst>
        </pc:spChg>
        <pc:picChg chg="add mod">
          <ac:chgData name="Gruszka Diana" userId="d48a829e-14dc-4b6a-a968-513792cbb470" providerId="ADAL" clId="{337C5C8D-C8C9-4526-8587-844F39206097}" dt="2024-05-18T11:21:37.901" v="4054" actId="14100"/>
          <ac:picMkLst>
            <pc:docMk/>
            <pc:sldMk cId="1500106685" sldId="378"/>
            <ac:picMk id="6" creationId="{838C8626-B11B-4BDE-B8BD-BF86DB9D1AC3}"/>
          </ac:picMkLst>
        </pc:picChg>
      </pc:sldChg>
      <pc:sldChg chg="addSp delSp modSp add">
        <pc:chgData name="Gruszka Diana" userId="d48a829e-14dc-4b6a-a968-513792cbb470" providerId="ADAL" clId="{337C5C8D-C8C9-4526-8587-844F39206097}" dt="2024-05-20T08:54:01.079" v="4287" actId="20577"/>
        <pc:sldMkLst>
          <pc:docMk/>
          <pc:sldMk cId="4237291615" sldId="379"/>
        </pc:sldMkLst>
        <pc:spChg chg="del">
          <ac:chgData name="Gruszka Diana" userId="d48a829e-14dc-4b6a-a968-513792cbb470" providerId="ADAL" clId="{337C5C8D-C8C9-4526-8587-844F39206097}" dt="2024-05-18T11:12:09.006" v="3636"/>
          <ac:spMkLst>
            <pc:docMk/>
            <pc:sldMk cId="4237291615" sldId="379"/>
            <ac:spMk id="2" creationId="{97C5ED36-4624-4F7E-A3B2-E5DF0ED688A3}"/>
          </ac:spMkLst>
        </pc:spChg>
        <pc:spChg chg="mod">
          <ac:chgData name="Gruszka Diana" userId="d48a829e-14dc-4b6a-a968-513792cbb470" providerId="ADAL" clId="{337C5C8D-C8C9-4526-8587-844F39206097}" dt="2024-05-20T08:54:01.079" v="4287" actId="20577"/>
          <ac:spMkLst>
            <pc:docMk/>
            <pc:sldMk cId="4237291615" sldId="379"/>
            <ac:spMk id="3" creationId="{4C7D28B8-EF11-4033-A020-2F1D3031F918}"/>
          </ac:spMkLst>
        </pc:spChg>
        <pc:spChg chg="add mod">
          <ac:chgData name="Gruszka Diana" userId="d48a829e-14dc-4b6a-a968-513792cbb470" providerId="ADAL" clId="{337C5C8D-C8C9-4526-8587-844F39206097}" dt="2024-05-18T11:22:09.252" v="4061" actId="1076"/>
          <ac:spMkLst>
            <pc:docMk/>
            <pc:sldMk cId="4237291615" sldId="379"/>
            <ac:spMk id="5" creationId="{92D24440-41AA-4039-93C0-C853E3A2CE86}"/>
          </ac:spMkLst>
        </pc:spChg>
        <pc:picChg chg="add mod">
          <ac:chgData name="Gruszka Diana" userId="d48a829e-14dc-4b6a-a968-513792cbb470" providerId="ADAL" clId="{337C5C8D-C8C9-4526-8587-844F39206097}" dt="2024-05-20T08:53:59.226" v="4286" actId="1076"/>
          <ac:picMkLst>
            <pc:docMk/>
            <pc:sldMk cId="4237291615" sldId="379"/>
            <ac:picMk id="6" creationId="{E4EF71E5-43C9-451F-9C98-5598F2398DAE}"/>
          </ac:picMkLst>
        </pc:picChg>
        <pc:picChg chg="add mod">
          <ac:chgData name="Gruszka Diana" userId="d48a829e-14dc-4b6a-a968-513792cbb470" providerId="ADAL" clId="{337C5C8D-C8C9-4526-8587-844F39206097}" dt="2024-05-20T08:53:12.687" v="4284" actId="1076"/>
          <ac:picMkLst>
            <pc:docMk/>
            <pc:sldMk cId="4237291615" sldId="379"/>
            <ac:picMk id="7" creationId="{F7B4069C-D4B5-4EEC-B9DD-9CE21C0CD174}"/>
          </ac:picMkLst>
        </pc:picChg>
      </pc:sldChg>
      <pc:sldChg chg="addSp delSp modSp add">
        <pc:chgData name="Gruszka Diana" userId="d48a829e-14dc-4b6a-a968-513792cbb470" providerId="ADAL" clId="{337C5C8D-C8C9-4526-8587-844F39206097}" dt="2024-05-22T06:33:32.380" v="4615" actId="20577"/>
        <pc:sldMkLst>
          <pc:docMk/>
          <pc:sldMk cId="1102351774" sldId="380"/>
        </pc:sldMkLst>
        <pc:spChg chg="del mod">
          <ac:chgData name="Gruszka Diana" userId="d48a829e-14dc-4b6a-a968-513792cbb470" providerId="ADAL" clId="{337C5C8D-C8C9-4526-8587-844F39206097}" dt="2024-05-21T09:39:57.650" v="4562"/>
          <ac:spMkLst>
            <pc:docMk/>
            <pc:sldMk cId="1102351774" sldId="380"/>
            <ac:spMk id="2" creationId="{CC55A20E-5565-42D1-BC71-E30ABCD043D6}"/>
          </ac:spMkLst>
        </pc:spChg>
        <pc:spChg chg="del">
          <ac:chgData name="Gruszka Diana" userId="d48a829e-14dc-4b6a-a968-513792cbb470" providerId="ADAL" clId="{337C5C8D-C8C9-4526-8587-844F39206097}" dt="2024-05-21T09:38:26.584" v="4445"/>
          <ac:spMkLst>
            <pc:docMk/>
            <pc:sldMk cId="1102351774" sldId="380"/>
            <ac:spMk id="3" creationId="{946F220F-9C99-44A0-B3E5-85A66264B9E9}"/>
          </ac:spMkLst>
        </pc:spChg>
        <pc:spChg chg="add del mod">
          <ac:chgData name="Gruszka Diana" userId="d48a829e-14dc-4b6a-a968-513792cbb470" providerId="ADAL" clId="{337C5C8D-C8C9-4526-8587-844F39206097}" dt="2024-05-21T09:38:35.884" v="4449"/>
          <ac:spMkLst>
            <pc:docMk/>
            <pc:sldMk cId="1102351774" sldId="380"/>
            <ac:spMk id="6" creationId="{30BD1463-87F3-4972-A0F3-81BFFD0FE382}"/>
          </ac:spMkLst>
        </pc:spChg>
        <pc:spChg chg="add mod">
          <ac:chgData name="Gruszka Diana" userId="d48a829e-14dc-4b6a-a968-513792cbb470" providerId="ADAL" clId="{337C5C8D-C8C9-4526-8587-844F39206097}" dt="2024-05-21T09:41:52.718" v="4573" actId="3680"/>
          <ac:spMkLst>
            <pc:docMk/>
            <pc:sldMk cId="1102351774" sldId="380"/>
            <ac:spMk id="8" creationId="{A8419CD5-50E1-4345-8FA8-01624F5187BF}"/>
          </ac:spMkLst>
        </pc:spChg>
        <pc:spChg chg="add mod">
          <ac:chgData name="Gruszka Diana" userId="d48a829e-14dc-4b6a-a968-513792cbb470" providerId="ADAL" clId="{337C5C8D-C8C9-4526-8587-844F39206097}" dt="2024-05-21T09:40:59.890" v="4572" actId="20577"/>
          <ac:spMkLst>
            <pc:docMk/>
            <pc:sldMk cId="1102351774" sldId="380"/>
            <ac:spMk id="9" creationId="{B70E837D-B7D7-4ACA-8501-9935A6BC12C5}"/>
          </ac:spMkLst>
        </pc:spChg>
        <pc:graphicFrameChg chg="del mod">
          <ac:chgData name="Gruszka Diana" userId="d48a829e-14dc-4b6a-a968-513792cbb470" providerId="ADAL" clId="{337C5C8D-C8C9-4526-8587-844F39206097}" dt="2024-05-21T09:41:52.718" v="4573" actId="3680"/>
          <ac:graphicFrameMkLst>
            <pc:docMk/>
            <pc:sldMk cId="1102351774" sldId="380"/>
            <ac:graphicFrameMk id="10" creationId="{6F148995-E002-4484-999C-5E2F244BBEBF}"/>
          </ac:graphicFrameMkLst>
        </pc:graphicFrameChg>
        <pc:graphicFrameChg chg="mod modGraphic">
          <ac:chgData name="Gruszka Diana" userId="d48a829e-14dc-4b6a-a968-513792cbb470" providerId="ADAL" clId="{337C5C8D-C8C9-4526-8587-844F39206097}" dt="2024-05-22T06:33:32.380" v="4615" actId="20577"/>
          <ac:graphicFrameMkLst>
            <pc:docMk/>
            <pc:sldMk cId="1102351774" sldId="380"/>
            <ac:graphicFrameMk id="11" creationId="{547511F9-F552-4C39-89AA-3374A76AB4AC}"/>
          </ac:graphicFrameMkLst>
        </pc:graphicFrameChg>
        <pc:graphicFrameChg chg="add del mod">
          <ac:chgData name="Gruszka Diana" userId="d48a829e-14dc-4b6a-a968-513792cbb470" providerId="ADAL" clId="{337C5C8D-C8C9-4526-8587-844F39206097}" dt="2024-05-21T09:49:04.632" v="4601" actId="478"/>
          <ac:graphicFrameMkLst>
            <pc:docMk/>
            <pc:sldMk cId="1102351774" sldId="380"/>
            <ac:graphicFrameMk id="12" creationId="{6E448B19-B442-4EED-BC07-B98FCAF34E67}"/>
          </ac:graphicFrameMkLst>
        </pc:graphicFrameChg>
        <pc:picChg chg="add del mod">
          <ac:chgData name="Gruszka Diana" userId="d48a829e-14dc-4b6a-a968-513792cbb470" providerId="ADAL" clId="{337C5C8D-C8C9-4526-8587-844F39206097}" dt="2024-05-21T09:38:33.669" v="4448"/>
          <ac:picMkLst>
            <pc:docMk/>
            <pc:sldMk cId="1102351774" sldId="380"/>
            <ac:picMk id="5" creationId="{F45EA0DE-19DD-4539-ABA1-8E9D8C8D08F0}"/>
          </ac:picMkLst>
        </pc:picChg>
        <pc:picChg chg="add del mod">
          <ac:chgData name="Gruszka Diana" userId="d48a829e-14dc-4b6a-a968-513792cbb470" providerId="ADAL" clId="{337C5C8D-C8C9-4526-8587-844F39206097}" dt="2024-05-21T09:38:51.116" v="4452"/>
          <ac:picMkLst>
            <pc:docMk/>
            <pc:sldMk cId="1102351774" sldId="380"/>
            <ac:picMk id="7" creationId="{EE83DA80-09A7-44E4-8493-69B298D6C3C9}"/>
          </ac:picMkLst>
        </pc:picChg>
        <pc:picChg chg="add mod">
          <ac:chgData name="Gruszka Diana" userId="d48a829e-14dc-4b6a-a968-513792cbb470" providerId="ADAL" clId="{337C5C8D-C8C9-4526-8587-844F39206097}" dt="2024-05-21T09:51:17.188" v="4608" actId="1076"/>
          <ac:picMkLst>
            <pc:docMk/>
            <pc:sldMk cId="1102351774" sldId="380"/>
            <ac:picMk id="13" creationId="{E6BCC866-7AEC-4A98-839C-132963FF23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3488"/>
            <a:ext cx="47101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Działania rozwijające wyżej wymienione kompetencje można realizować m.in. poprzez zajęcia dodatkowe, warsztaty, laboratoria, kółka zainteresowań, zajęcia dydaktyczno-wyrównawcze, zajęcia o nowatorskich rozwiązaniach programowych, organizacyjnych lub metodycznych.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75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przygotować diagnozę, podział na szkoły, diagnoza również w kontekście nauczycieli i doposażenia, nie musi być </a:t>
            </a:r>
            <a:r>
              <a:rPr lang="pl-PL" dirty="0" err="1"/>
              <a:t>zatw</a:t>
            </a:r>
            <a:r>
              <a:rPr lang="pl-PL" dirty="0"/>
              <a:t>. przez organ, dane nie starsze niż 3 lata - kryterium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105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01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34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90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9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63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25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46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17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Szkolenia z poziomu krajowego np. z Programu Wiedza Edukacja Rozwój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60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Specjalistyczne oprogramowanie – oprogramowanie do pomocy dydaktycznych, VR, chmura cyfrowa</a:t>
            </a:r>
          </a:p>
          <a:p>
            <a:r>
              <a:rPr lang="pl-PL" dirty="0"/>
              <a:t>Wydatki na dostępność – dostosowanie architektoniczne, budowa tymczasowych podjazdów, montaż platform, wind, właściwe oznakowanie budynków poprzez </a:t>
            </a:r>
            <a:r>
              <a:rPr lang="pl-PL" dirty="0" err="1"/>
              <a:t>wpr</a:t>
            </a:r>
            <a:r>
              <a:rPr lang="pl-PL" dirty="0"/>
              <a:t>. elementów kontrastowych i wypukłych, dostosowanie infrastruktury komputerowej, dostosowanie akustyczne.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5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38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Ale można korzystać z wypracowanych już narzędzi i rozwiązań stworzonych na poziomie krajowym np. materiały z ZPE, z zakresu doradztwa zawodowego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86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760" y="2411685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265" y="2724045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265" y="3569363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Proces opiniowania i zatwierdzania dokumentu przez IZ:</a:t>
            </a:r>
          </a:p>
          <a:p>
            <a:r>
              <a:rPr lang="pl-PL" dirty="0"/>
              <a:t>- Ustawa wdrożeniowa – art. 34. ust.6 pkt. 2 </a:t>
            </a:r>
          </a:p>
          <a:p>
            <a:r>
              <a:rPr lang="pl-PL" dirty="0"/>
              <a:t>- Zasady realizacji instrumentów terytorialnych w Polsce w perspektywie finansowej UE na lata 2021-2027 - 3.1. Przygotowanie strategii i jej zatwierdzenie</a:t>
            </a:r>
          </a:p>
          <a:p>
            <a:r>
              <a:rPr lang="pl-PL" dirty="0"/>
              <a:t>- Wytyczne dotyczące wyboru projektów na lata 2021-2027 - Rozdział 12. Dodatkowe warunki wyboru projektów w ramach ZIT i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2024-05-23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66599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Wymagania IZ wobec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Umowa Partnerstwa wskazuje, że programy regionalne powinny zawierać informacje dotyczące realizacji ZIT, w tym w szczególności:</a:t>
            </a:r>
          </a:p>
          <a:p>
            <a:r>
              <a:rPr lang="pl-PL" dirty="0"/>
              <a:t> przewidywany obszar/obszary realizacji ZIT, oparty na delimitacji MOF w SRW;</a:t>
            </a:r>
          </a:p>
          <a:p>
            <a:r>
              <a:rPr lang="pl-PL" dirty="0"/>
              <a:t> indykatywną wartość środków funduszy (EFRR, EFS+) w ramach wskazanych</a:t>
            </a:r>
          </a:p>
          <a:p>
            <a:r>
              <a:rPr lang="pl-PL" dirty="0"/>
              <a:t>priorytetów programu przyporządkowanych do celów polityki i celów szczegółowych;</a:t>
            </a:r>
          </a:p>
          <a:p>
            <a:r>
              <a:rPr lang="pl-PL" dirty="0"/>
              <a:t> zadania Związku ZIT.</a:t>
            </a:r>
          </a:p>
          <a:p>
            <a:endParaRPr lang="pl-PL" dirty="0"/>
          </a:p>
          <a:p>
            <a:r>
              <a:rPr lang="pl-PL" dirty="0"/>
              <a:t>W celu usprawnienia monitorowania realizacji ZIT niezbędne jest zapewnienie przez </a:t>
            </a:r>
            <a:r>
              <a:rPr lang="pl-PL" dirty="0" err="1"/>
              <a:t>IZwłaściwego</a:t>
            </a:r>
            <a:r>
              <a:rPr lang="pl-PL" dirty="0"/>
              <a:t> oznaczenia ZIT w programie, </a:t>
            </a:r>
            <a:r>
              <a:rPr lang="pl-PL" dirty="0" err="1"/>
              <a:t>SzOP</a:t>
            </a:r>
            <a:r>
              <a:rPr lang="pl-PL" dirty="0"/>
              <a:t> oraz w projektach.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59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6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027944"/>
            <a:ext cx="7920037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…pozytywne zaopiniowanie przez właściwą instytucję zarządzającą programem w terminie 60 dni od dnia otrzymania – w zakresie możliwości finansowania strategii ZIT w ramach tego programu;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2024-05-23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174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w Polsce</a:t>
            </a:r>
            <a:br>
              <a:rPr lang="pl-PL" dirty="0"/>
            </a:br>
            <a:r>
              <a:rPr lang="pl-PL" dirty="0"/>
              <a:t>w perspektywie finansowej UE na lata 2021-2027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324" y="5433214"/>
            <a:ext cx="10411678" cy="20997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421661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0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Schemat procesu przygotowania i przyjęcia strategii ZIT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2024-05-23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1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84" y="2777265"/>
            <a:ext cx="7920115" cy="453395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450" y="3584076"/>
            <a:ext cx="8073771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6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2024-05-23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059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6916" y="1806565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2701795"/>
            <a:ext cx="7920115" cy="71800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i="0" baseline="0"/>
            </a:lvl1pPr>
          </a:lstStyle>
          <a:p>
            <a:r>
              <a:rPr lang="pl-PL" dirty="0"/>
              <a:t>Dodatkowe warunki wyboru projektów w ramach ZIT i IIT </a:t>
            </a:r>
            <a:br>
              <a:rPr lang="pl-PL" dirty="0"/>
            </a:br>
            <a:r>
              <a:rPr lang="pl-PL" dirty="0"/>
              <a:t>(Wytyczne dotyczące wyboru projektów na lata 2021-2027)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410" y="3964879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1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1) Związek ZIT lub podmiot wdrażający IIT uczestniczy w wyborze do dofinansowania projektów wynikających z właściwych strategii poprzez umieszczenie w nich listy projektów.</a:t>
            </a:r>
          </a:p>
          <a:p>
            <a:r>
              <a:rPr lang="pl-PL" dirty="0"/>
              <a:t>2) Strategiami właściwymi dla Związku ZIT są strategie ZIT lub strategie rozwoju ponadlokalnego, które zgodnie z art. 34 ust. 9 ustawy pełnią funkcję strategii ZIT.</a:t>
            </a:r>
          </a:p>
          <a:p>
            <a:r>
              <a:rPr lang="pl-PL" dirty="0"/>
              <a:t>4) Lista projektów wybieranych w postępowaniach konkurencyjnych zawiera co najmniej zakresy projektów lub typy projektów.</a:t>
            </a:r>
          </a:p>
          <a:p>
            <a:r>
              <a:rPr lang="pl-PL" dirty="0"/>
              <a:t>5) Lista projektów wybieranych w postępowaniach niekonkurencyjnych zawiera co najmniej informacje o nazwie lub celu projektu oraz jego wnioskodawcy.</a:t>
            </a:r>
          </a:p>
          <a:p>
            <a:r>
              <a:rPr lang="pl-PL" dirty="0"/>
              <a:t>6) IZ może wskazać dodatkowy sposób uczestnictwa Związku ZIT lub podmiotu wdrażającego IIT w wyborze projektów do dofinansowania.</a:t>
            </a:r>
          </a:p>
          <a:p>
            <a:r>
              <a:rPr lang="pl-PL" dirty="0"/>
              <a:t>7) Pozytywna opinia właściwej IZ o właściwej strategii stanowi warunek przeprowadzenia postępowania dotyczącego projektów konkurencyjnych wskazanych na liście.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35025" y="2689650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600" baseline="0"/>
            </a:lvl1pPr>
          </a:lstStyle>
          <a:p>
            <a:r>
              <a:rPr lang="pl-PL" dirty="0"/>
              <a:t>Z pisma </a:t>
            </a:r>
            <a:r>
              <a:rPr lang="pl-PL" dirty="0" err="1"/>
              <a:t>MFiPR</a:t>
            </a:r>
            <a:r>
              <a:rPr lang="pl-PL" dirty="0"/>
              <a:t> z 23.11.2022r. dot. zasad opiniowania strategii ZIT przez ministra wynika: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364" y="3245535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Wymagane przez ministerstwo dokumenty:</a:t>
            </a:r>
          </a:p>
          <a:p>
            <a:r>
              <a:rPr lang="pl-PL" dirty="0"/>
              <a:t>- Uchwała zarządu województwa dotyczącą pozytywnego zaopiniowania strategii ZIT przez instytucję zarządzającą programem regionalnym w zakresie możliwości jej finansowania w ramach właściwego programu regionalnego.</a:t>
            </a:r>
          </a:p>
          <a:p>
            <a:r>
              <a:rPr lang="pl-PL" dirty="0"/>
              <a:t>- Lista projektów w przypadku, o którym mowa w art. 34 ust. 10 ustawy wdrożeniowej.</a:t>
            </a:r>
          </a:p>
          <a:p>
            <a:r>
              <a:rPr lang="pl-PL" dirty="0"/>
              <a:t>Wartość dofinansowania projektów umieszczonych na liście projektów planowanych do sfinansowania w ramach programów krajowych powinna mieścić się w wartości uzgodnionej z instytucjami zarządzającymi programami krajowymi.</a:t>
            </a:r>
          </a:p>
          <a:p>
            <a:endParaRPr lang="pl-PL" dirty="0"/>
          </a:p>
          <a:p>
            <a:r>
              <a:rPr lang="pl-PL" dirty="0"/>
              <a:t>Jednocześnie, rekomendujemy również wszystkim IZ PR roboczy kontakt z Departamentem Programów Regionalnych </a:t>
            </a:r>
            <a:r>
              <a:rPr lang="pl-PL" dirty="0" err="1"/>
              <a:t>MFiPR</a:t>
            </a:r>
            <a:r>
              <a:rPr lang="pl-PL" dirty="0"/>
              <a:t> przed rozpoczęciem procedowania uchwały zarządu województwa dotyczącej pozytywnego zaopiniowania strategii ZIT w zakresie możliwości jej finansowania w ramach właściwego programu regionalnego, w celu uniknięcia rozbieżności w stanowiskach dotyczących szczegółowych zapisów strategii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3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baseline="0"/>
            </a:lvl1pPr>
          </a:lstStyle>
          <a:p>
            <a:r>
              <a:rPr lang="pl-PL" dirty="0"/>
              <a:t>Kompetencje/obowiązki IZ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Wybór projektów realizujących strategię ZIT dokonywany jest w ramach prac nad strategią, a następnie w ramach procedury przyjmowania strategii przez Związek ZIT oraz opiniowania strategii przez właściwą instytucję zarządzającą programem regionalnym;</a:t>
            </a:r>
          </a:p>
          <a:p>
            <a:r>
              <a:rPr lang="pl-PL" dirty="0"/>
              <a:t>Lista projektów stanowi integralną część strategii. W przypadku strategii rozwoju ponadlokalnego, decyzją strony samorządowej, lista projektów może stanowić odrębny dokument przyjęty uchwałą Związku ZIT.</a:t>
            </a:r>
          </a:p>
          <a:p>
            <a:r>
              <a:rPr lang="pl-PL" dirty="0"/>
              <a:t>- IZ programem regionalnym wydaje opinię w zakresie możliwości finansowania strategii i projektów ujętych w liście projektów w ramach programu regionalnego w terminie 60 dni (30 dni zgodność z SRW w przypadku strategii rozwoju ponadlokalnego). 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</a:p>
          <a:p>
            <a:r>
              <a:rPr lang="pl-PL" dirty="0"/>
              <a:t>- Wskaźniki rezultatu i produktu określone dla celów strategii, powinny być powiązane z realizacją właściwego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8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Lista projektów oraz wybór projektów do dofinansowania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ZIT współpracują z IZ w celu określenia projektów realizujących strategię, które będą wspierane w ramach danego programu. Projekty definiować należy jako przedsięwzięcia zmierzające do osiągnięcia założonego celu określonego wskaźnikami, z określonym początkiem i końcem realizacji, zgłoszone do objęcia albo objęte finansowaniem z funduszy UE w ramach danego programu.</a:t>
            </a:r>
          </a:p>
          <a:p>
            <a:r>
              <a:rPr lang="pl-PL" dirty="0"/>
              <a:t>- Udział Związku ZIT w wyborze projektów wynikających ze strategii ZIT.</a:t>
            </a:r>
          </a:p>
          <a:p>
            <a:r>
              <a:rPr lang="pl-PL" dirty="0"/>
              <a:t>- Warunek dołączenia do strategii listy projektów będzie można uznać za spełniony w przypadku wpisania do strategii uzgodnionych w ramach Związku ZIT zintegrowanych projektów.</a:t>
            </a:r>
          </a:p>
          <a:p>
            <a:r>
              <a:rPr lang="pl-PL" dirty="0"/>
              <a:t>- Wzór listy projektów, uwzględniający m. in. zakres niezbędnych informacji dotyczących projektów znajdujących się na liście, zostanie określony przez właściwą IZ.</a:t>
            </a:r>
          </a:p>
          <a:p>
            <a:r>
              <a:rPr lang="pl-PL" dirty="0"/>
              <a:t>- Podstawowym sposobem wyboru projektów współfinansowanych ze środków polityki spójności jest sposób konkurencyjny. Jednakże to właściwa IZ określi w programie sposób wyboru projektów w działaniach dedykowanych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9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Współpraca IZ z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IZ powinna przewidzieć inne sposoby zapewnienia udziału Związku ZIT w wyborze projektów do dofinansowania.</a:t>
            </a:r>
          </a:p>
          <a:p>
            <a:r>
              <a:rPr lang="pl-PL" dirty="0"/>
              <a:t>Związki ZIT mogą uczestniczyć w całokształcie działań mających wpływ na wybór projektów</a:t>
            </a:r>
          </a:p>
          <a:p>
            <a:r>
              <a:rPr lang="pl-PL" dirty="0"/>
              <a:t>do dofinansowania poprzez:</a:t>
            </a:r>
          </a:p>
          <a:p>
            <a:r>
              <a:rPr lang="pl-PL" dirty="0"/>
              <a:t>1) opiniowanie i przekazywanie uwag do programu regionalnego oraz udział w opracowaniu pozostałych dokumentów składających się na system realizacji programu regionalnego, w tym współpracę z IZ w zakresie przygotowania </a:t>
            </a:r>
            <a:r>
              <a:rPr lang="pl-PL" dirty="0" err="1"/>
              <a:t>SzOP</a:t>
            </a:r>
            <a:r>
              <a:rPr lang="pl-PL" dirty="0"/>
              <a:t> dla działań w ramach ZIT,</a:t>
            </a:r>
          </a:p>
          <a:p>
            <a:r>
              <a:rPr lang="pl-PL" dirty="0"/>
              <a:t>2) udział w pracach Komitetu Monitorującego na prawach członka,</a:t>
            </a:r>
          </a:p>
          <a:p>
            <a:r>
              <a:rPr lang="pl-PL" dirty="0"/>
              <a:t>3) tworzenie lub uzgadnianie regulaminów konkursów dla działań w ramach ZIT,</a:t>
            </a:r>
          </a:p>
          <a:p>
            <a:r>
              <a:rPr lang="pl-PL" dirty="0"/>
              <a:t>4) tworzenie, współtworzenie albo opiniowanie harmonogramów naborów dedykowanych ZIT,</a:t>
            </a:r>
          </a:p>
          <a:p>
            <a:r>
              <a:rPr lang="pl-PL" dirty="0"/>
              <a:t>5) udział w pracach komitetu oceny projektów.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2024-05-23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0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STRATEGIE ZIT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79837"/>
            <a:ext cx="9937103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Proces opiniowania i zatwierdzania dokumentu przez IZ:</a:t>
            </a:r>
          </a:p>
          <a:p>
            <a:pPr lvl="0"/>
            <a:endParaRPr lang="pl-PL" dirty="0"/>
          </a:p>
          <a:p>
            <a:pPr lvl="1"/>
            <a:r>
              <a:rPr lang="pl-PL" dirty="0"/>
              <a:t>Ustawa wdrożeniowa – art. 34. ust.6 pkt. 2 </a:t>
            </a:r>
          </a:p>
          <a:p>
            <a:pPr lvl="1"/>
            <a:r>
              <a:rPr lang="pl-PL" dirty="0"/>
              <a:t>Zasady realizacji instrumentów terytorialnych w Polsce w perspektywie finansowej UE na lata 2021-2027 - 3.1. Przygotowanie strategii i jej zatwierdzenie</a:t>
            </a:r>
          </a:p>
          <a:p>
            <a:pPr lvl="1"/>
            <a:r>
              <a:rPr lang="pl-PL" dirty="0"/>
              <a:t>Wytyczne dotyczące wyboru projektów na lata 2021-2027 - Rozdział 12. Dodatkowe warunki wyboru projektów w ramach ZIT i IIT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9" r:id="rId2"/>
    <p:sldLayoutId id="2147483741" r:id="rId3"/>
    <p:sldLayoutId id="2147483742" r:id="rId4"/>
    <p:sldLayoutId id="2147483725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3" r:id="rId11"/>
    <p:sldLayoutId id="2147483720" r:id="rId12"/>
    <p:sldLayoutId id="2147483721" r:id="rId13"/>
    <p:sldLayoutId id="2147483710" r:id="rId14"/>
    <p:sldLayoutId id="2147483712" r:id="rId15"/>
    <p:sldLayoutId id="2147483726" r:id="rId16"/>
    <p:sldLayoutId id="2147483740" r:id="rId17"/>
    <p:sldLayoutId id="2147483723" r:id="rId18"/>
    <p:sldLayoutId id="2147483728" r:id="rId19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1800" b="1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1"/>
        </a:buBlip>
        <a:defRPr sz="1800" b="0" u="none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7943" indent="0" algn="l" defTabSz="1007943" rtl="0" eaLnBrk="1" latinLnBrk="0" hangingPunct="1">
        <a:lnSpc>
          <a:spcPts val="2400"/>
        </a:lnSpc>
        <a:spcBef>
          <a:spcPts val="551"/>
        </a:spcBef>
        <a:buFontTx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comp.pl/wp-content/uploads/2023/03/DigComp2.2_TEXT_pl_.pdf" TargetMode="External"/><Relationship Id="rId2" Type="http://schemas.openxmlformats.org/officeDocument/2006/relationships/hyperlink" Target="https://education.ec.europa.eu/pl/selfi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g"/><Relationship Id="rId4" Type="http://schemas.openxmlformats.org/officeDocument/2006/relationships/hyperlink" Target="http://www.doradztwo.ore.edu.pl/programy-i-wsd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funduszeue.slaskie.pl/dokument/wyjasnienia_nt_zatrudniania_nauczycieli_i_nauczycielek_w_projektach_edukacyjnych_efs_plus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vat-text-on-coin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28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gillner@slaskie.pl" TargetMode="External"/><Relationship Id="rId2" Type="http://schemas.openxmlformats.org/officeDocument/2006/relationships/hyperlink" Target="mailto:diana.gruszka@slaskie.pl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19.png"/><Relationship Id="rId4" Type="http://schemas.openxmlformats.org/officeDocument/2006/relationships/hyperlink" Target="mailto:barbara.wyka@slaskie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169442" y="2699717"/>
            <a:ext cx="8352928" cy="2304256"/>
          </a:xfrm>
        </p:spPr>
        <p:txBody>
          <a:bodyPr>
            <a:noAutofit/>
          </a:bodyPr>
          <a:lstStyle/>
          <a:p>
            <a:pPr algn="ctr">
              <a:lnSpc>
                <a:spcPts val="3300"/>
              </a:lnSpc>
            </a:pPr>
            <a:r>
              <a:rPr lang="pl-PL" sz="2400" dirty="0">
                <a:latin typeface="+mn-lt"/>
              </a:rPr>
              <a:t>Spotkanie informacyjne dotyczące naboru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FESL.06.02-IZ.01-129/24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PRIORYTET FESL.06 Fundusze Europejskie dla edukacji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DZIAŁANIE 6.2 Kształcenie ogólne 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TYP 1: Podniesienie jakości edukacji w kształceniu ogólnym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TYP 4: Doradztwo edukacyjno-zawodowe w kształceniu ogólnym</a:t>
            </a:r>
            <a:br>
              <a:rPr lang="pl-PL" sz="1600" dirty="0">
                <a:latin typeface="+mn-lt"/>
              </a:rPr>
            </a:br>
            <a:br>
              <a:rPr lang="pl-PL" sz="1600" dirty="0">
                <a:latin typeface="+mn-lt"/>
              </a:rPr>
            </a:br>
            <a:r>
              <a:rPr lang="pl-PL" sz="1800" dirty="0">
                <a:latin typeface="+mn-lt"/>
              </a:rPr>
              <a:t>Katowice, 23 maja 2024 r.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4851B1-5E04-489D-A7DF-E5DA84A05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011B45-FD13-4852-9C11-6A772D8ED2A6}"/>
              </a:ext>
            </a:extLst>
          </p:cNvPr>
          <p:cNvSpPr txBox="1"/>
          <p:nvPr/>
        </p:nvSpPr>
        <p:spPr>
          <a:xfrm>
            <a:off x="521370" y="1043533"/>
            <a:ext cx="93604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b)	Wykorzystanie w procesie kształcenia potencjału otoczenia społeczno-gospodarczego szkół, w tym przedsiębiorców, uczelni wyższych, instytutów badawczo-rozwojowych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c)	Współpraca placówek edukacyjnych, umożliwiająca tworzenie sieci współpracy czy uczenie się oparte na wypracowanych rozwiązaniach (np. poprzez model szkoły ćwiczeń)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d) Podnoszenie kwalifikacji zawodowych, umiejętności i kompetencji kadry pedagogicznej, niepedagogicznej oraz kadry zarządzającej szkół i placówek oraz kompetencji w zapobieganiu dyskryminacji i przemocy rówieśniczej motywowanej uprzedzeniami oraz w zakresie procesu integracji uczniów (na przykład ukraińskich) 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i radzeniu sobie z ich trudnościami związanymi z doświadczeniem traumy wojennej 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i migracji,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e)	Dostosowanie i wyposażenie placówek edukacyjnych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3A0BAC5-1F7B-41A5-95B7-7E75CDED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658" y="5060017"/>
            <a:ext cx="4761389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6FB4EE-EA0F-481E-95DF-575E96DA0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C91E783-860C-4C2B-99C2-C039CE29F9F0}"/>
              </a:ext>
            </a:extLst>
          </p:cNvPr>
          <p:cNvSpPr txBox="1"/>
          <p:nvPr/>
        </p:nvSpPr>
        <p:spPr>
          <a:xfrm>
            <a:off x="367032" y="479848"/>
            <a:ext cx="7822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003399"/>
                </a:solidFill>
              </a:rPr>
              <a:t>Podnoszenie kwalifikacji zawodowych, umiejętności i kompetencji kadry pedagogicznej, niepedagogicznej oraz kadry zarządzającej szkół i placówek oraz kompetencji w zapobieganiu dyskryminacji i przemocy rówieśniczej motywowanej uprzedzeniami oraz w zakresie procesu integracji uczniów </a:t>
            </a:r>
            <a:br>
              <a:rPr lang="pl-PL" sz="2200" b="1" dirty="0">
                <a:solidFill>
                  <a:srgbClr val="003399"/>
                </a:solidFill>
              </a:rPr>
            </a:br>
            <a:r>
              <a:rPr lang="pl-PL" sz="2200" b="1" dirty="0">
                <a:solidFill>
                  <a:srgbClr val="003399"/>
                </a:solidFill>
              </a:rPr>
              <a:t>(na przykład ukraińskich) i radzeniu sobie z ich trudnościami związanymi z doświadczeniem traumy wojennej i migracji</a:t>
            </a:r>
            <a:r>
              <a:rPr lang="pl-PL" sz="2200" b="1" dirty="0">
                <a:solidFill>
                  <a:schemeClr val="accent1"/>
                </a:solidFill>
              </a:rPr>
              <a:t>:</a:t>
            </a:r>
            <a:endParaRPr lang="pl-PL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530780F1-E1FF-4D10-B256-9375C7353DA6}"/>
              </a:ext>
            </a:extLst>
          </p:cNvPr>
          <p:cNvSpPr/>
          <p:nvPr/>
        </p:nvSpPr>
        <p:spPr>
          <a:xfrm>
            <a:off x="593378" y="3236411"/>
            <a:ext cx="7471371" cy="6139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Szkolenia, kursy, studia podyplomowe, warsztaty w zakresie tematycznym odpowiadającym wsparciu dla uczniów w projekcie.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4A9C3FC7-A3D8-49E7-BE85-06BCDB5BB2C0}"/>
              </a:ext>
            </a:extLst>
          </p:cNvPr>
          <p:cNvSpPr/>
          <p:nvPr/>
        </p:nvSpPr>
        <p:spPr>
          <a:xfrm>
            <a:off x="593378" y="6124966"/>
            <a:ext cx="7471371" cy="9848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Pamiętaj! </a:t>
            </a:r>
            <a:r>
              <a:rPr lang="pl-PL" dirty="0">
                <a:solidFill>
                  <a:schemeClr val="accent1"/>
                </a:solidFill>
              </a:rPr>
              <a:t>Wsparcie w zakresie podnoszenia kwalifikacji zawodowych, umiejętności i kompetencji kadry nie może powielać działań zaplanowanych do realizacji z poziomu krajowego.</a:t>
            </a:r>
          </a:p>
        </p:txBody>
      </p:sp>
      <p:pic>
        <p:nvPicPr>
          <p:cNvPr id="19" name="Grafika 18" descr="Wykrzyknik">
            <a:extLst>
              <a:ext uri="{FF2B5EF4-FFF2-40B4-BE49-F238E27FC236}">
                <a16:creationId xmlns:a16="http://schemas.microsoft.com/office/drawing/2014/main" id="{EF9B1529-FB88-400A-8A05-66F53959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6025" y="4670527"/>
            <a:ext cx="759998" cy="792088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C91682A4-1575-483A-A6A8-0ABB32DFE490}"/>
              </a:ext>
            </a:extLst>
          </p:cNvPr>
          <p:cNvSpPr/>
          <p:nvPr/>
        </p:nvSpPr>
        <p:spPr>
          <a:xfrm>
            <a:off x="602445" y="4065754"/>
            <a:ext cx="7462304" cy="1843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Zaplanowanie działań podnoszących kompetencje kadry w zakresie zapobiegania dyskryminacji i przemocy rówieśniczej motywowanej uprzedzeniami oraz w zakresie procesu integracji uczniów (na przykład ukraińskich) i radzeniu sobie z ich trudnościami związanymi z doświadczeniem traumy wojennej i migracji </a:t>
            </a:r>
            <a:r>
              <a:rPr lang="pl-PL" b="1" u="sng" dirty="0">
                <a:solidFill>
                  <a:schemeClr val="accent1"/>
                </a:solidFill>
              </a:rPr>
              <a:t>jest obligatoryjne</a:t>
            </a:r>
            <a:r>
              <a:rPr lang="pl-PL" dirty="0">
                <a:solidFill>
                  <a:schemeClr val="accent1"/>
                </a:solidFill>
              </a:rPr>
              <a:t> zgodnie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z kryterium dostępu nr 5.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8CD6C60-49D0-4435-A942-9F5C91C28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749" y="1342075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FE18FB-0089-4740-AD26-C0E121020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2C7D379-9B69-4A73-8FC5-7A128D1A2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00" y="925347"/>
            <a:ext cx="7707944" cy="87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Dostosowanie i wyposażenie placówek edukacyjnych:</a:t>
            </a:r>
            <a:endParaRPr lang="pl-PL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l-P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62800D-4A77-49D3-B2E4-4E6A2545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979613"/>
            <a:ext cx="5545286" cy="360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 zakup specjalistycznego oprogramowania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99122CE-C2B5-42EA-9203-A26718864764}"/>
              </a:ext>
            </a:extLst>
          </p:cNvPr>
          <p:cNvSpPr/>
          <p:nvPr/>
        </p:nvSpPr>
        <p:spPr>
          <a:xfrm>
            <a:off x="909051" y="6133389"/>
            <a:ext cx="8685327" cy="7097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Pamiętaj! Doposażenie w projekcie będzie możliwe wyłącznie, jeżeli jest to konieczne do osiągnięcia celu projektu.</a:t>
            </a:r>
          </a:p>
        </p:txBody>
      </p:sp>
      <p:sp>
        <p:nvSpPr>
          <p:cNvPr id="8" name="Symbol zastępczy zawartości 5">
            <a:extLst>
              <a:ext uri="{FF2B5EF4-FFF2-40B4-BE49-F238E27FC236}">
                <a16:creationId xmlns:a16="http://schemas.microsoft.com/office/drawing/2014/main" id="{EB8CCABC-8410-4F79-AC13-D630064D84BC}"/>
              </a:ext>
            </a:extLst>
          </p:cNvPr>
          <p:cNvSpPr txBox="1">
            <a:spLocks/>
          </p:cNvSpPr>
          <p:nvPr/>
        </p:nvSpPr>
        <p:spPr>
          <a:xfrm>
            <a:off x="520700" y="2546636"/>
            <a:ext cx="5545286" cy="360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b="0" u="non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 zakup sprzętu ICT </a:t>
            </a:r>
          </a:p>
        </p:txBody>
      </p:sp>
      <p:sp>
        <p:nvSpPr>
          <p:cNvPr id="10" name="Symbol zastępczy zawartości 5">
            <a:extLst>
              <a:ext uri="{FF2B5EF4-FFF2-40B4-BE49-F238E27FC236}">
                <a16:creationId xmlns:a16="http://schemas.microsoft.com/office/drawing/2014/main" id="{E91DE9A7-9681-4D91-9DC4-C78EE1EC57FF}"/>
              </a:ext>
            </a:extLst>
          </p:cNvPr>
          <p:cNvSpPr txBox="1">
            <a:spLocks/>
          </p:cNvSpPr>
          <p:nvPr/>
        </p:nvSpPr>
        <p:spPr>
          <a:xfrm>
            <a:off x="508898" y="4423967"/>
            <a:ext cx="55441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b="0" u="non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 działania mające na celu poprawę dostępności  architektonicznej</a:t>
            </a:r>
          </a:p>
        </p:txBody>
      </p:sp>
      <p:sp>
        <p:nvSpPr>
          <p:cNvPr id="11" name="Symbol zastępczy zawartości 5">
            <a:extLst>
              <a:ext uri="{FF2B5EF4-FFF2-40B4-BE49-F238E27FC236}">
                <a16:creationId xmlns:a16="http://schemas.microsoft.com/office/drawing/2014/main" id="{C2D8C4AC-37C6-456B-9645-B1DF7CFCF934}"/>
              </a:ext>
            </a:extLst>
          </p:cNvPr>
          <p:cNvSpPr txBox="1">
            <a:spLocks/>
          </p:cNvSpPr>
          <p:nvPr/>
        </p:nvSpPr>
        <p:spPr>
          <a:xfrm>
            <a:off x="520700" y="3078552"/>
            <a:ext cx="5544104" cy="6460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b="0" u="non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 zakup podręczników szkolnych i materiałów/pomocy       dydaktycznych </a:t>
            </a:r>
          </a:p>
        </p:txBody>
      </p:sp>
      <p:sp>
        <p:nvSpPr>
          <p:cNvPr id="12" name="Symbol zastępczy zawartości 5">
            <a:extLst>
              <a:ext uri="{FF2B5EF4-FFF2-40B4-BE49-F238E27FC236}">
                <a16:creationId xmlns:a16="http://schemas.microsoft.com/office/drawing/2014/main" id="{5FE470A3-0DEE-4E28-AC6F-89B5F082938B}"/>
              </a:ext>
            </a:extLst>
          </p:cNvPr>
          <p:cNvSpPr txBox="1">
            <a:spLocks/>
          </p:cNvSpPr>
          <p:nvPr/>
        </p:nvSpPr>
        <p:spPr>
          <a:xfrm>
            <a:off x="514024" y="3891838"/>
            <a:ext cx="5538978" cy="360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b="0" u="non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 dostosowanie lub adaptacja pomieszczeń </a:t>
            </a:r>
          </a:p>
        </p:txBody>
      </p:sp>
      <p:sp>
        <p:nvSpPr>
          <p:cNvPr id="13" name="Symbol zastępczy zawartości 5">
            <a:extLst>
              <a:ext uri="{FF2B5EF4-FFF2-40B4-BE49-F238E27FC236}">
                <a16:creationId xmlns:a16="http://schemas.microsoft.com/office/drawing/2014/main" id="{75AC469E-7166-4F86-A581-A5C2EFADF6A2}"/>
              </a:ext>
            </a:extLst>
          </p:cNvPr>
          <p:cNvSpPr txBox="1">
            <a:spLocks/>
          </p:cNvSpPr>
          <p:nvPr/>
        </p:nvSpPr>
        <p:spPr>
          <a:xfrm>
            <a:off x="525826" y="5384919"/>
            <a:ext cx="5538978" cy="360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b="0" u="non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/>
                </a:solidFill>
              </a:rPr>
              <a:t>  zakup mebli </a:t>
            </a:r>
          </a:p>
        </p:txBody>
      </p:sp>
      <p:pic>
        <p:nvPicPr>
          <p:cNvPr id="14" name="Grafika 13" descr="Wykrzyknik">
            <a:extLst>
              <a:ext uri="{FF2B5EF4-FFF2-40B4-BE49-F238E27FC236}">
                <a16:creationId xmlns:a16="http://schemas.microsoft.com/office/drawing/2014/main" id="{DC69DE84-857A-4BE8-B922-28D86DD55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338" y="6092242"/>
            <a:ext cx="759998" cy="79208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3FF66CB-D1EE-4ECF-A1F1-1CEA42F84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885" y="2546635"/>
            <a:ext cx="3727561" cy="2669419"/>
          </a:xfrm>
          <a:prstGeom prst="rect">
            <a:avLst/>
          </a:prstGeom>
        </p:spPr>
      </p:pic>
      <p:sp>
        <p:nvSpPr>
          <p:cNvPr id="16" name="Wybuch: 8 punktów 15">
            <a:extLst>
              <a:ext uri="{FF2B5EF4-FFF2-40B4-BE49-F238E27FC236}">
                <a16:creationId xmlns:a16="http://schemas.microsoft.com/office/drawing/2014/main" id="{A0364521-1663-4DBD-8DEF-7AEB811308AA}"/>
              </a:ext>
            </a:extLst>
          </p:cNvPr>
          <p:cNvSpPr/>
          <p:nvPr/>
        </p:nvSpPr>
        <p:spPr>
          <a:xfrm rot="20889027">
            <a:off x="4680176" y="3745904"/>
            <a:ext cx="1687423" cy="9105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Wydatki na dostępność</a:t>
            </a:r>
          </a:p>
        </p:txBody>
      </p:sp>
    </p:spTree>
    <p:extLst>
      <p:ext uri="{BB962C8B-B14F-4D97-AF65-F5344CB8AC3E}">
        <p14:creationId xmlns:p14="http://schemas.microsoft.com/office/powerpoint/2010/main" val="244837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4851B1-5E04-489D-A7DF-E5DA84A05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011B45-FD13-4852-9C11-6A772D8ED2A6}"/>
              </a:ext>
            </a:extLst>
          </p:cNvPr>
          <p:cNvSpPr txBox="1"/>
          <p:nvPr/>
        </p:nvSpPr>
        <p:spPr>
          <a:xfrm>
            <a:off x="665979" y="755501"/>
            <a:ext cx="93598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000" b="1" dirty="0">
                <a:solidFill>
                  <a:schemeClr val="accent1"/>
                </a:solidFill>
              </a:rPr>
              <a:t>Typu 4</a:t>
            </a:r>
            <a:r>
              <a:rPr lang="pl-PL" sz="2000" dirty="0">
                <a:solidFill>
                  <a:schemeClr val="accent1"/>
                </a:solidFill>
              </a:rPr>
              <a:t> Doradztwo edukacyjno-zawodowe w kształceniu ogólnym – </a:t>
            </a:r>
            <a:r>
              <a:rPr lang="pl-PL" sz="2000" u="sng" dirty="0">
                <a:solidFill>
                  <a:schemeClr val="accent1"/>
                </a:solidFill>
              </a:rPr>
              <a:t>może być realizowany wyłącznie w połączeniu z typem 1.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Wsparcie obejmuje działania (komplementarne do systemowych rozwiązań wspierających system doradztwa edukacyjno-zawodowego na poziomie krajowym) poprawiające dostępność i efektywność usług doradztwa edukacyjno-zawodowego, realizowanego w różnych formach np.: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indywidualne doradztwo edukacyjno-zawodowe,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poprzez mentoring, </a:t>
            </a:r>
            <a:r>
              <a:rPr lang="pl-PL" sz="2000" dirty="0" err="1">
                <a:solidFill>
                  <a:schemeClr val="accent1"/>
                </a:solidFill>
              </a:rPr>
              <a:t>job</a:t>
            </a:r>
            <a:r>
              <a:rPr lang="pl-PL" sz="2000" dirty="0">
                <a:solidFill>
                  <a:schemeClr val="accent1"/>
                </a:solidFill>
              </a:rPr>
              <a:t> </a:t>
            </a:r>
            <a:r>
              <a:rPr lang="pl-PL" sz="2000" dirty="0" err="1">
                <a:solidFill>
                  <a:schemeClr val="accent1"/>
                </a:solidFill>
              </a:rPr>
              <a:t>shadowing</a:t>
            </a:r>
            <a:r>
              <a:rPr lang="pl-PL" sz="2000" dirty="0">
                <a:solidFill>
                  <a:schemeClr val="accent1"/>
                </a:solidFill>
              </a:rPr>
              <a:t> , 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na niższych szczeblach edukacji w formie preorientacji i orientacji zawodowej,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zajęcia związane z wyborem kierunku kształcenia i zawodu,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wizyty u przedsiębiorców. </a:t>
            </a:r>
          </a:p>
          <a:p>
            <a:pPr algn="just">
              <a:spcBef>
                <a:spcPts val="600"/>
              </a:spcBef>
            </a:pPr>
            <a:br>
              <a:rPr lang="pl-PL" sz="2000" b="1" dirty="0">
                <a:solidFill>
                  <a:schemeClr val="accent1"/>
                </a:solidFill>
              </a:rPr>
            </a:br>
            <a:r>
              <a:rPr lang="pl-PL" sz="2000" b="1" dirty="0">
                <a:solidFill>
                  <a:schemeClr val="accent1"/>
                </a:solidFill>
              </a:rPr>
              <a:t>Pamiętaj!</a:t>
            </a:r>
            <a:r>
              <a:rPr lang="pl-PL" sz="2000" dirty="0">
                <a:solidFill>
                  <a:schemeClr val="accent1"/>
                </a:solidFill>
              </a:rPr>
              <a:t> Obligatoryjnie musisz zaplanować w projekcie realizację doradztwa edukacyjno-zawodowego </a:t>
            </a:r>
            <a:r>
              <a:rPr lang="pl-PL" sz="2000" u="sng" dirty="0">
                <a:solidFill>
                  <a:schemeClr val="accent1"/>
                </a:solidFill>
              </a:rPr>
              <a:t>w formie indywidualnej w wymiarze minimum dwóch godzin </a:t>
            </a:r>
            <a:r>
              <a:rPr lang="pl-PL" sz="2000" dirty="0">
                <a:solidFill>
                  <a:schemeClr val="accent1"/>
                </a:solidFill>
              </a:rPr>
              <a:t>dla każdego ucznia objętego wsparciem w ramach typu 4 (zgodnie z kryterium dostępu nr 6).</a:t>
            </a:r>
          </a:p>
          <a:p>
            <a:pPr algn="just">
              <a:spcBef>
                <a:spcPts val="600"/>
              </a:spcBef>
            </a:pPr>
            <a:endParaRPr lang="pl-PL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6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AFB7F7-ED63-48D9-AC64-31C0DF9A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A84208-3D12-467B-A7A3-7A1C9F4E0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78" y="1640681"/>
            <a:ext cx="9721271" cy="5379156"/>
          </a:xfrm>
        </p:spPr>
        <p:txBody>
          <a:bodyPr>
            <a:no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Wsparcie w projekcie nie może powielać działań realizowanych na poziomie krajowym (zarówno ze środków EFS+, jak i źródeł krajowych), w szczególności w zakresie rozwoju kompetencji nauczycieli. Deklaracja to potwierdzająca musi być zawarta we wniosku o dofinansowanie.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Wsparcie w zakresie cyfryzacji danej szkoły musi być poprzedzone  samooceną wykonaną przez szkołę, jej kadrę i uczniów przy wykorzystaniu narzędzia SELFIE </a:t>
            </a:r>
            <a:r>
              <a:rPr lang="pl-PL" sz="1900" b="0" dirty="0">
                <a:solidFill>
                  <a:schemeClr val="accent1"/>
                </a:solidFill>
                <a:latin typeface="+mn-lt"/>
                <a:hlinkClick r:id="rId2"/>
              </a:rPr>
              <a:t>https://education.ec.europa.eu/pl/selfie</a:t>
            </a:r>
            <a:endParaRPr lang="pl-PL" sz="1900" b="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 przypadku wspierania kompetencji cyfrowych korzystaj ze standardu kompetencji cyfrowych na podstawie aktualnej na dzień ogłoszenia naboru wersji ramy „</a:t>
            </a:r>
            <a:r>
              <a:rPr lang="pl-PL" sz="1900" b="0" dirty="0" err="1">
                <a:solidFill>
                  <a:schemeClr val="accent1"/>
                </a:solidFill>
                <a:latin typeface="+mn-lt"/>
              </a:rPr>
              <a:t>DigComp</a:t>
            </a:r>
            <a:r>
              <a:rPr lang="pl-PL" sz="1900" b="0" dirty="0">
                <a:solidFill>
                  <a:schemeClr val="accent1"/>
                </a:solidFill>
                <a:latin typeface="+mn-lt"/>
              </a:rPr>
              <a:t>”: </a:t>
            </a:r>
            <a:r>
              <a:rPr lang="pl-PL" sz="1900" b="0" dirty="0">
                <a:solidFill>
                  <a:schemeClr val="accent1"/>
                </a:solidFill>
                <a:latin typeface="+mn-lt"/>
                <a:hlinkClick r:id="rId3"/>
              </a:rPr>
              <a:t>http://www.digcomp.pl/wp-content/uploads/2023/03/DigComp2.2_TEXT_pl_.pdf</a:t>
            </a:r>
            <a:r>
              <a:rPr lang="pl-PL" sz="1900" b="0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 przypadku realizacji zajęć związanych z wyborem kierunku kształcenia i zawodu korzystaj z wypracowanych już narzędzi </a:t>
            </a:r>
            <a:r>
              <a:rPr lang="pl-PL" sz="1900" b="0" dirty="0">
                <a:solidFill>
                  <a:schemeClr val="accent1"/>
                </a:solidFill>
                <a:latin typeface="+mn-lt"/>
                <a:hlinkClick r:id="rId4"/>
              </a:rPr>
              <a:t>http://www.doradztwo.ore.edu.pl/programy-i-wsdz/</a:t>
            </a:r>
            <a:r>
              <a:rPr lang="pl-PL" sz="1900" b="0" dirty="0">
                <a:solidFill>
                  <a:schemeClr val="accent1"/>
                </a:solidFill>
                <a:latin typeface="+mn-lt"/>
              </a:rPr>
              <a:t> 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 przypadku zaplanowania działań dodatkowych dla uczniów np. wycieczek, należy powiązać je z konkretnymi zajęciami dodatkowymi w projekcie.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0370C1-D1A5-478F-9218-293BA2971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28D271-1587-448C-B88F-ABA8F8FD7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8" y="223561"/>
            <a:ext cx="3390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AFB7F7-ED63-48D9-AC64-31C0DF9A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A84208-3D12-467B-A7A3-7A1C9F4E0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1" y="1576111"/>
            <a:ext cx="9433048" cy="51842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Uregulowanie stosunku pracy z nauczycielami w związku z realizacją zadań projektowych musi przebiegać zgodnie z prawem powszechnie obowiązującym:  </a:t>
            </a:r>
            <a:r>
              <a:rPr lang="pl-PL" sz="1900" b="0" dirty="0">
                <a:solidFill>
                  <a:schemeClr val="accent1"/>
                </a:solidFill>
                <a:latin typeface="+mn-lt"/>
                <a:hlinkClick r:id="rId2"/>
              </a:rPr>
              <a:t>https://funduszeue.slaskie.pl/dokument/wyjasnienia_nt_zatrudniania_nauczycieli_i_nauczycielek_w_projektach_edukacyjnych_efs_plus</a:t>
            </a:r>
            <a:endParaRPr lang="pl-PL" sz="1900" b="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We wniosku muszą być wskazane konkretne informacje dotyczące sposobu zatrudniania zarówno nauczycieli jak i innych specjalistów a ich stawka wynagrodzenia zgodna ze stawką osobistego zaszeregowania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W projekcie musisz zaplanować działania merytoryczne dla uczniów mające na celu niwelowanie barier w dostępie do edukacji, wynikających między innymi z: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	• dyskryminacji i przemocy motywowanej niechęcią ze względu na cechy prawnie chronione wymienione w art 9 ust. 3 Rozporządzenia PE i Rady nr 2021/1060: płeć, niepełnosprawność, orientacja seksualna, pochodzenie etniczne;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0" dirty="0">
                <a:solidFill>
                  <a:schemeClr val="accent1"/>
                </a:solidFill>
                <a:latin typeface="+mn-lt"/>
              </a:rPr>
              <a:t>	• trudności integracyjnych uczniów, na przykład ukraińskich,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900" b="0" u="sng" dirty="0">
                <a:solidFill>
                  <a:schemeClr val="accent1"/>
                </a:solidFill>
                <a:latin typeface="+mn-lt"/>
              </a:rPr>
              <a:t>Zaplanowanie działań w tym zakresie jest obligatoryjne zgodnie z kryterium dostępu nr 5.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0370C1-D1A5-478F-9218-293BA2971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28D271-1587-448C-B88F-ABA8F8FD7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8" y="223561"/>
            <a:ext cx="3390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44484-77DD-407C-A5CC-BF4E0605C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467E28-9E31-4858-B417-8E8B84A04647}"/>
              </a:ext>
            </a:extLst>
          </p:cNvPr>
          <p:cNvSpPr txBox="1"/>
          <p:nvPr/>
        </p:nvSpPr>
        <p:spPr>
          <a:xfrm>
            <a:off x="665386" y="2195661"/>
            <a:ext cx="878497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000" dirty="0">
                <a:solidFill>
                  <a:srgbClr val="FF0000"/>
                </a:solidFill>
              </a:rPr>
              <a:t>W ramach projektu NIE możesz:</a:t>
            </a:r>
          </a:p>
          <a:p>
            <a:pPr lvl="0">
              <a:defRPr/>
            </a:pPr>
            <a:endParaRPr lang="pl-PL" sz="2000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l-PL" sz="1900" dirty="0">
                <a:solidFill>
                  <a:srgbClr val="002073"/>
                </a:solidFill>
              </a:rPr>
              <a:t>zaplanować działań związanych z rehabilitacją medyczną oraz zajęć z gimnastyki korekcyjnej, zakupu sprzętu rehabilitacyjnego i badań lekarskich; 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l-PL" sz="1900" dirty="0">
                <a:solidFill>
                  <a:srgbClr val="002073"/>
                </a:solidFill>
              </a:rPr>
              <a:t>zaplanować działań przeznaczonych wyłącznie dla kadry - wsparcie dla kadry powinno być ściśle powiązane z zaplanowanym wsparciem uczniów;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l-PL" sz="1900" dirty="0">
                <a:solidFill>
                  <a:srgbClr val="002073"/>
                </a:solidFill>
              </a:rPr>
              <a:t>zaplanować działań związanych wyłącznie z zakupem sprzętu/doposażenia oraz pracami adaptacyjnymi - nie mogą one stanowić jedynego lub głównego celu projektu, muszą wynikać bezpośrednio ze zdiagnozowanych potrzeb i być niezbędne do osiągnięcia celu projektu;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l-PL" sz="1900" dirty="0">
                <a:solidFill>
                  <a:srgbClr val="002073"/>
                </a:solidFill>
              </a:rPr>
              <a:t>powielać istniejących i planowanych do stworzenia na poziomie krajowym materiałów, aplikacji i narzędzi - w przypadku tworzenia materiałów (w tym </a:t>
            </a:r>
            <a:br>
              <a:rPr lang="pl-PL" sz="1900" dirty="0">
                <a:solidFill>
                  <a:srgbClr val="002073"/>
                </a:solidFill>
              </a:rPr>
            </a:br>
            <a:r>
              <a:rPr lang="pl-PL" sz="1900" dirty="0">
                <a:solidFill>
                  <a:srgbClr val="002073"/>
                </a:solidFill>
              </a:rPr>
              <a:t>e-materiałów), aplikacji lub narzędzi informatycznych.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E6F8FB5-3495-4DC3-BF12-F6B374EA9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8" y="339055"/>
            <a:ext cx="3390900" cy="13525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C3579A6-5F37-437D-8C85-5DD0CBC2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162" y="261571"/>
            <a:ext cx="2587269" cy="24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ADCFCF-F26E-4B5B-A07C-E6FC0BAD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9060" y="5147989"/>
            <a:ext cx="2446140" cy="16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44484-77DD-407C-A5CC-BF4E0605C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467E28-9E31-4858-B417-8E8B84A04647}"/>
              </a:ext>
            </a:extLst>
          </p:cNvPr>
          <p:cNvSpPr txBox="1"/>
          <p:nvPr/>
        </p:nvSpPr>
        <p:spPr>
          <a:xfrm>
            <a:off x="953418" y="1748011"/>
            <a:ext cx="9217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000" b="1" dirty="0">
                <a:solidFill>
                  <a:srgbClr val="002073"/>
                </a:solidFill>
              </a:rPr>
              <a:t>DIAGNOZA</a:t>
            </a:r>
          </a:p>
          <a:p>
            <a:pPr lvl="0">
              <a:defRPr/>
            </a:pPr>
            <a:endParaRPr lang="pl-PL" sz="2000" dirty="0">
              <a:solidFill>
                <a:srgbClr val="002073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chemeClr val="tx2"/>
                </a:solidFill>
              </a:rPr>
              <a:t>Realizacja każdego rodzaju wsparcia powinna wynikać z przeprowadzonej diagnozy. </a:t>
            </a:r>
          </a:p>
          <a:p>
            <a:pPr lvl="0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pl-PL" sz="2000" dirty="0">
                <a:solidFill>
                  <a:srgbClr val="002073"/>
                </a:solidFill>
              </a:rPr>
              <a:t>Wnioski wynikające z diagnozy musisz zawrzeć we wniosku o dofinansowanie. </a:t>
            </a:r>
          </a:p>
          <a:p>
            <a:pPr lvl="0">
              <a:defRPr/>
            </a:pPr>
            <a:r>
              <a:rPr lang="pl-PL" sz="2000" b="1" dirty="0">
                <a:solidFill>
                  <a:srgbClr val="002073"/>
                </a:solidFill>
              </a:rPr>
              <a:t>To one stanowią punkt wyjścia dla wszystkich planowanych form wsparcia w projekcie i stanowią podstawę do oceny zasadności zaplanowanych zadań i wydatków w budżecie.</a:t>
            </a:r>
          </a:p>
          <a:p>
            <a:pPr lvl="0">
              <a:defRPr/>
            </a:pPr>
            <a:endParaRPr lang="pl-PL" sz="2000" dirty="0">
              <a:solidFill>
                <a:srgbClr val="002073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rgbClr val="002073"/>
                </a:solidFill>
              </a:rPr>
              <a:t>Opis grupy docelowej we wniosku o dofinansowanie, zgodnie z kryterium ogólnym merytorycznym nr 8: </a:t>
            </a:r>
            <a:r>
              <a:rPr lang="pl-PL" sz="2000" i="1" dirty="0">
                <a:solidFill>
                  <a:srgbClr val="002073"/>
                </a:solidFill>
              </a:rPr>
              <a:t>Scharakteryzowano grupę docelową i opisano jej sytuację problemową</a:t>
            </a:r>
            <a:r>
              <a:rPr lang="pl-PL" sz="2000" dirty="0">
                <a:solidFill>
                  <a:srgbClr val="002073"/>
                </a:solidFill>
              </a:rPr>
              <a:t> powinien zawierać m.in. następujące informacje:</a:t>
            </a:r>
          </a:p>
          <a:p>
            <a:pPr lvl="0">
              <a:defRPr/>
            </a:pPr>
            <a:r>
              <a:rPr lang="pl-PL" sz="2000" dirty="0">
                <a:solidFill>
                  <a:srgbClr val="002073"/>
                </a:solidFill>
              </a:rPr>
              <a:t>- kto przeprowadził diagnozę,</a:t>
            </a:r>
          </a:p>
          <a:p>
            <a:pPr lvl="0">
              <a:defRPr/>
            </a:pPr>
            <a:r>
              <a:rPr lang="pl-PL" sz="2000" dirty="0">
                <a:solidFill>
                  <a:srgbClr val="002073"/>
                </a:solidFill>
              </a:rPr>
              <a:t>- kiedy była przeprowadzona diagnoza,</a:t>
            </a:r>
          </a:p>
          <a:p>
            <a:pPr lvl="0">
              <a:defRPr/>
            </a:pPr>
            <a:r>
              <a:rPr lang="pl-PL" sz="2000" dirty="0">
                <a:solidFill>
                  <a:srgbClr val="002073"/>
                </a:solidFill>
              </a:rPr>
              <a:t>- na jakiej grupie uczestników;</a:t>
            </a:r>
          </a:p>
          <a:p>
            <a:pPr lvl="0"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E6F8FB5-3495-4DC3-BF12-F6B374EA9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395461"/>
            <a:ext cx="3390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ADCFCF-F26E-4B5B-A07C-E6FC0BAD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2255" y="5452101"/>
            <a:ext cx="2446140" cy="16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44484-77DD-407C-A5CC-BF4E0605C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467E28-9E31-4858-B417-8E8B84A04647}"/>
              </a:ext>
            </a:extLst>
          </p:cNvPr>
          <p:cNvSpPr txBox="1"/>
          <p:nvPr/>
        </p:nvSpPr>
        <p:spPr>
          <a:xfrm>
            <a:off x="953418" y="1748011"/>
            <a:ext cx="92170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000" b="1" dirty="0">
                <a:solidFill>
                  <a:srgbClr val="002073"/>
                </a:solidFill>
              </a:rPr>
              <a:t>DIAGNOZA</a:t>
            </a:r>
          </a:p>
          <a:p>
            <a:pPr lvl="0">
              <a:defRPr/>
            </a:pPr>
            <a:endParaRPr lang="pl-PL" sz="2000" dirty="0">
              <a:solidFill>
                <a:srgbClr val="002073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chemeClr val="tx2"/>
                </a:solidFill>
              </a:rPr>
              <a:t>Część C.1.1 wniosku - </a:t>
            </a:r>
            <a:r>
              <a:rPr lang="pl-PL" sz="2000" b="1" dirty="0">
                <a:solidFill>
                  <a:schemeClr val="tx2"/>
                </a:solidFill>
              </a:rPr>
              <a:t>Charakterystyka</a:t>
            </a:r>
            <a:r>
              <a:rPr lang="pl-PL" sz="2000" dirty="0">
                <a:solidFill>
                  <a:schemeClr val="tx2"/>
                </a:solidFill>
              </a:rPr>
              <a:t> powinna zawierać przede wszystkim następujące informacje: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chemeClr val="tx2"/>
                </a:solidFill>
              </a:rPr>
              <a:t>liczbę uczniów z każdej szkoły/szkół obejmowanej/</a:t>
            </a:r>
            <a:r>
              <a:rPr lang="pl-PL" sz="2000" dirty="0" err="1">
                <a:solidFill>
                  <a:schemeClr val="tx2"/>
                </a:solidFill>
              </a:rPr>
              <a:t>ych</a:t>
            </a:r>
            <a:r>
              <a:rPr lang="pl-PL" sz="2000" dirty="0">
                <a:solidFill>
                  <a:schemeClr val="tx2"/>
                </a:solidFill>
              </a:rPr>
              <a:t> wsparciem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chemeClr val="tx2"/>
                </a:solidFill>
              </a:rPr>
              <a:t>czy wśród uczniów znajdują się uczniowie z niepełnosprawnością bądź orzeczeniem/opinią o potrzebie kształcenia specjalnego;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liczbę zatrudnionej w danej szkole kadry pedagogicznej/niepedagogicznej/zarządzającej wraz z ogólnym opisem  posiadanego doświadczenia i kwalifikacji/kompetencji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nazwy szkół obejmowanych wsparciem wraz z ich ogólną charakterystyką posiadanego zaplecza technicznego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E6F8FB5-3495-4DC3-BF12-F6B374EA9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395461"/>
            <a:ext cx="3390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44484-77DD-407C-A5CC-BF4E0605C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467E28-9E31-4858-B417-8E8B84A04647}"/>
              </a:ext>
            </a:extLst>
          </p:cNvPr>
          <p:cNvSpPr txBox="1"/>
          <p:nvPr/>
        </p:nvSpPr>
        <p:spPr>
          <a:xfrm>
            <a:off x="953418" y="1748011"/>
            <a:ext cx="921702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000" b="1" dirty="0">
                <a:solidFill>
                  <a:srgbClr val="002073"/>
                </a:solidFill>
              </a:rPr>
              <a:t>DIAGNOZA</a:t>
            </a:r>
          </a:p>
          <a:p>
            <a:pPr lvl="0">
              <a:defRPr/>
            </a:pPr>
            <a:endParaRPr lang="pl-PL" sz="2000" dirty="0">
              <a:solidFill>
                <a:srgbClr val="002073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chemeClr val="tx2"/>
                </a:solidFill>
              </a:rPr>
              <a:t>Część C.1.1 wniosku - </a:t>
            </a:r>
            <a:r>
              <a:rPr lang="pl-PL" sz="2000" b="1" dirty="0">
                <a:solidFill>
                  <a:schemeClr val="tx2"/>
                </a:solidFill>
              </a:rPr>
              <a:t>Opis sytuacji problemowej</a:t>
            </a:r>
            <a:r>
              <a:rPr lang="pl-PL" sz="2000" dirty="0">
                <a:solidFill>
                  <a:schemeClr val="tx2"/>
                </a:solidFill>
              </a:rPr>
              <a:t> powinien zawierać: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chemeClr val="tx2"/>
                </a:solidFill>
              </a:rPr>
              <a:t>najważniejsze informacje dotyczące potrzeb - sytuacja problemowa musi zostać poparta konkretnymi informacjami np. danymi statystycznymi, wynikami egzaminów, matur, rozmów z nauczycielami, rodzicami, przeprowadzonych ankiet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(w przypadku uczniów opis sytuacji problemowej nie może opierać się wyłącznie na wynikach ankiet), inwentaryzacji posiadanego wyposażenia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wnioski z przeprowadzonej diagnozy tzn. jakie działania należy podjąć w celu zniwelowania problemów wskazanych w opisie sytuacji problemowej (np. jakie zajęcia dla uczniów należy przeprowadzić, jaki sprzęt byłyby niezbędny, jakich szkoleń potrzebują nauczyciele)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bariery uczestnictwa w projekcie uczniów, kadry i szkoły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E6F8FB5-3495-4DC3-BF12-F6B374EA9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395461"/>
            <a:ext cx="3390900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DCFCF-F26E-4B5B-A07C-E6FC0BAD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8194" y="5477400"/>
            <a:ext cx="2232248" cy="15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8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69442" y="1093480"/>
            <a:ext cx="8352928" cy="465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AGENDA</a:t>
            </a:r>
          </a:p>
          <a:p>
            <a:pPr algn="ctr"/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Informacje o naborze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Omówienie poszczególnych typów projektów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Wybrane zagadnienia z zakresu kwalifikowalności wydatków </a:t>
            </a:r>
            <a:br>
              <a:rPr lang="pl-PL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w  projekcie i konstrukcja budżetu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Wskaźniki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Kryteria wyboru projektów i procedura wyboru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Najczęściej popełniane błędy we wnioskach</a:t>
            </a:r>
          </a:p>
        </p:txBody>
      </p:sp>
    </p:spTree>
    <p:extLst>
      <p:ext uri="{BB962C8B-B14F-4D97-AF65-F5344CB8AC3E}">
        <p14:creationId xmlns:p14="http://schemas.microsoft.com/office/powerpoint/2010/main" val="118962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444484-77DD-407C-A5CC-BF4E0605C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467E28-9E31-4858-B417-8E8B84A04647}"/>
              </a:ext>
            </a:extLst>
          </p:cNvPr>
          <p:cNvSpPr txBox="1"/>
          <p:nvPr/>
        </p:nvSpPr>
        <p:spPr>
          <a:xfrm>
            <a:off x="953418" y="1656178"/>
            <a:ext cx="9217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000" b="1" dirty="0">
                <a:solidFill>
                  <a:srgbClr val="002073"/>
                </a:solidFill>
              </a:rPr>
              <a:t>ZADANIA</a:t>
            </a:r>
          </a:p>
          <a:p>
            <a:pPr lvl="0">
              <a:defRPr/>
            </a:pPr>
            <a:endParaRPr lang="pl-PL" sz="2000" dirty="0">
              <a:solidFill>
                <a:srgbClr val="002073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chemeClr val="tx2"/>
                </a:solidFill>
              </a:rPr>
              <a:t>Część E.1.1 </a:t>
            </a:r>
            <a:r>
              <a:rPr lang="pl-PL" sz="2000" b="1" dirty="0">
                <a:solidFill>
                  <a:schemeClr val="tx2"/>
                </a:solidFill>
              </a:rPr>
              <a:t>Zadania w projekcie</a:t>
            </a:r>
            <a:r>
              <a:rPr lang="pl-PL" sz="2000" dirty="0">
                <a:solidFill>
                  <a:schemeClr val="tx2"/>
                </a:solidFill>
              </a:rPr>
              <a:t> powinna zawierać: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chemeClr val="tx2"/>
                </a:solidFill>
              </a:rPr>
              <a:t>rodzaj i tematykę zajęć (zgodną z wybranym typem projektu)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charakter zajęć (grupowe/indywidualne), liczbę godzin poszczególnych rodzajów zajęć przypadających na jedną grupę lub ucznia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liczbę uczestników biorących udział w poszczególnych formach wsparcia, liczbę grup oraz ich liczebność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liczbę miesięcy/tygodni prowadzenia danego rodzaju wsparcia, częstotliwość oraz czas trwania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opis kadry zaangażowanej do prowadzenia poszczególnych form wsparcia</a:t>
            </a:r>
          </a:p>
          <a:p>
            <a:pPr marL="342900" lvl="0" indent="-342900">
              <a:spcBef>
                <a:spcPts val="600"/>
              </a:spcBef>
              <a:buFontTx/>
              <a:buChar char="-"/>
              <a:defRPr/>
            </a:pPr>
            <a:r>
              <a:rPr lang="pl-PL" sz="2000" dirty="0">
                <a:solidFill>
                  <a:srgbClr val="002073"/>
                </a:solidFill>
              </a:rPr>
              <a:t>pozostałe istotne założenia organizacyjne wynikające ze specyfiki wsparcia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E6F8FB5-3495-4DC3-BF12-F6B374EA9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395461"/>
            <a:ext cx="3390900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DCFCF-F26E-4B5B-A07C-E6FC0BAD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0122" y="5995328"/>
            <a:ext cx="2016224" cy="13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1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FA452E-3CA3-4A40-9578-BEEFB9116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8A8A7296-D84F-4B98-855E-BEB45B5BD890}"/>
              </a:ext>
            </a:extLst>
          </p:cNvPr>
          <p:cNvSpPr/>
          <p:nvPr/>
        </p:nvSpPr>
        <p:spPr>
          <a:xfrm>
            <a:off x="2962401" y="971525"/>
            <a:ext cx="3862247" cy="15841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BUDŻET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2778EE-423A-4174-A180-B970C4E9BEEE}"/>
              </a:ext>
            </a:extLst>
          </p:cNvPr>
          <p:cNvSpPr txBox="1"/>
          <p:nvPr/>
        </p:nvSpPr>
        <p:spPr>
          <a:xfrm>
            <a:off x="593378" y="391524"/>
            <a:ext cx="885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Budżet projektu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A240D2B7-25B1-4CCC-9717-F1E08BA2D141}"/>
              </a:ext>
            </a:extLst>
          </p:cNvPr>
          <p:cNvSpPr/>
          <p:nvPr/>
        </p:nvSpPr>
        <p:spPr>
          <a:xfrm>
            <a:off x="809402" y="2843733"/>
            <a:ext cx="3862247" cy="15841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/>
                </a:solidFill>
              </a:rPr>
              <a:t>KOSZTY BEZPOŚREDNIE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84B5869-B366-49BB-9057-7F755B488B41}"/>
              </a:ext>
            </a:extLst>
          </p:cNvPr>
          <p:cNvSpPr/>
          <p:nvPr/>
        </p:nvSpPr>
        <p:spPr>
          <a:xfrm>
            <a:off x="5345906" y="2916201"/>
            <a:ext cx="3862247" cy="15841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/>
                </a:solidFill>
              </a:rPr>
              <a:t>KOSZTY POŚREDNIE </a:t>
            </a:r>
            <a:r>
              <a:rPr lang="pl-PL" sz="2000" dirty="0">
                <a:solidFill>
                  <a:schemeClr val="accent1"/>
                </a:solidFill>
              </a:rPr>
              <a:t>(koszty administracyjne związane z techniczną obsługą projektu)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AF9FD40-3552-4215-BC5A-146ED658F267}"/>
              </a:ext>
            </a:extLst>
          </p:cNvPr>
          <p:cNvCxnSpPr>
            <a:stCxn id="10" idx="5"/>
          </p:cNvCxnSpPr>
          <p:nvPr/>
        </p:nvCxnSpPr>
        <p:spPr>
          <a:xfrm>
            <a:off x="6259035" y="2323704"/>
            <a:ext cx="565613" cy="5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8FB5817A-E19F-49F9-B3E5-C38AA7FF5B94}"/>
              </a:ext>
            </a:extLst>
          </p:cNvPr>
          <p:cNvCxnSpPr>
            <a:stCxn id="10" idx="3"/>
          </p:cNvCxnSpPr>
          <p:nvPr/>
        </p:nvCxnSpPr>
        <p:spPr>
          <a:xfrm flipH="1">
            <a:off x="2962401" y="2323704"/>
            <a:ext cx="565613" cy="52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D2CC26-60C0-45F1-8C80-FD9777F4C6FB}"/>
              </a:ext>
            </a:extLst>
          </p:cNvPr>
          <p:cNvSpPr txBox="1"/>
          <p:nvPr/>
        </p:nvSpPr>
        <p:spPr>
          <a:xfrm>
            <a:off x="386525" y="5316105"/>
            <a:ext cx="9649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W ramach budżetu musisz zaplanować </a:t>
            </a:r>
            <a:r>
              <a:rPr lang="pl-PL" b="1" dirty="0">
                <a:solidFill>
                  <a:schemeClr val="accent1"/>
                </a:solidFill>
              </a:rPr>
              <a:t>wkład własny pieniężny lub niepieniężny</a:t>
            </a:r>
            <a:r>
              <a:rPr lang="pl-PL" dirty="0">
                <a:solidFill>
                  <a:schemeClr val="accent1"/>
                </a:solidFill>
              </a:rPr>
              <a:t>, który nie zostanie Ci przekazany w formie dofinansowania. Wkład własny musisz wnieść na poziomie </a:t>
            </a:r>
            <a:r>
              <a:rPr lang="pl-PL" b="1" dirty="0">
                <a:solidFill>
                  <a:schemeClr val="accent1"/>
                </a:solidFill>
              </a:rPr>
              <a:t>10% wydatków kwalifikowalnych</a:t>
            </a:r>
            <a:r>
              <a:rPr lang="pl-PL" dirty="0">
                <a:solidFill>
                  <a:schemeClr val="accent1"/>
                </a:solidFill>
              </a:rPr>
              <a:t>. W projektach rozliczanych na podstawie rzeczywiście poniesionych wydatków nie ma możliwości wniesienia wkładu własnego w kosztach pośrednich. Natomiast nie dotyczy to projektów rozliczanych za pomocą kwot ryczałtowych.</a:t>
            </a:r>
          </a:p>
        </p:txBody>
      </p:sp>
    </p:spTree>
    <p:extLst>
      <p:ext uri="{BB962C8B-B14F-4D97-AF65-F5344CB8AC3E}">
        <p14:creationId xmlns:p14="http://schemas.microsoft.com/office/powerpoint/2010/main" val="3621956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FA452E-3CA3-4A40-9578-BEEFB9116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40B7D4B-91E1-4CD8-9964-09F209D899F2}"/>
              </a:ext>
            </a:extLst>
          </p:cNvPr>
          <p:cNvSpPr/>
          <p:nvPr/>
        </p:nvSpPr>
        <p:spPr>
          <a:xfrm>
            <a:off x="233339" y="323453"/>
            <a:ext cx="943304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002073"/>
                </a:solidFill>
              </a:rPr>
              <a:t>Uproszczone metody rozliczania wydatków</a:t>
            </a:r>
            <a:endParaRPr lang="pl-PL" sz="20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283DC2-1247-4F5D-BC9A-827C1EDEB88E}"/>
              </a:ext>
            </a:extLst>
          </p:cNvPr>
          <p:cNvSpPr txBox="1"/>
          <p:nvPr/>
        </p:nvSpPr>
        <p:spPr>
          <a:xfrm>
            <a:off x="845406" y="3272005"/>
            <a:ext cx="9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>Projekty, w których wartość dofinansowania nie przekracza wyrażonej w</a:t>
            </a:r>
            <a:r>
              <a:rPr lang="pl-PL" sz="2000" b="1" dirty="0">
                <a:solidFill>
                  <a:schemeClr val="tx2"/>
                </a:solidFill>
              </a:rPr>
              <a:t> PLN </a:t>
            </a:r>
            <a:r>
              <a:rPr lang="pl-PL" sz="2000" dirty="0">
                <a:solidFill>
                  <a:schemeClr val="tx2"/>
                </a:solidFill>
              </a:rPr>
              <a:t>równowartości </a:t>
            </a:r>
            <a:r>
              <a:rPr lang="pl-PL" sz="2000" b="1" dirty="0">
                <a:solidFill>
                  <a:schemeClr val="tx2"/>
                </a:solidFill>
              </a:rPr>
              <a:t>200 000 Euro</a:t>
            </a:r>
            <a:r>
              <a:rPr lang="pl-PL" sz="2000" dirty="0">
                <a:solidFill>
                  <a:schemeClr val="tx2"/>
                </a:solidFill>
              </a:rPr>
              <a:t> są obligatoryjnie rozliczane za pomocą </a:t>
            </a:r>
            <a:r>
              <a:rPr lang="pl-PL" sz="2000" b="1" dirty="0">
                <a:solidFill>
                  <a:schemeClr val="tx2"/>
                </a:solidFill>
              </a:rPr>
              <a:t>kwot ryczałtowych.</a:t>
            </a:r>
          </a:p>
          <a:p>
            <a:endParaRPr lang="pl-PL" sz="2000" b="1" dirty="0">
              <a:solidFill>
                <a:schemeClr val="tx2"/>
              </a:solidFill>
            </a:endParaRPr>
          </a:p>
          <a:p>
            <a:r>
              <a:rPr lang="pl-PL" sz="2000" dirty="0">
                <a:solidFill>
                  <a:schemeClr val="tx2"/>
                </a:solidFill>
              </a:rPr>
              <a:t>Wartość, do której projekty będą rozliczane za pomocą uproszczonych metod rozliczania wydatków - </a:t>
            </a:r>
            <a:r>
              <a:rPr lang="pl-PL" sz="2000" b="1" dirty="0">
                <a:solidFill>
                  <a:schemeClr val="tx2"/>
                </a:solidFill>
              </a:rPr>
              <a:t>865 100,00 PLN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5235F0-4E60-499F-A75E-3130B34E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73" y="1256425"/>
            <a:ext cx="2295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8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FCAEA-E4D8-4694-8782-AEE6E387BF45}"/>
              </a:ext>
            </a:extLst>
          </p:cNvPr>
          <p:cNvSpPr txBox="1"/>
          <p:nvPr/>
        </p:nvSpPr>
        <p:spPr>
          <a:xfrm>
            <a:off x="4193778" y="297330"/>
            <a:ext cx="283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Podatek VAT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A6D3F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BA890A7-60EC-4754-AA2D-22508F161C9A}"/>
              </a:ext>
            </a:extLst>
          </p:cNvPr>
          <p:cNvGrpSpPr/>
          <p:nvPr/>
        </p:nvGrpSpPr>
        <p:grpSpPr>
          <a:xfrm>
            <a:off x="1031285" y="1146677"/>
            <a:ext cx="3672410" cy="2799019"/>
            <a:chOff x="1097434" y="1915985"/>
            <a:chExt cx="3672410" cy="2799019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1E9E0EAE-06E3-4701-981C-B62038C77680}"/>
                </a:ext>
              </a:extLst>
            </p:cNvPr>
            <p:cNvSpPr/>
            <p:nvPr/>
          </p:nvSpPr>
          <p:spPr>
            <a:xfrm>
              <a:off x="1097434" y="1915985"/>
              <a:ext cx="3672410" cy="134025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Projekt o wartości mniejszej niż 5 mln euro</a:t>
              </a:r>
            </a:p>
          </p:txBody>
        </p:sp>
        <p:sp>
          <p:nvSpPr>
            <p:cNvPr id="12" name="Strzałka w prawo 6">
              <a:extLst>
                <a:ext uri="{FF2B5EF4-FFF2-40B4-BE49-F238E27FC236}">
                  <a16:creationId xmlns:a16="http://schemas.microsoft.com/office/drawing/2014/main" id="{4F8E99DF-A197-4C0A-AE2F-4376C793F912}"/>
                </a:ext>
              </a:extLst>
            </p:cNvPr>
            <p:cNvSpPr/>
            <p:nvPr/>
          </p:nvSpPr>
          <p:spPr>
            <a:xfrm rot="5400000">
              <a:off x="2448307" y="3488791"/>
              <a:ext cx="838369" cy="425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9A3D16F5-6789-435C-8B2C-AE3C048AD43C}"/>
                </a:ext>
              </a:extLst>
            </p:cNvPr>
            <p:cNvSpPr/>
            <p:nvPr/>
          </p:nvSpPr>
          <p:spPr>
            <a:xfrm>
              <a:off x="1529482" y="4155199"/>
              <a:ext cx="2954666" cy="559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Podatek VAT kwalifikowalny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FD245878-0618-45B4-9159-CB2709A7B113}"/>
              </a:ext>
            </a:extLst>
          </p:cNvPr>
          <p:cNvGrpSpPr/>
          <p:nvPr/>
        </p:nvGrpSpPr>
        <p:grpSpPr>
          <a:xfrm>
            <a:off x="5337029" y="1063373"/>
            <a:ext cx="4562417" cy="5502727"/>
            <a:chOff x="5337029" y="1063374"/>
            <a:chExt cx="4562417" cy="5143105"/>
          </a:xfrm>
        </p:grpSpPr>
        <p:sp>
          <p:nvSpPr>
            <p:cNvPr id="2" name="Prostokąt 1"/>
            <p:cNvSpPr/>
            <p:nvPr/>
          </p:nvSpPr>
          <p:spPr>
            <a:xfrm>
              <a:off x="5362942" y="4036546"/>
              <a:ext cx="4536504" cy="909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7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Kwalifikowalny tylko w sytuacji jeśli Beneficjentowi nie przysługuje prawo jego odzyskania  </a:t>
              </a:r>
            </a:p>
          </p:txBody>
        </p:sp>
        <p:sp>
          <p:nvSpPr>
            <p:cNvPr id="3" name="Prostokąt 2"/>
            <p:cNvSpPr/>
            <p:nvPr/>
          </p:nvSpPr>
          <p:spPr>
            <a:xfrm>
              <a:off x="5337029" y="3255609"/>
              <a:ext cx="4553540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Instytucja Ogłaszająca Nabór weryfikuje możliwość odzyskania podatku VAT</a:t>
              </a:r>
            </a:p>
          </p:txBody>
        </p:sp>
        <p:sp>
          <p:nvSpPr>
            <p:cNvPr id="6" name="Prostokąt 5"/>
            <p:cNvSpPr/>
            <p:nvPr/>
          </p:nvSpPr>
          <p:spPr>
            <a:xfrm>
              <a:off x="5345906" y="5204096"/>
              <a:ext cx="4553540" cy="1002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7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Niekwalifikowalny, jeśli którykolwiek podmiot zaangażowany w realizację projektu (partner) posiada możliwość jego odliczenia  </a:t>
              </a:r>
            </a:p>
          </p:txBody>
        </p:sp>
        <p:sp>
          <p:nvSpPr>
            <p:cNvPr id="7" name="Strzałka w prawo 6"/>
            <p:cNvSpPr/>
            <p:nvPr/>
          </p:nvSpPr>
          <p:spPr>
            <a:xfrm rot="5400000">
              <a:off x="7037787" y="2617121"/>
              <a:ext cx="744059" cy="425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7080203B-3B13-45CB-A2E3-D4EE233FF819}"/>
                </a:ext>
              </a:extLst>
            </p:cNvPr>
            <p:cNvSpPr/>
            <p:nvPr/>
          </p:nvSpPr>
          <p:spPr>
            <a:xfrm>
              <a:off x="5702421" y="1063374"/>
              <a:ext cx="3275238" cy="134025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7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Projekt o wartości co najmniej 5 mln euro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427299E6-4DCD-4568-BC8B-299C07E3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6509" y="4684031"/>
            <a:ext cx="2808313" cy="1807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F5A49AB5-4E86-4A18-83D9-3ECA3E2514CE}"/>
              </a:ext>
            </a:extLst>
          </p:cNvPr>
          <p:cNvSpPr/>
          <p:nvPr/>
        </p:nvSpPr>
        <p:spPr>
          <a:xfrm>
            <a:off x="233339" y="323453"/>
            <a:ext cx="943304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002073"/>
                </a:solidFill>
              </a:rPr>
              <a:t>Podatek VAT w projekcie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7105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9853F6-EF00-488D-87B0-0968D07B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C38C9CE-70BD-4D18-B52E-5AE6BEF6CB06}"/>
              </a:ext>
            </a:extLst>
          </p:cNvPr>
          <p:cNvSpPr txBox="1"/>
          <p:nvPr/>
        </p:nvSpPr>
        <p:spPr>
          <a:xfrm>
            <a:off x="377354" y="755501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Wskaźniki w ramach naboru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45A258-CB75-4965-82B9-54D9B4DAD3B7}"/>
              </a:ext>
            </a:extLst>
          </p:cNvPr>
          <p:cNvSpPr txBox="1"/>
          <p:nvPr/>
        </p:nvSpPr>
        <p:spPr>
          <a:xfrm>
            <a:off x="410646" y="1619597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Twój projekt musi zawierać informację o wskaźnikach, jakie planujesz osiągnąć dzięki realizacji projektu. Z ich wykonania będziesz rozliczony - nieosiągnięcie zaplanowanych wskaźników może stanowić podstawę do niewypłacenia lub zwrotu dofinansowania, a także do rozwiązania umowy o dofinansowanie.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B8D6BC-A690-4AFD-B081-60335BCAC2AA}"/>
              </a:ext>
            </a:extLst>
          </p:cNvPr>
          <p:cNvSpPr txBox="1"/>
          <p:nvPr/>
        </p:nvSpPr>
        <p:spPr>
          <a:xfrm>
            <a:off x="346883" y="3650922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solidFill>
                  <a:schemeClr val="accent1"/>
                </a:solidFill>
              </a:rPr>
              <a:t>We wniosku o dofinansowanie jesteś zobowiązany przedstawić:</a:t>
            </a:r>
          </a:p>
          <a:p>
            <a:r>
              <a:rPr lang="pl-PL" sz="1900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chemeClr val="accent1"/>
                </a:solidFill>
              </a:rPr>
              <a:t>wskaźniki produktu</a:t>
            </a:r>
            <a:r>
              <a:rPr lang="pl-PL" sz="1900" dirty="0">
                <a:solidFill>
                  <a:schemeClr val="accent1"/>
                </a:solidFill>
              </a:rPr>
              <a:t>, które mierzą wielkość i pokazują charakter wsparcia;</a:t>
            </a:r>
          </a:p>
          <a:p>
            <a:endParaRPr lang="pl-PL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chemeClr val="accent1"/>
                </a:solidFill>
              </a:rPr>
              <a:t>wskaźniki rezultatu</a:t>
            </a:r>
            <a:r>
              <a:rPr lang="pl-PL" sz="1900" dirty="0">
                <a:solidFill>
                  <a:schemeClr val="accent1"/>
                </a:solidFill>
              </a:rPr>
              <a:t>, które określają efekt zrealizowanych działań w odniesieniu do osób lub podmiotów;</a:t>
            </a:r>
          </a:p>
          <a:p>
            <a:endParaRPr lang="pl-PL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chemeClr val="accent1"/>
                </a:solidFill>
              </a:rPr>
              <a:t>wskaźniki monitoringowe</a:t>
            </a:r>
            <a:r>
              <a:rPr lang="pl-PL" sz="1900" dirty="0">
                <a:solidFill>
                  <a:schemeClr val="accent1"/>
                </a:solidFill>
              </a:rPr>
              <a:t>,</a:t>
            </a:r>
            <a:r>
              <a:rPr lang="pl-PL" sz="1900" b="1" dirty="0">
                <a:solidFill>
                  <a:schemeClr val="accent1"/>
                </a:solidFill>
              </a:rPr>
              <a:t> </a:t>
            </a:r>
            <a:r>
              <a:rPr lang="pl-PL" sz="1900" dirty="0">
                <a:solidFill>
                  <a:schemeClr val="accent1"/>
                </a:solidFill>
              </a:rPr>
              <a:t>które masz obowiązek monitorować na etapie wdrażania projektu. Nie musisz wskazywać ich wartości docelowych na etapie przygotowywania wniosku o dofinansowanie projektu.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C29CDB3-6F5E-4C14-9823-A6E86E0F7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84" y="2620189"/>
            <a:ext cx="1523231" cy="17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6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9B3A7D-2920-4BD6-A38D-3886B81C0D12}"/>
              </a:ext>
            </a:extLst>
          </p:cNvPr>
          <p:cNvSpPr txBox="1"/>
          <p:nvPr/>
        </p:nvSpPr>
        <p:spPr>
          <a:xfrm>
            <a:off x="449362" y="824037"/>
            <a:ext cx="95770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1) Liczba uczniów szkół i placówek systemu oświaty prowadzących kształcenie ogólne objętych wsparciem [osoby] </a:t>
            </a:r>
            <a:r>
              <a:rPr lang="pl-PL" b="1" dirty="0">
                <a:solidFill>
                  <a:srgbClr val="FF0000"/>
                </a:solidFill>
              </a:rPr>
              <a:t>obligatoryjny dla naboru</a:t>
            </a:r>
            <a:endParaRPr lang="pl-PL" b="1" dirty="0">
              <a:solidFill>
                <a:schemeClr val="accent1"/>
              </a:solidFill>
            </a:endParaRPr>
          </a:p>
          <a:p>
            <a:endParaRPr lang="pl-PL" sz="1600" b="1" dirty="0">
              <a:solidFill>
                <a:schemeClr val="accent1"/>
              </a:solidFill>
            </a:endParaRPr>
          </a:p>
          <a:p>
            <a:r>
              <a:rPr lang="pl-PL" sz="1600" b="1" dirty="0">
                <a:solidFill>
                  <a:schemeClr val="accent1"/>
                </a:solidFill>
              </a:rPr>
              <a:t>Sposób pomiaru: </a:t>
            </a:r>
            <a:r>
              <a:rPr lang="pl-PL" sz="1600" dirty="0">
                <a:solidFill>
                  <a:schemeClr val="accent1"/>
                </a:solidFill>
              </a:rPr>
              <a:t>Pomiar wskaźnika odbywać się będzie w momencie przystąpienia ucznia do projektu </a:t>
            </a:r>
          </a:p>
          <a:p>
            <a:pPr lvl="0">
              <a:defRPr/>
            </a:pPr>
            <a:r>
              <a:rPr lang="pl-PL" sz="1600" b="1" dirty="0">
                <a:solidFill>
                  <a:schemeClr val="accent1"/>
                </a:solidFill>
              </a:rPr>
              <a:t>Narzędzia Pomiaru: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Lista uczniów objętych wsparciem, ze wskazaniem rodzaju wsparcia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pPr lvl="0"/>
            <a:r>
              <a:rPr lang="pl-PL" b="1" dirty="0">
                <a:solidFill>
                  <a:srgbClr val="003399"/>
                </a:solidFill>
              </a:rPr>
              <a:t>2) Liczba uczniów uczestniczących w doradztwie zawodowym [osoby] </a:t>
            </a:r>
            <a:r>
              <a:rPr lang="pl-PL" b="1" dirty="0">
                <a:solidFill>
                  <a:srgbClr val="FF0000"/>
                </a:solidFill>
              </a:rPr>
              <a:t>obligatoryjny w przypadku realizacji typu 4 projektu</a:t>
            </a:r>
            <a:endParaRPr lang="pl-PL" b="1" dirty="0">
              <a:solidFill>
                <a:srgbClr val="003399"/>
              </a:solidFill>
            </a:endParaRP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w momencie przystąpienia ucznia do projektu 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uczniów uczestniczących w doradztwie zawodowym </a:t>
            </a:r>
            <a:endParaRPr lang="pl-PL" b="1" dirty="0">
              <a:solidFill>
                <a:schemeClr val="accent1"/>
              </a:solidFill>
            </a:endParaRP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3) Liczba szkół i placówek systemu oświaty objętych wsparciem [podmioty] </a:t>
            </a:r>
            <a:r>
              <a:rPr lang="pl-PL" b="1" dirty="0">
                <a:solidFill>
                  <a:srgbClr val="FF0000"/>
                </a:solidFill>
              </a:rPr>
              <a:t>obligatoryjny dla naboru</a:t>
            </a:r>
            <a:endParaRPr lang="pl-PL" b="1" dirty="0">
              <a:solidFill>
                <a:schemeClr val="accent1"/>
              </a:solidFill>
            </a:endParaRP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w momencie objęcia placówki systemu oświaty wsparciem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placówek ze wskazaniem rodzaju wsparcia,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protokół odbioru lub inny dokument równorzędny potwierdzający zaopatrzenie placówki,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protokół zakończenia prac.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/>
              </a:solidFill>
            </a:endParaRPr>
          </a:p>
          <a:p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5205AD2-4C49-4BE1-92EA-F7B6A2DA48D3}"/>
              </a:ext>
            </a:extLst>
          </p:cNvPr>
          <p:cNvSpPr txBox="1"/>
          <p:nvPr/>
        </p:nvSpPr>
        <p:spPr>
          <a:xfrm>
            <a:off x="449362" y="4674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</a:rPr>
              <a:t>Wskaźniki produktu</a:t>
            </a:r>
          </a:p>
        </p:txBody>
      </p:sp>
    </p:spTree>
    <p:extLst>
      <p:ext uri="{BB962C8B-B14F-4D97-AF65-F5344CB8AC3E}">
        <p14:creationId xmlns:p14="http://schemas.microsoft.com/office/powerpoint/2010/main" val="923877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9B3A7D-2920-4BD6-A38D-3886B81C0D12}"/>
              </a:ext>
            </a:extLst>
          </p:cNvPr>
          <p:cNvSpPr txBox="1"/>
          <p:nvPr/>
        </p:nvSpPr>
        <p:spPr>
          <a:xfrm>
            <a:off x="449362" y="824037"/>
            <a:ext cx="957706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chemeClr val="accent1"/>
              </a:solidFill>
            </a:endParaRPr>
          </a:p>
          <a:p>
            <a:pPr lvl="0"/>
            <a:r>
              <a:rPr lang="pl-PL" b="1" dirty="0">
                <a:solidFill>
                  <a:schemeClr val="accent1"/>
                </a:solidFill>
              </a:rPr>
              <a:t>4) Liczba dzieci/uczniów o specjalnych potrzebach rozwojowych i edukacyjnych, objętych wsparciem  [osoby]</a:t>
            </a: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w momencie przystąpienia ucznia o specjalnych potrzebach do projektu 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uczniów o specjalnych potrzebach  rozwojowych i edukacyjnych objętych wsparciem, ze wskazaniem rodzaju wsparcia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b="1" dirty="0">
                <a:solidFill>
                  <a:srgbClr val="003399"/>
                </a:solidFill>
              </a:rPr>
              <a:t>5) Liczba przedstawicieli kadry szkół i placówek systemu oświaty objętych wsparciem [osoby]</a:t>
            </a: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w momencie przystąpienia uczestnika do projektu</a:t>
            </a:r>
            <a:r>
              <a:rPr lang="pl-PL" sz="1600" b="1" dirty="0">
                <a:solidFill>
                  <a:srgbClr val="003399"/>
                </a:solidFill>
              </a:rPr>
              <a:t> </a:t>
            </a: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uczestników objętych wsparciem wraz ze wskazaniem rodzaju wsparcia</a:t>
            </a:r>
          </a:p>
          <a:p>
            <a:pPr lvl="0"/>
            <a:endParaRPr lang="pl-PL" b="1" dirty="0">
              <a:solidFill>
                <a:schemeClr val="accent1"/>
              </a:solidFill>
            </a:endParaRPr>
          </a:p>
          <a:p>
            <a:endParaRPr lang="pl-PL" sz="1600" b="1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6) Liczba dzieci lub uczniów o specjalnych potrzebach rozwojowych i edukacyjnych, którzy zostali objęci usługami asystenta [osoby] </a:t>
            </a: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w momencie, gdy uczeń pierwszy raz skorzysta z usług asystenta 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uczniów o specjalnych potrzebach  rozwojowych i edukacyjnych, którzy zostali objęci usługami asystenta</a:t>
            </a:r>
          </a:p>
          <a:p>
            <a:pPr lvl="0"/>
            <a:endParaRPr lang="pl-PL" b="1" dirty="0">
              <a:solidFill>
                <a:schemeClr val="accent1"/>
              </a:solidFill>
            </a:endParaRPr>
          </a:p>
          <a:p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5205AD2-4C49-4BE1-92EA-F7B6A2DA48D3}"/>
              </a:ext>
            </a:extLst>
          </p:cNvPr>
          <p:cNvSpPr txBox="1"/>
          <p:nvPr/>
        </p:nvSpPr>
        <p:spPr>
          <a:xfrm>
            <a:off x="449362" y="4674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</a:rPr>
              <a:t>Wskaźniki produktu</a:t>
            </a:r>
          </a:p>
        </p:txBody>
      </p:sp>
    </p:spTree>
    <p:extLst>
      <p:ext uri="{BB962C8B-B14F-4D97-AF65-F5344CB8AC3E}">
        <p14:creationId xmlns:p14="http://schemas.microsoft.com/office/powerpoint/2010/main" val="241551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9B3A7D-2920-4BD6-A38D-3886B81C0D12}"/>
              </a:ext>
            </a:extLst>
          </p:cNvPr>
          <p:cNvSpPr txBox="1"/>
          <p:nvPr/>
        </p:nvSpPr>
        <p:spPr>
          <a:xfrm>
            <a:off x="557374" y="1375522"/>
            <a:ext cx="95770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chemeClr val="accent1"/>
              </a:solidFill>
            </a:endParaRPr>
          </a:p>
          <a:p>
            <a:pPr lvl="0"/>
            <a:r>
              <a:rPr lang="pl-PL" b="1" dirty="0">
                <a:solidFill>
                  <a:srgbClr val="003399"/>
                </a:solidFill>
              </a:rPr>
              <a:t>7) Liczba obiektów edukacyjnych dostosowanych do potrzeb osób z niepełnosprawnościami [sztuki]</a:t>
            </a: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w momencie rozliczenia wydatku związanego z wyposażeniem obiektów w rozwiązania służące osobom z niepełnosprawnościami w ramach danego projektu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Protokół odbioru lub inny dokument równorzędny potwierdzający zaopatrzenie placówki</a:t>
            </a:r>
          </a:p>
          <a:p>
            <a:pPr lvl="0"/>
            <a:endParaRPr lang="pl-PL" sz="1600" dirty="0">
              <a:solidFill>
                <a:srgbClr val="003399"/>
              </a:solidFill>
            </a:endParaRP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b="1" dirty="0">
                <a:solidFill>
                  <a:schemeClr val="accent1"/>
                </a:solidFill>
              </a:rPr>
              <a:t>8) Liczba przedstawicieli kadr szkół i placówek systemu oświaty objętych wsparciem świadczonym przez szkoły ćwiczeń [osoby]</a:t>
            </a:r>
          </a:p>
          <a:p>
            <a:endParaRPr lang="pl-PL" sz="1600" b="1" dirty="0">
              <a:solidFill>
                <a:schemeClr val="accent1"/>
              </a:solidFill>
            </a:endParaRPr>
          </a:p>
          <a:p>
            <a:r>
              <a:rPr lang="pl-PL" sz="1600" b="1" dirty="0">
                <a:solidFill>
                  <a:schemeClr val="accent1"/>
                </a:solidFill>
              </a:rPr>
              <a:t>Sposób pomiaru: </a:t>
            </a:r>
            <a:r>
              <a:rPr lang="pl-PL" sz="1600" dirty="0">
                <a:solidFill>
                  <a:schemeClr val="accent1"/>
                </a:solidFill>
              </a:rPr>
              <a:t>Pomiar wskaźnika odbywać się będzie w momencie przystąpienia uczestnika do projektu</a:t>
            </a:r>
            <a:r>
              <a:rPr lang="pl-PL" sz="1600" b="1" dirty="0">
                <a:solidFill>
                  <a:schemeClr val="accent1"/>
                </a:solidFill>
              </a:rPr>
              <a:t> </a:t>
            </a:r>
          </a:p>
          <a:p>
            <a:r>
              <a:rPr lang="pl-PL" sz="1600" b="1" dirty="0">
                <a:solidFill>
                  <a:schemeClr val="accent1"/>
                </a:solidFill>
              </a:rPr>
              <a:t>Narzędzia Pomiaru: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Lista uczestników objętych wsparciem wraz ze wskazaniem rodzaju wsparcia</a:t>
            </a:r>
          </a:p>
          <a:p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5205AD2-4C49-4BE1-92EA-F7B6A2DA48D3}"/>
              </a:ext>
            </a:extLst>
          </p:cNvPr>
          <p:cNvSpPr txBox="1"/>
          <p:nvPr/>
        </p:nvSpPr>
        <p:spPr>
          <a:xfrm>
            <a:off x="449362" y="4674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</a:rPr>
              <a:t>Wskaźniki produktu</a:t>
            </a:r>
          </a:p>
        </p:txBody>
      </p:sp>
      <p:pic>
        <p:nvPicPr>
          <p:cNvPr id="5" name="Picture 4" descr="C:\Users\stepiena\AppData\Local\Microsoft\Windows\Temporary Internet Files\Content.Outlook\XICY9LMM\ważne informacje.jpg">
            <a:extLst>
              <a:ext uri="{FF2B5EF4-FFF2-40B4-BE49-F238E27FC236}">
                <a16:creationId xmlns:a16="http://schemas.microsoft.com/office/drawing/2014/main" id="{7AA4B6E2-48A5-4789-9B64-F5668F31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18" y="4884175"/>
            <a:ext cx="1754417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61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784C91-7274-4F48-982B-EED8DAEDE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A73DED2-E176-40FD-9F73-84CBE2896C08}"/>
              </a:ext>
            </a:extLst>
          </p:cNvPr>
          <p:cNvSpPr txBox="1"/>
          <p:nvPr/>
        </p:nvSpPr>
        <p:spPr>
          <a:xfrm>
            <a:off x="449362" y="1475581"/>
            <a:ext cx="97210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b="1" dirty="0">
              <a:solidFill>
                <a:srgbClr val="003399"/>
              </a:solidFill>
            </a:endParaRPr>
          </a:p>
          <a:p>
            <a:pPr lvl="0"/>
            <a:r>
              <a:rPr lang="pl-PL" b="1" dirty="0">
                <a:solidFill>
                  <a:srgbClr val="003399"/>
                </a:solidFill>
              </a:rPr>
              <a:t>1) Liczba uczniów, którzy nabyli kwalifikacje po opuszczeniu programu [osoby] </a:t>
            </a:r>
            <a:r>
              <a:rPr lang="pl-PL" b="1" dirty="0">
                <a:solidFill>
                  <a:srgbClr val="FF0000"/>
                </a:solidFill>
              </a:rPr>
              <a:t>obligatoryjny dla naboru</a:t>
            </a: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do 4 tygodni od zakończenia udziału w projekcie danego ucznia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uczestników, którzy nabyli kwalifikacje w oparciu o indywidualne porównanie uzyskanych wyników z przyjętymi wymaganiami wraz ze wskazaniem uzyskanych wyników</a:t>
            </a:r>
          </a:p>
          <a:p>
            <a:pPr lvl="0"/>
            <a:endParaRPr lang="pl-PL" b="1" dirty="0">
              <a:solidFill>
                <a:srgbClr val="003399"/>
              </a:solidFill>
            </a:endParaRPr>
          </a:p>
          <a:p>
            <a:pPr lvl="0"/>
            <a:endParaRPr lang="pl-PL" sz="1600" dirty="0">
              <a:solidFill>
                <a:srgbClr val="003399"/>
              </a:solidFill>
            </a:endParaRPr>
          </a:p>
          <a:p>
            <a:pPr lvl="0"/>
            <a:r>
              <a:rPr lang="pl-PL" b="1" dirty="0">
                <a:solidFill>
                  <a:srgbClr val="003399"/>
                </a:solidFill>
              </a:rPr>
              <a:t>2) Liczba przedstawicieli kadry szkół i placówek systemu oświaty, którzy uzyskali kwalifikacje po opuszczeniu programu [osoby] </a:t>
            </a:r>
          </a:p>
          <a:p>
            <a:pPr lvl="0"/>
            <a:r>
              <a:rPr lang="pl-PL" sz="1600" b="1" dirty="0">
                <a:solidFill>
                  <a:srgbClr val="003399"/>
                </a:solidFill>
              </a:rPr>
              <a:t>Sposób pomiaru: </a:t>
            </a:r>
            <a:r>
              <a:rPr lang="pl-PL" sz="1600" dirty="0">
                <a:solidFill>
                  <a:srgbClr val="003399"/>
                </a:solidFill>
              </a:rPr>
              <a:t>Pomiar wskaźnika odbywać się będzie do 4 tygodni od zakończenia udziału w projekcie danego uczestnika</a:t>
            </a:r>
          </a:p>
          <a:p>
            <a:pPr lvl="0">
              <a:defRPr/>
            </a:pPr>
            <a:r>
              <a:rPr lang="pl-PL" sz="1600" b="1" dirty="0">
                <a:solidFill>
                  <a:srgbClr val="003399"/>
                </a:solidFill>
              </a:rPr>
              <a:t>Narzędzia Pomiaru: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3399"/>
                </a:solidFill>
              </a:rPr>
              <a:t>Lista uczestników, którzy uzyskali kwalifikacje, Certyfikaty/ Zaświadczenia/ Dyplomy</a:t>
            </a:r>
          </a:p>
          <a:p>
            <a:pPr lvl="0"/>
            <a:endParaRPr lang="pl-PL" sz="1600" b="1" dirty="0">
              <a:solidFill>
                <a:srgbClr val="003399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ADF647D-4245-46E8-B14B-4B119FAEE6CA}"/>
              </a:ext>
            </a:extLst>
          </p:cNvPr>
          <p:cNvSpPr txBox="1"/>
          <p:nvPr/>
        </p:nvSpPr>
        <p:spPr>
          <a:xfrm>
            <a:off x="665386" y="75550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</a:rPr>
              <a:t>Wskaźniki rezultatu</a:t>
            </a:r>
          </a:p>
        </p:txBody>
      </p:sp>
      <p:pic>
        <p:nvPicPr>
          <p:cNvPr id="6" name="Picture 4" descr="C:\Users\stepiena\AppData\Local\Microsoft\Windows\Temporary Internet Files\Content.Outlook\XICY9LMM\ważne informacje.jpg">
            <a:extLst>
              <a:ext uri="{FF2B5EF4-FFF2-40B4-BE49-F238E27FC236}">
                <a16:creationId xmlns:a16="http://schemas.microsoft.com/office/drawing/2014/main" id="{5C54AD42-5C3A-4638-B7AD-E3E87180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10" y="5127668"/>
            <a:ext cx="1754417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5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64BF07-5F40-4D9C-A489-B6602CA3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DC0FC-367A-4B7F-84EB-4C5E6E2F4E1E}"/>
              </a:ext>
            </a:extLst>
          </p:cNvPr>
          <p:cNvSpPr txBox="1"/>
          <p:nvPr/>
        </p:nvSpPr>
        <p:spPr>
          <a:xfrm>
            <a:off x="233338" y="1115541"/>
            <a:ext cx="96502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</a:rPr>
              <a:t>Wskaźniki monitoringowe mierzone we wszystkich celach szczegółowych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1) Liczba projektów, w których sfinansowano koszty racjonalnych usprawnień dla osób z niepełnosprawnościami [sztuki]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2) Liczba obiektów dostosowanych do potrzeb osób z niepełnosprawnościami [sztuki]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/>
                </a:solidFill>
              </a:rPr>
              <a:t>Wskaźniki monitoringowe dotyczące uczestników 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1) Liczba osób z niepełnosprawnościami objętych wsparciem w programie [osoby]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2) Liczba osób z krajów trzecich  objętych wsparciem w programie [osoby]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3) Liczba osób obcego pochodzenia objętych wsparciem w programie [osoby]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4) Liczba osób należących do mniejszości, w tym społeczności marginalizowanych takich jak Romowie, objętych wsparciem w programie [osoby]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5) Liczba osób w kryzysie bezdomności lub dotkniętych wykluczeniem z dostępu do mieszkań, objętych wsparciem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w programie [osoby]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A361DB2-A255-4918-AE86-EA12EFB995CA}"/>
              </a:ext>
            </a:extLst>
          </p:cNvPr>
          <p:cNvSpPr txBox="1"/>
          <p:nvPr/>
        </p:nvSpPr>
        <p:spPr>
          <a:xfrm>
            <a:off x="305346" y="65387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</a:rPr>
              <a:t>Wskaźniki monitoringowe produktu - </a:t>
            </a:r>
            <a:r>
              <a:rPr lang="pl-PL" sz="2400" b="1" dirty="0">
                <a:solidFill>
                  <a:srgbClr val="FF0000"/>
                </a:solidFill>
              </a:rPr>
              <a:t>obligatoryjne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18037D8B-15A9-4F30-B21D-4F29DF300B42}"/>
              </a:ext>
            </a:extLst>
          </p:cNvPr>
          <p:cNvSpPr/>
          <p:nvPr/>
        </p:nvSpPr>
        <p:spPr>
          <a:xfrm>
            <a:off x="7290122" y="3151559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LSI wybierz </a:t>
            </a:r>
          </a:p>
          <a:p>
            <a:pPr algn="ctr"/>
            <a:r>
              <a:rPr lang="pl-PL" dirty="0"/>
              <a:t>w cz. G.2. Wskaźniki produktu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5967AAA-A4D9-4BCE-BF35-F066CB952613}"/>
              </a:ext>
            </a:extLst>
          </p:cNvPr>
          <p:cNvSpPr/>
          <p:nvPr/>
        </p:nvSpPr>
        <p:spPr>
          <a:xfrm>
            <a:off x="8189096" y="653876"/>
            <a:ext cx="1872207" cy="1266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LSI  przypisane na stałe w cz.G.1</a:t>
            </a:r>
          </a:p>
        </p:txBody>
      </p:sp>
    </p:spTree>
    <p:extLst>
      <p:ext uri="{BB962C8B-B14F-4D97-AF65-F5344CB8AC3E}">
        <p14:creationId xmlns:p14="http://schemas.microsoft.com/office/powerpoint/2010/main" val="310331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001044-BC57-4948-96EF-7024C07F6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9924D95-D4EB-468D-A962-084DFAA0E050}"/>
              </a:ext>
            </a:extLst>
          </p:cNvPr>
          <p:cNvSpPr/>
          <p:nvPr/>
        </p:nvSpPr>
        <p:spPr>
          <a:xfrm>
            <a:off x="305346" y="467469"/>
            <a:ext cx="935985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Podstawowe informacje</a:t>
            </a: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F500C6-6072-4F3C-A732-FD89675DEAAE}"/>
              </a:ext>
            </a:extLst>
          </p:cNvPr>
          <p:cNvSpPr txBox="1"/>
          <p:nvPr/>
        </p:nvSpPr>
        <p:spPr>
          <a:xfrm>
            <a:off x="701390" y="1907629"/>
            <a:ext cx="92890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Nabór zamknięty. Rozpoczęcie naboru wniosków: 17.05.2024 r.</a:t>
            </a:r>
          </a:p>
          <a:p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Zakończenie naboru wniosków o dofinansowanie realizacji projektów - </a:t>
            </a:r>
            <a:r>
              <a:rPr lang="pl-PL" sz="2000" b="1" dirty="0">
                <a:solidFill>
                  <a:schemeClr val="tx2"/>
                </a:solidFill>
              </a:rPr>
              <a:t>28.06.2024 r. [23:59:59] </a:t>
            </a:r>
          </a:p>
          <a:p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Wniosek o dofinansowanie projektu składasz wyłącznie elektronicznie w systemie teleinformatycznym - LSI 2021. </a:t>
            </a:r>
          </a:p>
          <a:p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Wniosek o dofinansowanie projektu nie jest podpisywany. </a:t>
            </a:r>
          </a:p>
          <a:p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 ramach naboru nie przewidziano składania załączników do wniosku.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Możesz ubiegać się o dofinansowanie, jeśli spełniasz wymagania określone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w Regulaminie wyboru projektów.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8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968FB1-9E24-4E18-8676-D9844C95C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D61222-AF1F-40B0-9CCF-57CFC8742128}"/>
              </a:ext>
            </a:extLst>
          </p:cNvPr>
          <p:cNvSpPr txBox="1"/>
          <p:nvPr/>
        </p:nvSpPr>
        <p:spPr>
          <a:xfrm>
            <a:off x="767617" y="984685"/>
            <a:ext cx="89289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3399"/>
                </a:solidFill>
              </a:rPr>
              <a:t>Wskaźniki monitoringowe dotyczące podmiotów</a:t>
            </a:r>
          </a:p>
          <a:p>
            <a:pPr lvl="0"/>
            <a:endParaRPr lang="pl-PL" b="1" dirty="0">
              <a:solidFill>
                <a:srgbClr val="003399"/>
              </a:solidFill>
            </a:endParaRPr>
          </a:p>
          <a:p>
            <a:pPr lvl="0"/>
            <a:r>
              <a:rPr lang="pl-PL" sz="1600" dirty="0">
                <a:solidFill>
                  <a:srgbClr val="003399"/>
                </a:solidFill>
              </a:rPr>
              <a:t>1) Liczba objętych wsparciem podmiotów administracji publicznej lub służb publicznych na szczeblu krajowym, regionalnym lub lokalnym [podmioty]</a:t>
            </a:r>
          </a:p>
          <a:p>
            <a:pPr lvl="0"/>
            <a:endParaRPr lang="pl-PL" sz="1600" dirty="0">
              <a:solidFill>
                <a:srgbClr val="003399"/>
              </a:solidFill>
            </a:endParaRPr>
          </a:p>
          <a:p>
            <a:pPr lvl="0"/>
            <a:r>
              <a:rPr lang="pl-PL" sz="1600" dirty="0">
                <a:solidFill>
                  <a:srgbClr val="003399"/>
                </a:solidFill>
              </a:rPr>
              <a:t>2) Liczba objętych wsparciem mikro-, małych i średnich przedsiębiorstw (w tym spółdzielni i przedsiębiorstw społecznych) [przedsiębiorstwa]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BF6A94-2577-4966-ABEC-A634A8E04ECA}"/>
              </a:ext>
            </a:extLst>
          </p:cNvPr>
          <p:cNvSpPr txBox="1"/>
          <p:nvPr/>
        </p:nvSpPr>
        <p:spPr>
          <a:xfrm>
            <a:off x="880224" y="3707829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Pamiętaj!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wskaż wszystkie wskaźniki monitoringowe we wniosku wyłącznie w części G.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monitoruj</a:t>
            </a: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wskaźniki na etapie wdrażania projektu,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nie musisz wskazywać wartości docelowych dla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defRPr/>
            </a:pP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tych wskaźników na etapie przygotowywania wniosku,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 etapie aplikowania wartości docelowe tych wskaźników mogą przybrać wartość „0” </a:t>
            </a: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(natomiast na etapie realizacji projektu odnotujesz faktyczny przyrost wybranego wskaźnika – jeśli wystąpi);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endParaRPr lang="pl-PL" altLang="pl-PL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27315B3-22E1-4952-A362-BFBBB89B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26" y="3923853"/>
            <a:ext cx="1441347" cy="146393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20A2BE-397F-46AE-B6D4-2203B26F28FD}"/>
              </a:ext>
            </a:extLst>
          </p:cNvPr>
          <p:cNvSpPr txBox="1"/>
          <p:nvPr/>
        </p:nvSpPr>
        <p:spPr>
          <a:xfrm>
            <a:off x="737394" y="683493"/>
            <a:ext cx="518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sz="2400" b="1">
                <a:solidFill>
                  <a:srgbClr val="003399"/>
                </a:solidFill>
              </a:rPr>
              <a:t>Wskaźniki monitoringowe produktu c.d</a:t>
            </a:r>
            <a:endParaRPr lang="pl-PL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2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83101A-E907-4554-8B6F-2D1EFB695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574756A-2ABF-4094-BB28-FB3E1DBA44BF}"/>
              </a:ext>
            </a:extLst>
          </p:cNvPr>
          <p:cNvSpPr txBox="1"/>
          <p:nvPr/>
        </p:nvSpPr>
        <p:spPr>
          <a:xfrm>
            <a:off x="665386" y="2195661"/>
            <a:ext cx="885579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chemeClr val="accent1"/>
              </a:solidFill>
            </a:endParaRPr>
          </a:p>
          <a:p>
            <a:endParaRPr lang="pl-PL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1"/>
                </a:solidFill>
              </a:rPr>
              <a:t>Projekty w ramach naboru wybierane są w </a:t>
            </a:r>
            <a:r>
              <a:rPr lang="pl-PL" sz="2000" b="1" dirty="0">
                <a:solidFill>
                  <a:schemeClr val="accent1"/>
                </a:solidFill>
              </a:rPr>
              <a:t>sposób konkurencyjny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0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1"/>
                </a:solidFill>
              </a:rPr>
              <a:t>Procedura oceny projektów </a:t>
            </a:r>
            <a:r>
              <a:rPr lang="pl-PL" sz="2000" b="1" dirty="0">
                <a:solidFill>
                  <a:schemeClr val="accent1"/>
                </a:solidFill>
              </a:rPr>
              <a:t>podzielona</a:t>
            </a:r>
            <a:r>
              <a:rPr lang="pl-PL" sz="2000" dirty="0">
                <a:solidFill>
                  <a:schemeClr val="accent1"/>
                </a:solidFill>
              </a:rPr>
              <a:t> jest na następujące </a:t>
            </a:r>
            <a:r>
              <a:rPr lang="pl-PL" sz="2000" b="1" dirty="0">
                <a:solidFill>
                  <a:schemeClr val="accent1"/>
                </a:solidFill>
              </a:rPr>
              <a:t>etapy</a:t>
            </a:r>
            <a:r>
              <a:rPr lang="pl-PL" sz="2000" dirty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/>
                </a:solidFill>
              </a:rPr>
              <a:t>ocena formalno-merytoryczna</a:t>
            </a:r>
          </a:p>
          <a:p>
            <a:endParaRPr lang="pl-PL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/>
                </a:solidFill>
              </a:rPr>
              <a:t>negocjacje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5B624B-E3B9-46B2-8891-41B498FC02CB}"/>
              </a:ext>
            </a:extLst>
          </p:cNvPr>
          <p:cNvSpPr txBox="1"/>
          <p:nvPr/>
        </p:nvSpPr>
        <p:spPr>
          <a:xfrm>
            <a:off x="953418" y="140357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>
                <a:solidFill>
                  <a:srgbClr val="003399"/>
                </a:solidFill>
              </a:rPr>
              <a:t>Wybór projektów do dofinansowania – podstawowe informacje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5B84E48-4082-4C63-A335-500FE106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74" y="4427910"/>
            <a:ext cx="2526142" cy="25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0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6C7819-072F-4585-86CA-34D09B24A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5D3D3A7-BB93-42D1-A2DB-10C150D6CBD9}"/>
              </a:ext>
            </a:extLst>
          </p:cNvPr>
          <p:cNvSpPr/>
          <p:nvPr/>
        </p:nvSpPr>
        <p:spPr>
          <a:xfrm>
            <a:off x="161330" y="325481"/>
            <a:ext cx="943304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002073"/>
                </a:solidFill>
              </a:rPr>
              <a:t>Kryteria wyboru projektów na etapie oceny formalno-merytorycznej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D3CBDEA-F84A-474E-BC41-E5A19BA76667}"/>
              </a:ext>
            </a:extLst>
          </p:cNvPr>
          <p:cNvSpPr txBox="1"/>
          <p:nvPr/>
        </p:nvSpPr>
        <p:spPr>
          <a:xfrm>
            <a:off x="449831" y="1412572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ogólne (formalne, merytoryczne, horyzontalne)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ustalane dla wszystkich działań wdrażanych przez Departament EFS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szczegółowe (dostępu i dodatkowe)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   ustalane odrębnie dla każdego działania lub typu projektu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75DDAA-83F3-41EE-9305-FD7EA6D3538F}"/>
              </a:ext>
            </a:extLst>
          </p:cNvPr>
          <p:cNvSpPr txBox="1"/>
          <p:nvPr/>
        </p:nvSpPr>
        <p:spPr>
          <a:xfrm>
            <a:off x="6642519" y="1187363"/>
            <a:ext cx="302433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Uwaga – nowe!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Zwróć uwagę m.in. na: badanie potencjału, znaczenie partnera w projekcie, nowe nazewnictwo („Partner”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„Realizator”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podejście do kryteriów horyzontalnych.</a:t>
            </a:r>
          </a:p>
        </p:txBody>
      </p:sp>
      <p:sp>
        <p:nvSpPr>
          <p:cNvPr id="12" name="Prostokąt zaokrąglony 4">
            <a:extLst>
              <a:ext uri="{FF2B5EF4-FFF2-40B4-BE49-F238E27FC236}">
                <a16:creationId xmlns:a16="http://schemas.microsoft.com/office/drawing/2014/main" id="{89B778AF-4397-4D6C-BC8D-CEFC2EA31155}"/>
              </a:ext>
            </a:extLst>
          </p:cNvPr>
          <p:cNvSpPr/>
          <p:nvPr/>
        </p:nvSpPr>
        <p:spPr>
          <a:xfrm>
            <a:off x="2069542" y="4188577"/>
            <a:ext cx="6660740" cy="1031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Wszystkie kryteria wraz z definicjami i opisem sposobu oceny znajdziesz w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Załączniku nr 1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Regulaminu wyboru projektów </a:t>
            </a:r>
          </a:p>
        </p:txBody>
      </p:sp>
      <p:sp>
        <p:nvSpPr>
          <p:cNvPr id="8" name="Prostokąt zaokrąglony 8">
            <a:extLst>
              <a:ext uri="{FF2B5EF4-FFF2-40B4-BE49-F238E27FC236}">
                <a16:creationId xmlns:a16="http://schemas.microsoft.com/office/drawing/2014/main" id="{EEAB4883-1574-4503-A011-9616E14262ED}"/>
              </a:ext>
            </a:extLst>
          </p:cNvPr>
          <p:cNvSpPr/>
          <p:nvPr/>
        </p:nvSpPr>
        <p:spPr>
          <a:xfrm>
            <a:off x="457200" y="5640334"/>
            <a:ext cx="1897562" cy="1158071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Kryteria ogólne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prstClr val="white"/>
                </a:solidFill>
                <a:latin typeface="Calibri"/>
              </a:rPr>
              <a:t>70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pkt</a:t>
            </a:r>
          </a:p>
        </p:txBody>
      </p:sp>
      <p:sp>
        <p:nvSpPr>
          <p:cNvPr id="13" name="Krzyż 12">
            <a:extLst>
              <a:ext uri="{FF2B5EF4-FFF2-40B4-BE49-F238E27FC236}">
                <a16:creationId xmlns:a16="http://schemas.microsoft.com/office/drawing/2014/main" id="{96D2898C-5739-43B0-A850-A2A01BDC8CCF}"/>
              </a:ext>
            </a:extLst>
          </p:cNvPr>
          <p:cNvSpPr/>
          <p:nvPr/>
        </p:nvSpPr>
        <p:spPr>
          <a:xfrm>
            <a:off x="2688110" y="5842804"/>
            <a:ext cx="700644" cy="726730"/>
          </a:xfrm>
          <a:prstGeom prst="plus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zaokrąglony 10">
            <a:extLst>
              <a:ext uri="{FF2B5EF4-FFF2-40B4-BE49-F238E27FC236}">
                <a16:creationId xmlns:a16="http://schemas.microsoft.com/office/drawing/2014/main" id="{56C94C32-1B4C-43F5-9CB0-E56299BC02FF}"/>
              </a:ext>
            </a:extLst>
          </p:cNvPr>
          <p:cNvSpPr/>
          <p:nvPr/>
        </p:nvSpPr>
        <p:spPr>
          <a:xfrm>
            <a:off x="3793628" y="5640334"/>
            <a:ext cx="1984326" cy="1158071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Kryteria dodatkowe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pkt</a:t>
            </a:r>
          </a:p>
        </p:txBody>
      </p:sp>
      <p:sp>
        <p:nvSpPr>
          <p:cNvPr id="15" name="Strzałka w prawo 11">
            <a:extLst>
              <a:ext uri="{FF2B5EF4-FFF2-40B4-BE49-F238E27FC236}">
                <a16:creationId xmlns:a16="http://schemas.microsoft.com/office/drawing/2014/main" id="{D0671FAF-92E5-40DA-A198-B831D6AB1A49}"/>
              </a:ext>
            </a:extLst>
          </p:cNvPr>
          <p:cNvSpPr/>
          <p:nvPr/>
        </p:nvSpPr>
        <p:spPr>
          <a:xfrm>
            <a:off x="6111302" y="5874521"/>
            <a:ext cx="1062434" cy="69932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zaokrąglony 12">
            <a:extLst>
              <a:ext uri="{FF2B5EF4-FFF2-40B4-BE49-F238E27FC236}">
                <a16:creationId xmlns:a16="http://schemas.microsoft.com/office/drawing/2014/main" id="{5E3938A0-07E6-43A1-974A-9FA4BCADCDE4}"/>
              </a:ext>
            </a:extLst>
          </p:cNvPr>
          <p:cNvSpPr/>
          <p:nvPr/>
        </p:nvSpPr>
        <p:spPr>
          <a:xfrm>
            <a:off x="7376291" y="5645150"/>
            <a:ext cx="2288909" cy="1158071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Maksymalna punktacja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prstClr val="white"/>
                </a:solidFill>
              </a:rPr>
              <a:t>9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0 pkt</a:t>
            </a:r>
          </a:p>
        </p:txBody>
      </p:sp>
    </p:spTree>
    <p:extLst>
      <p:ext uri="{BB962C8B-B14F-4D97-AF65-F5344CB8AC3E}">
        <p14:creationId xmlns:p14="http://schemas.microsoft.com/office/powerpoint/2010/main" val="1583916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E23E65-B3CF-491B-B0C8-9FCAAE8C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886FF6-F987-4BBD-9779-2C34AFEA2652}"/>
              </a:ext>
            </a:extLst>
          </p:cNvPr>
          <p:cNvSpPr txBox="1"/>
          <p:nvPr/>
        </p:nvSpPr>
        <p:spPr>
          <a:xfrm>
            <a:off x="593378" y="75550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Kryteria ogólne formalne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F37712A-8C0B-40BC-9936-13C634C99059}"/>
              </a:ext>
            </a:extLst>
          </p:cNvPr>
          <p:cNvSpPr/>
          <p:nvPr/>
        </p:nvSpPr>
        <p:spPr>
          <a:xfrm>
            <a:off x="597256" y="133156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Wnioskodawca oraz partnerzy (jeśli dotyczy) są podmiotami uprawnionymi do aplikowania o środki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w ramach naboru.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E97AE7D-7946-4FE6-8EE4-2955C2769E84}"/>
              </a:ext>
            </a:extLst>
          </p:cNvPr>
          <p:cNvSpPr/>
          <p:nvPr/>
        </p:nvSpPr>
        <p:spPr>
          <a:xfrm>
            <a:off x="593378" y="2267024"/>
            <a:ext cx="9071822" cy="7776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Do Wnioskodawcy, partnerów (jeśli dotyczy) oraz podmiotów z nimi powiązanych nie mają zastosowania środki sankcyjne, które mają zastosowanie wobec podmiotów, które w bezpośredni lub pośredni sposób wspierają działania wojenne Federacji Rosyjskiej lub są za nie odpowiedzialne.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3DD2567-9E4C-416D-83C6-A38DF1E7133E}"/>
              </a:ext>
            </a:extLst>
          </p:cNvPr>
          <p:cNvSpPr/>
          <p:nvPr/>
        </p:nvSpPr>
        <p:spPr>
          <a:xfrm>
            <a:off x="593378" y="3332087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1"/>
                </a:solidFill>
              </a:rPr>
              <a:t>Potencjał ekonomiczny Wnioskodawcy i Partnerów (jeśli dotyczy) zapewnia prawidłową realizację projektu</a:t>
            </a:r>
            <a:r>
              <a:rPr lang="pl-PL" sz="1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ACEDF0-9641-44F1-AE80-D4FCB29A1AAD}"/>
              </a:ext>
            </a:extLst>
          </p:cNvPr>
          <p:cNvSpPr/>
          <p:nvPr/>
        </p:nvSpPr>
        <p:spPr>
          <a:xfrm>
            <a:off x="593378" y="4266946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Okres realizacji projektu jest zgodny z okresem kwalifikowania wydatków w FE SL 2021-2027.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2FDB207-9C38-4C51-9878-6CA65150B642}"/>
              </a:ext>
            </a:extLst>
          </p:cNvPr>
          <p:cNvSpPr/>
          <p:nvPr/>
        </p:nvSpPr>
        <p:spPr>
          <a:xfrm>
            <a:off x="593378" y="520180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Wartość projektu została prawidłowo określona.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A82539F-CA12-4687-A59E-1936B4ED462C}"/>
              </a:ext>
            </a:extLst>
          </p:cNvPr>
          <p:cNvSpPr/>
          <p:nvPr/>
        </p:nvSpPr>
        <p:spPr>
          <a:xfrm>
            <a:off x="593378" y="6084978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Instytucja organizująca nabór nie rozwiązała z Projektodawcą umowy o dofinansowanie projektu z przyczyn leżących po stronie Projektodawcy.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37E9254-9A31-4F44-BB75-443FBBA7C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200" y="3239296"/>
            <a:ext cx="76206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CD1654-833C-4FE9-B340-A0131818A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ECF0E6F-482C-4690-8B96-EEB3FABF16D0}"/>
              </a:ext>
            </a:extLst>
          </p:cNvPr>
          <p:cNvSpPr txBox="1"/>
          <p:nvPr/>
        </p:nvSpPr>
        <p:spPr>
          <a:xfrm>
            <a:off x="593378" y="63284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Kryteria ogólne merytoryczne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05A4B6B-48C5-40C6-A613-93E62D24BA8C}"/>
              </a:ext>
            </a:extLst>
          </p:cNvPr>
          <p:cNvSpPr/>
          <p:nvPr/>
        </p:nvSpPr>
        <p:spPr>
          <a:xfrm>
            <a:off x="597256" y="133156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zgodny z przepisami art. 63 ust. 6 i art. 73  ust. 2 lit. f), h), i), j) Rozporządzenia Parlamentu Europejskiego i Rady (UE) nr 2021/1060 z dnia 24 czerwca 2021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4C33688-E28D-467C-A947-32002995046F}"/>
              </a:ext>
            </a:extLst>
          </p:cNvPr>
          <p:cNvSpPr/>
          <p:nvPr/>
        </p:nvSpPr>
        <p:spPr>
          <a:xfrm>
            <a:off x="593378" y="211762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We wniosku w sposób prawidłowy zastosowano uproszczone metody rozliczania wydatków.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1509202-F030-4FE6-8076-548B806C6167}"/>
              </a:ext>
            </a:extLst>
          </p:cNvPr>
          <p:cNvSpPr/>
          <p:nvPr/>
        </p:nvSpPr>
        <p:spPr>
          <a:xfrm>
            <a:off x="593378" y="290368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Zapisy wniosku są zgodne z regulaminem wyboru projektów.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4A5A1A4-16E5-452C-928F-20C7EB0CAC6B}"/>
              </a:ext>
            </a:extLst>
          </p:cNvPr>
          <p:cNvSpPr/>
          <p:nvPr/>
        </p:nvSpPr>
        <p:spPr>
          <a:xfrm>
            <a:off x="593378" y="368974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skierowany do grupy docelowej z terenu województwa śląskiego.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DF04AB1-1CC3-4DD6-8E1C-B3212EF241D3}"/>
              </a:ext>
            </a:extLst>
          </p:cNvPr>
          <p:cNvSpPr/>
          <p:nvPr/>
        </p:nvSpPr>
        <p:spPr>
          <a:xfrm>
            <a:off x="593378" y="447580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Biuro projektu będzie zlokalizowane na terenie województwa śląskiego.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129EF8-D58C-4DAD-9D96-DA6BFC74B6B3}"/>
              </a:ext>
            </a:extLst>
          </p:cNvPr>
          <p:cNvSpPr/>
          <p:nvPr/>
        </p:nvSpPr>
        <p:spPr>
          <a:xfrm>
            <a:off x="593378" y="526186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Cel projektu został  sformułowany prawidłowo.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8F136BB-E7DE-4BC8-B7E0-6B76EE0518AC}"/>
              </a:ext>
            </a:extLst>
          </p:cNvPr>
          <p:cNvSpPr/>
          <p:nvPr/>
        </p:nvSpPr>
        <p:spPr>
          <a:xfrm>
            <a:off x="593378" y="6047925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Udział partnera w projekcie jest uzasadniony, partnerstwo zostało zawiązane w sposób zgodny z przepisami.</a:t>
            </a:r>
          </a:p>
        </p:txBody>
      </p:sp>
    </p:spTree>
    <p:extLst>
      <p:ext uri="{BB962C8B-B14F-4D97-AF65-F5344CB8AC3E}">
        <p14:creationId xmlns:p14="http://schemas.microsoft.com/office/powerpoint/2010/main" val="1463798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CA663B-551F-4AE5-9988-826242452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A6B635-F96F-494C-9610-98B0B6B898C9}"/>
              </a:ext>
            </a:extLst>
          </p:cNvPr>
          <p:cNvSpPr txBox="1"/>
          <p:nvPr/>
        </p:nvSpPr>
        <p:spPr>
          <a:xfrm>
            <a:off x="593378" y="61148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Kryteria ogólne merytoryczne</a:t>
            </a: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B40FE6-0B64-4906-8B33-9886AB949798}"/>
              </a:ext>
            </a:extLst>
          </p:cNvPr>
          <p:cNvSpPr/>
          <p:nvPr/>
        </p:nvSpPr>
        <p:spPr>
          <a:xfrm>
            <a:off x="587249" y="118726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Scharakteryzowano grupę docelową i opisano jej sytuację problemową.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A835A07-68F6-45E8-AD76-3B260FD98B75}"/>
              </a:ext>
            </a:extLst>
          </p:cNvPr>
          <p:cNvSpPr/>
          <p:nvPr/>
        </p:nvSpPr>
        <p:spPr>
          <a:xfrm>
            <a:off x="587249" y="196895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Rekrutacja grup docelowych do projektu została zaplanowana w sposób adekwatny do ich potrzeb i możliwości.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A7B2219-E701-4A07-80F8-3A25A48E2E4D}"/>
              </a:ext>
            </a:extLst>
          </p:cNvPr>
          <p:cNvSpPr/>
          <p:nvPr/>
        </p:nvSpPr>
        <p:spPr>
          <a:xfrm>
            <a:off x="587249" y="275064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Zadania w projekcie zostały zaplanowane i opisane w sposób poprawny.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44C03B4-9345-4B19-B96A-2EC54115F17D}"/>
              </a:ext>
            </a:extLst>
          </p:cNvPr>
          <p:cNvSpPr/>
          <p:nvPr/>
        </p:nvSpPr>
        <p:spPr>
          <a:xfrm>
            <a:off x="587249" y="353233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Wskaźniki realizowane w ramach projektu oraz poszczególnych kwot ryczałtowych (jeśli dotyczy) zostały zaplanowane w sposób prawidłowy.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31B28CA-C8F1-4DCB-B427-94ABE7C80F95}"/>
              </a:ext>
            </a:extLst>
          </p:cNvPr>
          <p:cNvSpPr/>
          <p:nvPr/>
        </p:nvSpPr>
        <p:spPr>
          <a:xfrm>
            <a:off x="587249" y="431402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Projektodawca/ partner posiada doświadczenie i potencjał pozwalające na efektywną realizację projektu.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2BE8306-6CE4-467E-97CD-9B2527AD2F21}"/>
              </a:ext>
            </a:extLst>
          </p:cNvPr>
          <p:cNvSpPr/>
          <p:nvPr/>
        </p:nvSpPr>
        <p:spPr>
          <a:xfrm>
            <a:off x="587249" y="509571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Budżet projektu jest zgodny z zasadami kwalifikowalności wydatków.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BE559CB-6FFD-48EB-B333-97AE0769A7E3}"/>
              </a:ext>
            </a:extLst>
          </p:cNvPr>
          <p:cNvSpPr/>
          <p:nvPr/>
        </p:nvSpPr>
        <p:spPr>
          <a:xfrm>
            <a:off x="587249" y="587740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Budżet został sporządzony w sposób prawidłowy.</a:t>
            </a:r>
          </a:p>
        </p:txBody>
      </p:sp>
    </p:spTree>
    <p:extLst>
      <p:ext uri="{BB962C8B-B14F-4D97-AF65-F5344CB8AC3E}">
        <p14:creationId xmlns:p14="http://schemas.microsoft.com/office/powerpoint/2010/main" val="1815021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DF7094-44D9-4CB9-AFFD-EA063C656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8186D0-E19C-4FCC-9CA3-312EBAD4FBD0}"/>
              </a:ext>
            </a:extLst>
          </p:cNvPr>
          <p:cNvSpPr txBox="1"/>
          <p:nvPr/>
        </p:nvSpPr>
        <p:spPr>
          <a:xfrm>
            <a:off x="593378" y="63284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Kryteria ogólne horyzontalne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92803A5-C5C0-44BD-B7BA-A617F4EACE75}"/>
              </a:ext>
            </a:extLst>
          </p:cNvPr>
          <p:cNvSpPr/>
          <p:nvPr/>
        </p:nvSpPr>
        <p:spPr>
          <a:xfrm>
            <a:off x="587249" y="1187261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będzie miał pozytywny wpływ na realizację zasady równości szans i niedyskryminacji, w tym dostępności dla osób z niepełnosprawnościami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8C8AB6A-6F4A-4C70-AB3B-5F5797AE4AF6}"/>
              </a:ext>
            </a:extLst>
          </p:cNvPr>
          <p:cNvSpPr/>
          <p:nvPr/>
        </p:nvSpPr>
        <p:spPr>
          <a:xfrm>
            <a:off x="589548" y="1987733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zgodny ze standardem minimum realizacji zasady równości kobiet i mężczyzn.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49B368E-3712-401B-BB91-BA2A9B374AB4}"/>
              </a:ext>
            </a:extLst>
          </p:cNvPr>
          <p:cNvSpPr/>
          <p:nvPr/>
        </p:nvSpPr>
        <p:spPr>
          <a:xfrm>
            <a:off x="587249" y="2788204"/>
            <a:ext cx="9071822" cy="703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zgodny z Kartą Praw Podstawowych Unii Europejskiej z dnia 26 października 2012 r. </a:t>
            </a:r>
          </a:p>
          <a:p>
            <a:r>
              <a:rPr lang="pl-PL" sz="1600" dirty="0">
                <a:solidFill>
                  <a:schemeClr val="accent1"/>
                </a:solidFill>
              </a:rPr>
              <a:t>(Dz. Urz. UE C 326 z 26.10.2012, str. 391), w zakresie odnoszącym się do sposobu realizacji, zakresu </a:t>
            </a:r>
          </a:p>
          <a:p>
            <a:r>
              <a:rPr lang="pl-PL" sz="1600" dirty="0">
                <a:solidFill>
                  <a:schemeClr val="accent1"/>
                </a:solidFill>
              </a:rPr>
              <a:t>projektu i wnioskodawcy.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53C65FC-14D0-4C61-BDBB-4077ADB88E13}"/>
              </a:ext>
            </a:extLst>
          </p:cNvPr>
          <p:cNvSpPr/>
          <p:nvPr/>
        </p:nvSpPr>
        <p:spPr>
          <a:xfrm>
            <a:off x="587249" y="3644203"/>
            <a:ext cx="9071822" cy="703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zgodny z Konwencją o Prawach Osób Niepełnosprawnych, sporządzoną w Nowym Jorku </a:t>
            </a:r>
          </a:p>
          <a:p>
            <a:r>
              <a:rPr lang="pl-PL" sz="1600" dirty="0">
                <a:solidFill>
                  <a:schemeClr val="accent1"/>
                </a:solidFill>
              </a:rPr>
              <a:t>dnia 13 grudnia 2006 r. (Dz. U. z 2012 r. poz. 1169, z </a:t>
            </a:r>
            <a:r>
              <a:rPr lang="pl-PL" sz="1600" dirty="0" err="1">
                <a:solidFill>
                  <a:schemeClr val="accent1"/>
                </a:solidFill>
              </a:rPr>
              <a:t>późn</a:t>
            </a:r>
            <a:r>
              <a:rPr lang="pl-PL" sz="1600" dirty="0">
                <a:solidFill>
                  <a:schemeClr val="accent1"/>
                </a:solidFill>
              </a:rPr>
              <a:t>. zm.), w zakresie odnoszącym się do sposobu realizacji, zakresu projektu i wnioskodawcy.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6048302-6378-4E39-A180-C49DCF5296CD}"/>
              </a:ext>
            </a:extLst>
          </p:cNvPr>
          <p:cNvSpPr/>
          <p:nvPr/>
        </p:nvSpPr>
        <p:spPr>
          <a:xfrm>
            <a:off x="587005" y="4496590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zgodny z zasadą zrównoważonego rozwoju.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8D807B1-321D-4669-B215-27AD54A6D2A9}"/>
              </a:ext>
            </a:extLst>
          </p:cNvPr>
          <p:cNvSpPr/>
          <p:nvPr/>
        </p:nvSpPr>
        <p:spPr>
          <a:xfrm>
            <a:off x="587005" y="5293448"/>
            <a:ext cx="907182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Projekt jest zgodny z przepisami dotyczącymi pomocy de </a:t>
            </a:r>
            <a:r>
              <a:rPr lang="pl-PL" sz="1600" dirty="0" err="1">
                <a:solidFill>
                  <a:schemeClr val="accent1"/>
                </a:solidFill>
              </a:rPr>
              <a:t>minimis</a:t>
            </a:r>
            <a:r>
              <a:rPr lang="pl-PL" sz="1600" dirty="0">
                <a:solidFill>
                  <a:schemeClr val="accent1"/>
                </a:solidFill>
              </a:rPr>
              <a:t> oraz pomocy publicznej.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1D746E4-ABFF-47C9-997C-FF64146D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35" y="6231165"/>
            <a:ext cx="2131070" cy="102463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32C0649-5C4E-431F-B8E4-A6F95A2A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02050"/>
            <a:ext cx="1080000" cy="9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4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76897"/>
              </p:ext>
            </p:extLst>
          </p:nvPr>
        </p:nvGraphicFramePr>
        <p:xfrm>
          <a:off x="593378" y="1043533"/>
          <a:ext cx="5544616" cy="6255470"/>
        </p:xfrm>
        <a:graphic>
          <a:graphicData uri="http://schemas.openxmlformats.org/drawingml/2006/table">
            <a:tbl>
              <a:tblPr firstRow="1" bandRow="1"/>
              <a:tblGrid>
                <a:gridCol w="2555274">
                  <a:extLst>
                    <a:ext uri="{9D8B030D-6E8A-4147-A177-3AD203B41FA5}">
                      <a16:colId xmlns:a16="http://schemas.microsoft.com/office/drawing/2014/main" val="3379261363"/>
                    </a:ext>
                  </a:extLst>
                </a:gridCol>
                <a:gridCol w="2989342">
                  <a:extLst>
                    <a:ext uri="{9D8B030D-6E8A-4147-A177-3AD203B41FA5}">
                      <a16:colId xmlns:a16="http://schemas.microsoft.com/office/drawing/2014/main" val="1280646161"/>
                    </a:ext>
                  </a:extLst>
                </a:gridCol>
              </a:tblGrid>
              <a:tr h="473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 Zapewnienie dostępności dla osób z niepełnosprawnościami?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SPEŁNIONE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(automatyczna odpowiedź)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04280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 Standard szkoleniowy 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dotyczy: jeżeli realizowane są szkolenia, kursy, warsztaty, doradztwo/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dostępność budynków, sal, materiałów, rekrutacji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TAK</a:t>
                      </a:r>
                      <a:r>
                        <a:rPr lang="pl-PL" sz="1050" kern="1200" dirty="0">
                          <a:solidFill>
                            <a:srgbClr val="00207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lub</a:t>
                      </a:r>
                      <a:r>
                        <a:rPr lang="pl-PL" sz="1050" kern="1200" dirty="0">
                          <a:solidFill>
                            <a:srgbClr val="00207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05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NIE DOTYCZY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UZASADNIENIE: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6800"/>
                  </a:ext>
                </a:extLst>
              </a:tr>
              <a:tr h="62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 Standard edukacyjny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opiera się na Modelu Dostępnej Szkoły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TAK</a:t>
                      </a:r>
                      <a:endParaRPr lang="pl-PL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UZASADNIENIE: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91989"/>
                  </a:ext>
                </a:extLst>
              </a:tr>
              <a:tr h="62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Standard informacyjno-promocyjny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dotyczy: działań informacyjno-promocyjnych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UZASADNIENIE:</a:t>
                      </a: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78732"/>
                  </a:ext>
                </a:extLst>
              </a:tr>
              <a:tr h="62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Standard transportowy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dotyczy: Infrastruktury komunikacji publicznej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DOTYCZY</a:t>
                      </a:r>
                      <a:r>
                        <a:rPr lang="pl-PL" sz="10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UZASADNIENIE:</a:t>
                      </a: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75871"/>
                  </a:ext>
                </a:extLst>
              </a:tr>
              <a:tr h="930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Standard cyfrowy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dotyczy: wymagania dla stron www, aplikacji webowych, aplikacji mobilnych, aplikacji desktopowych, dokumentów elektronicznych, multimediów i sprzętu informatycznego zgodność ze standardem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UZASADNIENIE:</a:t>
                      </a: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59455"/>
                  </a:ext>
                </a:extLst>
              </a:tr>
              <a:tr h="930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Standard architektoniczny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dotyczy: inwestycje w infrastrukturę np. dostosowanie obiektów do potrzeb osób z niepełnosprawnościami (winda, podjazd, pomieszczenia i urządzenia higieniczno-sanitarne, toalety)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	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UZASADNIENIE:</a:t>
                      </a: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91431"/>
                  </a:ext>
                </a:extLst>
              </a:tr>
              <a:tr h="62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Inny sposób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zaznaczyć </a:t>
                      </a: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DOTYCZY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UZASADNIENIE:</a:t>
                      </a:r>
                    </a:p>
                  </a:txBody>
                  <a:tcPr marL="44701" marR="44701" marT="22351" marB="22351">
                    <a:lnL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49967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58074" y="1370471"/>
            <a:ext cx="32403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części B.7.1. Realizacja zasad horyzontalnych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uzasadnij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spełnienie wymogów– jeśli działania w projekcie dot. danych standardów.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6210002" y="172906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039285" y="5674895"/>
            <a:ext cx="5184576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UZUPEŁNIAJ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zawsze zgodnie z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Instrukcją wypełniania i składania wniosku o dofinansowanie w Lokalnym Systemie Informatycznym (LSI2021) dla naborów ogłaszanych w ramach FE SL przez Departament Europejskiego Funduszu Społecznego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921D566-58FB-4CA4-B563-22887565877C}"/>
              </a:ext>
            </a:extLst>
          </p:cNvPr>
          <p:cNvSpPr/>
          <p:nvPr/>
        </p:nvSpPr>
        <p:spPr>
          <a:xfrm>
            <a:off x="161330" y="325481"/>
            <a:ext cx="943304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002073"/>
                </a:solidFill>
              </a:rPr>
              <a:t>Kryteria ogólne horyzontalne – na co zwrócić uwagę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C0477D-014E-46FA-B765-8BF743788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46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47B6CA-5E68-49E2-A580-68721D862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19A3858-4C24-4BC5-A7A2-80C1B39B5A05}"/>
              </a:ext>
            </a:extLst>
          </p:cNvPr>
          <p:cNvSpPr txBox="1"/>
          <p:nvPr/>
        </p:nvSpPr>
        <p:spPr>
          <a:xfrm>
            <a:off x="593378" y="63284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Kryteria szczegółowe dostępu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B416964-B2E2-43B1-B716-DD8151BE11FA}"/>
              </a:ext>
            </a:extLst>
          </p:cNvPr>
          <p:cNvSpPr/>
          <p:nvPr/>
        </p:nvSpPr>
        <p:spPr>
          <a:xfrm>
            <a:off x="593312" y="1233741"/>
            <a:ext cx="907182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700" dirty="0">
                <a:solidFill>
                  <a:schemeClr val="accent1"/>
                </a:solidFill>
              </a:rPr>
              <a:t>Wnioskodawcą w projekcie jest organ prowadzący szkołę, do której skierowane jest wsparcie.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A520286-9EC0-4BBB-B173-782A1EAAA8CC}"/>
              </a:ext>
            </a:extLst>
          </p:cNvPr>
          <p:cNvSpPr/>
          <p:nvPr/>
        </p:nvSpPr>
        <p:spPr>
          <a:xfrm>
            <a:off x="593312" y="1834637"/>
            <a:ext cx="9071822" cy="61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700" dirty="0">
                <a:solidFill>
                  <a:schemeClr val="accent1"/>
                </a:solidFill>
              </a:rPr>
              <a:t>Projekt jest realizowany w ramach typów projektu: typ 1 Podniesienie jakości edukacji w kształceniu ogólnym i typ 4 Doradztwo edukacyjno-zawodowe w kształceniu ogólnym.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D514081-F6EF-4768-8585-66A38B73A678}"/>
              </a:ext>
            </a:extLst>
          </p:cNvPr>
          <p:cNvSpPr/>
          <p:nvPr/>
        </p:nvSpPr>
        <p:spPr>
          <a:xfrm>
            <a:off x="603392" y="2587674"/>
            <a:ext cx="9071822" cy="613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700" dirty="0">
                <a:solidFill>
                  <a:schemeClr val="accent1"/>
                </a:solidFill>
              </a:rPr>
              <a:t>Projekt jest skierowany do szkół podstawowych i liceów ogólnokształcących znajdujących się na terenie województwa śląskiego, z wyłączeniem szkół specjalnych. 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23B09E6-92AE-4328-90E3-CE0FCB31217F}"/>
              </a:ext>
            </a:extLst>
          </p:cNvPr>
          <p:cNvSpPr/>
          <p:nvPr/>
        </p:nvSpPr>
        <p:spPr>
          <a:xfrm>
            <a:off x="609483" y="3340712"/>
            <a:ext cx="9071822" cy="1663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700" b="1" dirty="0">
                <a:solidFill>
                  <a:schemeClr val="accent1"/>
                </a:solidFill>
              </a:rPr>
              <a:t>Wnioskodawca  składa nie więcej niż jeden wniosek o dofinansowanie w ramach naboru skierowany do szkół podstawowych i nie więcej niż jeden wniosek o dofinansowanie skierowany do liceów ogólnokształcących.</a:t>
            </a:r>
          </a:p>
          <a:p>
            <a:r>
              <a:rPr lang="pl-PL" sz="1700" b="1" dirty="0">
                <a:solidFill>
                  <a:schemeClr val="accent1"/>
                </a:solidFill>
              </a:rPr>
              <a:t>W przypadku gmin liczących powyżej 100 tysięcy mieszkańców Wnioskodawca  składa nie więcej niż dwa wnioski o dofinansowanie w ramach naboru skierowane do szkół podstawowych i nie więcej niż dwa wnioski o dofinansowanie skierowane do liceów ogólnokształcących. 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37455B8-1ED0-4AD8-B4B0-39A13F47747F}"/>
              </a:ext>
            </a:extLst>
          </p:cNvPr>
          <p:cNvSpPr/>
          <p:nvPr/>
        </p:nvSpPr>
        <p:spPr>
          <a:xfrm>
            <a:off x="603392" y="5143206"/>
            <a:ext cx="9071822" cy="868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700" dirty="0">
                <a:solidFill>
                  <a:schemeClr val="accent1"/>
                </a:solidFill>
              </a:rPr>
              <a:t>W projekcie zaplanowano wdrożenie rozwiązań mających na celu zapobieganie dyskryminacji i przemocy ze względu na cechy prawnie chronione, w szczególności na: płeć, niepełnosprawność, orientację seksualną oraz pochodzenie etniczne.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8C43AEA-FBE4-49B8-911E-4F4687E85F5A}"/>
              </a:ext>
            </a:extLst>
          </p:cNvPr>
          <p:cNvSpPr/>
          <p:nvPr/>
        </p:nvSpPr>
        <p:spPr>
          <a:xfrm>
            <a:off x="603392" y="6151317"/>
            <a:ext cx="9071822" cy="652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700" dirty="0">
                <a:solidFill>
                  <a:schemeClr val="accent1"/>
                </a:solidFill>
              </a:rPr>
              <a:t>W przypadku realizacji typu 4 Doradztwo edukacyjno-zawodowe w kształceniu ogólnym zaplanowano w projekcie realizację doradztwa edukacyjno-zawodowego w formie indywidualnej. </a:t>
            </a:r>
            <a:r>
              <a:rPr lang="pl-PL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Wybuch: 8 punktów 1">
            <a:extLst>
              <a:ext uri="{FF2B5EF4-FFF2-40B4-BE49-F238E27FC236}">
                <a16:creationId xmlns:a16="http://schemas.microsoft.com/office/drawing/2014/main" id="{3D23FE9D-8F86-4055-8B65-AA5FA134A556}"/>
              </a:ext>
            </a:extLst>
          </p:cNvPr>
          <p:cNvSpPr/>
          <p:nvPr/>
        </p:nvSpPr>
        <p:spPr>
          <a:xfrm>
            <a:off x="7506146" y="-185683"/>
            <a:ext cx="3604255" cy="16632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Kryteria obowiązkowe do spełnienia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238B7B8-FD55-4EE5-A5E8-3F8511DD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31" y="3763223"/>
            <a:ext cx="76816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9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39E724-A180-4263-A890-AC94C7D50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547511F9-F552-4C39-89AA-3374A76AB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20208"/>
              </p:ext>
            </p:extLst>
          </p:nvPr>
        </p:nvGraphicFramePr>
        <p:xfrm>
          <a:off x="1600818" y="2051645"/>
          <a:ext cx="3889102" cy="47259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89102">
                  <a:extLst>
                    <a:ext uri="{9D8B030D-6E8A-4147-A177-3AD203B41FA5}">
                      <a16:colId xmlns:a16="http://schemas.microsoft.com/office/drawing/2014/main" val="1199789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</a:t>
                      </a:r>
                      <a:r>
                        <a:rPr lang="pl-PL" b="0" dirty="0"/>
                        <a:t>Bielsko-Biała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6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Bytom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3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Chorzów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85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Częstochowa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3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Dąbrowa Górnicza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06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Gliwice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2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Katowice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7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Ruda Śląska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Rybnik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1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Sosnowiec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9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Tychy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1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 Zabrze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34659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B70E837D-B7D7-4ACA-8501-9935A6BC12C5}"/>
              </a:ext>
            </a:extLst>
          </p:cNvPr>
          <p:cNvSpPr/>
          <p:nvPr/>
        </p:nvSpPr>
        <p:spPr>
          <a:xfrm>
            <a:off x="521369" y="506730"/>
            <a:ext cx="9937103" cy="1078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002073"/>
                </a:solidFill>
              </a:rPr>
              <a:t>Miasta powyżej 100 tysięcy mieszkańców</a:t>
            </a:r>
            <a:br>
              <a:rPr lang="pl-PL" sz="2000" b="1" dirty="0">
                <a:solidFill>
                  <a:srgbClr val="002073"/>
                </a:solidFill>
              </a:rPr>
            </a:br>
            <a:r>
              <a:rPr lang="pl-PL" sz="2000" b="1" dirty="0">
                <a:solidFill>
                  <a:srgbClr val="002073"/>
                </a:solidFill>
              </a:rPr>
              <a:t>dane GUS na dzień ogłoszenia naboru (17.05.2024r.)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6BCC866-7AEC-4A98-839C-132963FF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90" y="1835621"/>
            <a:ext cx="2415032" cy="28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2D87654-CC1F-4C04-995B-088EA96956F1}"/>
              </a:ext>
            </a:extLst>
          </p:cNvPr>
          <p:cNvSpPr txBox="1"/>
          <p:nvPr/>
        </p:nvSpPr>
        <p:spPr>
          <a:xfrm>
            <a:off x="1213988" y="1189358"/>
            <a:ext cx="730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Kwota dofinansowania w naborze:   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 87 827 127,47 PLN</a:t>
            </a:r>
          </a:p>
          <a:p>
            <a:r>
              <a:rPr lang="pl-PL" dirty="0"/>
              <a:t>                                                                                         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20 304 502,94 EUR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B94F3B6-9479-49CD-B6B3-9A368864AF35}"/>
              </a:ext>
            </a:extLst>
          </p:cNvPr>
          <p:cNvSpPr txBox="1"/>
          <p:nvPr/>
        </p:nvSpPr>
        <p:spPr>
          <a:xfrm>
            <a:off x="3329682" y="2267669"/>
            <a:ext cx="256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Montaż finansowy:</a:t>
            </a:r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C976B989-201C-4FD2-8FE6-7F07C841EAB2}"/>
              </a:ext>
            </a:extLst>
          </p:cNvPr>
          <p:cNvSpPr/>
          <p:nvPr/>
        </p:nvSpPr>
        <p:spPr>
          <a:xfrm>
            <a:off x="4370088" y="2788385"/>
            <a:ext cx="687785" cy="933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593D3A1-4081-4C97-8BCE-C9E470CD1392}"/>
              </a:ext>
            </a:extLst>
          </p:cNvPr>
          <p:cNvSpPr txBox="1"/>
          <p:nvPr/>
        </p:nvSpPr>
        <p:spPr>
          <a:xfrm>
            <a:off x="881410" y="3837304"/>
            <a:ext cx="816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poziom dofinansowania wynosi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90% </a:t>
            </a:r>
            <a:r>
              <a:rPr lang="pl-PL" sz="2000" dirty="0"/>
              <a:t>(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85% dofinansowania UE </a:t>
            </a:r>
            <a:r>
              <a:rPr lang="pl-PL" sz="2000" b="1" dirty="0"/>
              <a:t>oraz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5% dofinansowania z budżetu państwa</a:t>
            </a:r>
            <a:r>
              <a:rPr lang="pl-PL" sz="2000" dirty="0"/>
              <a:t>)</a:t>
            </a:r>
            <a:r>
              <a:rPr lang="pl-PL" sz="2000" b="1" dirty="0"/>
              <a:t> </a:t>
            </a:r>
            <a:r>
              <a:rPr lang="pl-PL" sz="2000" dirty="0"/>
              <a:t>co oznacza, że powinieneś zapewnić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 10% wkładu własnego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E47715FF-C415-463A-A123-FC8C4CD6115C}"/>
              </a:ext>
            </a:extLst>
          </p:cNvPr>
          <p:cNvSpPr/>
          <p:nvPr/>
        </p:nvSpPr>
        <p:spPr>
          <a:xfrm>
            <a:off x="1961530" y="5219997"/>
            <a:ext cx="7848872" cy="849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Pamiętaj, że minimalna wartość Twojego projektu musi wynosić 100 000,00 PLN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B305E2-82D7-4017-B06A-AB7F8F31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6" y="2195661"/>
            <a:ext cx="1944216" cy="14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E03907-A4DB-4490-A5A0-E8EAB2D34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2BA6A5-A343-4FEA-B687-B6808D13207D}"/>
              </a:ext>
            </a:extLst>
          </p:cNvPr>
          <p:cNvSpPr txBox="1"/>
          <p:nvPr/>
        </p:nvSpPr>
        <p:spPr>
          <a:xfrm>
            <a:off x="593378" y="63284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Kryteria szczegółowe dodatkowe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38E547-F24A-4620-BBA1-ED983527A0E8}"/>
              </a:ext>
            </a:extLst>
          </p:cNvPr>
          <p:cNvSpPr/>
          <p:nvPr/>
        </p:nvSpPr>
        <p:spPr>
          <a:xfrm>
            <a:off x="591350" y="1279275"/>
            <a:ext cx="8792157" cy="908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>
                <a:solidFill>
                  <a:schemeClr val="accent1"/>
                </a:solidFill>
              </a:rPr>
              <a:t>Projekt jest realizowany na obszarze gminy, która osiągnęła wynik z egzaminu ósmoklasisty/maturalnego poniżej średniej dla województwa śląskiego w latach 2019-2022 – </a:t>
            </a:r>
            <a:r>
              <a:rPr lang="pl-PL" u="sng" dirty="0">
                <a:solidFill>
                  <a:schemeClr val="accent1"/>
                </a:solidFill>
              </a:rPr>
              <a:t>zgodnie z załącznikiem nr 8 do Regulaminu </a:t>
            </a:r>
            <a:r>
              <a:rPr lang="pl-PL" b="1" dirty="0">
                <a:solidFill>
                  <a:schemeClr val="accent1"/>
                </a:solidFill>
              </a:rPr>
              <a:t>(0 lub 10 pkt)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A1D09FB-EF9F-4344-86E7-A8B1962777D0}"/>
              </a:ext>
            </a:extLst>
          </p:cNvPr>
          <p:cNvSpPr/>
          <p:nvPr/>
        </p:nvSpPr>
        <p:spPr>
          <a:xfrm>
            <a:off x="585496" y="2372779"/>
            <a:ext cx="8798011" cy="737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W projekcie zaplanowano  wykorzystanie zasobów Zintegrowanej Platformy Edukacyjnej lub modeli wypracowanych w ramach PO WER. </a:t>
            </a:r>
            <a:r>
              <a:rPr lang="pl-PL" b="1" dirty="0">
                <a:solidFill>
                  <a:schemeClr val="accent1"/>
                </a:solidFill>
              </a:rPr>
              <a:t>(0 lub 2 pkt)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2719584-DA32-4C47-8D78-CED06E1819C6}"/>
              </a:ext>
            </a:extLst>
          </p:cNvPr>
          <p:cNvSpPr/>
          <p:nvPr/>
        </p:nvSpPr>
        <p:spPr>
          <a:xfrm>
            <a:off x="585496" y="3295139"/>
            <a:ext cx="8798011" cy="615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W projekcie zaplanowano działania proekologiczne </a:t>
            </a:r>
            <a:r>
              <a:rPr lang="pl-PL" b="1" dirty="0">
                <a:solidFill>
                  <a:schemeClr val="accent1"/>
                </a:solidFill>
              </a:rPr>
              <a:t>(0 lub 2 pkt)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8161242-C863-47C7-ACF5-22C72CC2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81" y="5926333"/>
            <a:ext cx="4235105" cy="127484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D0D39B6-5847-4357-A9F4-A3EDDDC82A49}"/>
              </a:ext>
            </a:extLst>
          </p:cNvPr>
          <p:cNvSpPr/>
          <p:nvPr/>
        </p:nvSpPr>
        <p:spPr>
          <a:xfrm>
            <a:off x="585495" y="4095234"/>
            <a:ext cx="8798011" cy="737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W projekcie zaplanowano działania z zakresu higieny cyfrowej, wykorzystania informatycznych narzędzi biurowych i </a:t>
            </a:r>
            <a:r>
              <a:rPr lang="pl-PL" dirty="0" err="1">
                <a:solidFill>
                  <a:schemeClr val="accent1"/>
                </a:solidFill>
              </a:rPr>
              <a:t>cyberbezpieczeństwa</a:t>
            </a:r>
            <a:r>
              <a:rPr lang="pl-PL" dirty="0">
                <a:solidFill>
                  <a:schemeClr val="accent1"/>
                </a:solidFill>
              </a:rPr>
              <a:t>. </a:t>
            </a:r>
            <a:r>
              <a:rPr lang="pl-PL" b="1" dirty="0">
                <a:solidFill>
                  <a:schemeClr val="accent1"/>
                </a:solidFill>
              </a:rPr>
              <a:t>(0 lub 6 pkt)</a:t>
            </a:r>
          </a:p>
        </p:txBody>
      </p:sp>
    </p:spTree>
    <p:extLst>
      <p:ext uri="{BB962C8B-B14F-4D97-AF65-F5344CB8AC3E}">
        <p14:creationId xmlns:p14="http://schemas.microsoft.com/office/powerpoint/2010/main" val="4231829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31717DE-7C79-4603-A79F-8A744882F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A0D487-F341-4C0F-B816-0E853CCFC8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105" y="1340274"/>
            <a:ext cx="993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(dotyczy tylko tych projektów, które zostały skierowane do negocjacji)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8AA7554-2B1A-442D-A163-53F8C38A79D6}"/>
              </a:ext>
            </a:extLst>
          </p:cNvPr>
          <p:cNvSpPr/>
          <p:nvPr/>
        </p:nvSpPr>
        <p:spPr>
          <a:xfrm>
            <a:off x="737393" y="2267112"/>
            <a:ext cx="8656513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>
                <a:solidFill>
                  <a:schemeClr val="accent1"/>
                </a:solidFill>
              </a:rPr>
              <a:t>Projekt spełnia warunki postawione przez oceniających, przewodniczącego KOP lub wynikające z ustaleń podjętych w toku negocjacji.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2656D12-F668-4DF9-AAAA-9ED134338F9E}"/>
              </a:ext>
            </a:extLst>
          </p:cNvPr>
          <p:cNvSpPr/>
          <p:nvPr/>
        </p:nvSpPr>
        <p:spPr>
          <a:xfrm>
            <a:off x="590105" y="325481"/>
            <a:ext cx="857549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ogólne negocjacyjne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4AF8055-F164-46B0-A16E-8D994B36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49" y="3841710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08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62A29B-70DF-41DA-8789-11DA00800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7F45777-37C4-4C0F-865E-50129CCD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900113"/>
            <a:ext cx="9793088" cy="1079500"/>
          </a:xfrm>
        </p:spPr>
        <p:txBody>
          <a:bodyPr>
            <a:normAutofit/>
          </a:bodyPr>
          <a:lstStyle/>
          <a:p>
            <a:r>
              <a:rPr lang="pl-PL" sz="3200" dirty="0"/>
              <a:t>Najczęściej popełniane błędy we wnioskach – opis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3B6FCE6-F929-478F-B3C9-409A11BFBD97}"/>
              </a:ext>
            </a:extLst>
          </p:cNvPr>
          <p:cNvCxnSpPr>
            <a:cxnSpLocks/>
          </p:cNvCxnSpPr>
          <p:nvPr/>
        </p:nvCxnSpPr>
        <p:spPr>
          <a:xfrm flipH="1" flipV="1">
            <a:off x="1385466" y="3593143"/>
            <a:ext cx="720080" cy="282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53AD69-7B5C-4883-89B6-2D3426B2BC82}"/>
              </a:ext>
            </a:extLst>
          </p:cNvPr>
          <p:cNvSpPr txBox="1"/>
          <p:nvPr/>
        </p:nvSpPr>
        <p:spPr>
          <a:xfrm>
            <a:off x="2177554" y="3693866"/>
            <a:ext cx="417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Obligatoryjnie wybierz wszystkie szkoły jako podmioty realizujące projekt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D447301-34EA-4814-BC09-CEF29BE5E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15358"/>
              </p:ext>
            </p:extLst>
          </p:nvPr>
        </p:nvGraphicFramePr>
        <p:xfrm>
          <a:off x="881410" y="6143316"/>
          <a:ext cx="8928992" cy="1308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989098072"/>
                    </a:ext>
                  </a:extLst>
                </a:gridCol>
              </a:tblGrid>
              <a:tr h="876521">
                <a:tc>
                  <a:txBody>
                    <a:bodyPr/>
                    <a:lstStyle/>
                    <a:p>
                      <a:r>
                        <a:rPr lang="pl-PL" sz="1200" dirty="0"/>
                        <a:t>Projektem zostaną objęte 4 szkoły podstawowe z obszaru Gminy…..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pl-PL" sz="1200" dirty="0"/>
                        <a:t>Szkoła podstawowa nr 1 im…. w …..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200" dirty="0"/>
                        <a:t>Szkoła podstawowa nr 2 im…. w …..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200" dirty="0"/>
                        <a:t>Szkoła podstawowa nr 3 im…. w …..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200" dirty="0"/>
                        <a:t>Szkoła podstawowa nr 4 im…. w …..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32281"/>
                  </a:ext>
                </a:extLst>
              </a:tr>
            </a:tbl>
          </a:graphicData>
        </a:graphic>
      </p:graphicFrame>
      <p:pic>
        <p:nvPicPr>
          <p:cNvPr id="15" name="Obraz 14">
            <a:extLst>
              <a:ext uri="{FF2B5EF4-FFF2-40B4-BE49-F238E27FC236}">
                <a16:creationId xmlns:a16="http://schemas.microsoft.com/office/drawing/2014/main" id="{2EB6C610-5B62-4ADE-A403-58602DECA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8" y="4827525"/>
            <a:ext cx="9160034" cy="122692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9521745-8213-4F4A-8E5A-A63E8F950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1979613"/>
            <a:ext cx="9260536" cy="1226925"/>
          </a:xfrm>
          <a:prstGeom prst="rect">
            <a:avLst/>
          </a:prstGeom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844BBB5F-8FFF-41E0-AD14-DC505D28D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03424"/>
              </p:ext>
            </p:extLst>
          </p:nvPr>
        </p:nvGraphicFramePr>
        <p:xfrm>
          <a:off x="831158" y="3257759"/>
          <a:ext cx="892899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989098072"/>
                    </a:ext>
                  </a:extLst>
                </a:gridCol>
              </a:tblGrid>
              <a:tr h="26041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32281"/>
                  </a:ext>
                </a:extLst>
              </a:tr>
            </a:tbl>
          </a:graphicData>
        </a:graphic>
      </p:graphicFrame>
      <p:pic>
        <p:nvPicPr>
          <p:cNvPr id="20" name="Obraz 19">
            <a:extLst>
              <a:ext uri="{FF2B5EF4-FFF2-40B4-BE49-F238E27FC236}">
                <a16:creationId xmlns:a16="http://schemas.microsoft.com/office/drawing/2014/main" id="{6AFDA380-9144-4DFE-9F3D-17A6A2C1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049762" y="5032055"/>
            <a:ext cx="1124044" cy="519444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7A80D5A-7C7E-4D27-95AF-224D1F7A7576}"/>
              </a:ext>
            </a:extLst>
          </p:cNvPr>
          <p:cNvSpPr txBox="1"/>
          <p:nvPr/>
        </p:nvSpPr>
        <p:spPr>
          <a:xfrm>
            <a:off x="5173806" y="4443369"/>
            <a:ext cx="417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Wartość w tym polu musi się równać wartości podanej w cz.A.3  </a:t>
            </a:r>
          </a:p>
          <a:p>
            <a:r>
              <a:rPr lang="pl-PL" dirty="0">
                <a:solidFill>
                  <a:srgbClr val="FF0000"/>
                </a:solidFill>
              </a:rPr>
              <a:t>(wyjątek będą stanowiły zespoły szkół)</a:t>
            </a:r>
          </a:p>
        </p:txBody>
      </p:sp>
    </p:spTree>
    <p:extLst>
      <p:ext uri="{BB962C8B-B14F-4D97-AF65-F5344CB8AC3E}">
        <p14:creationId xmlns:p14="http://schemas.microsoft.com/office/powerpoint/2010/main" val="1277280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40CE08-BC9C-4BB4-BBE7-3994E7D6F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C72D7BD-DEBA-4F3A-B05C-2412E051694F}"/>
              </a:ext>
            </a:extLst>
          </p:cNvPr>
          <p:cNvSpPr txBox="1">
            <a:spLocks/>
          </p:cNvSpPr>
          <p:nvPr/>
        </p:nvSpPr>
        <p:spPr>
          <a:xfrm>
            <a:off x="521370" y="1187687"/>
            <a:ext cx="9937103" cy="5757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32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30167D6-4B9E-4B58-8E6F-2CFE45158D3D}"/>
              </a:ext>
            </a:extLst>
          </p:cNvPr>
          <p:cNvSpPr/>
          <p:nvPr/>
        </p:nvSpPr>
        <p:spPr>
          <a:xfrm>
            <a:off x="555054" y="1242242"/>
            <a:ext cx="9412399" cy="921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C.1.1. Grupy docelowe – Osoby, ich charakterystyka oraz opis sytuacji problemowej</a:t>
            </a: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6DDDEA03-A59E-4F1F-8F29-260AC6B58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00800"/>
              </p:ext>
            </p:extLst>
          </p:nvPr>
        </p:nvGraphicFramePr>
        <p:xfrm>
          <a:off x="555054" y="3213065"/>
          <a:ext cx="9255347" cy="2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22">
                  <a:extLst>
                    <a:ext uri="{9D8B030D-6E8A-4147-A177-3AD203B41FA5}">
                      <a16:colId xmlns:a16="http://schemas.microsoft.com/office/drawing/2014/main" val="1120555768"/>
                    </a:ext>
                  </a:extLst>
                </a:gridCol>
                <a:gridCol w="2419693">
                  <a:extLst>
                    <a:ext uri="{9D8B030D-6E8A-4147-A177-3AD203B41FA5}">
                      <a16:colId xmlns:a16="http://schemas.microsoft.com/office/drawing/2014/main" val="578042876"/>
                    </a:ext>
                  </a:extLst>
                </a:gridCol>
                <a:gridCol w="1542558">
                  <a:extLst>
                    <a:ext uri="{9D8B030D-6E8A-4147-A177-3AD203B41FA5}">
                      <a16:colId xmlns:a16="http://schemas.microsoft.com/office/drawing/2014/main" val="1179523478"/>
                    </a:ext>
                  </a:extLst>
                </a:gridCol>
                <a:gridCol w="1542558">
                  <a:extLst>
                    <a:ext uri="{9D8B030D-6E8A-4147-A177-3AD203B41FA5}">
                      <a16:colId xmlns:a16="http://schemas.microsoft.com/office/drawing/2014/main" val="2399633821"/>
                    </a:ext>
                  </a:extLst>
                </a:gridCol>
                <a:gridCol w="1542558">
                  <a:extLst>
                    <a:ext uri="{9D8B030D-6E8A-4147-A177-3AD203B41FA5}">
                      <a16:colId xmlns:a16="http://schemas.microsoft.com/office/drawing/2014/main" val="153460488"/>
                    </a:ext>
                  </a:extLst>
                </a:gridCol>
                <a:gridCol w="1542558">
                  <a:extLst>
                    <a:ext uri="{9D8B030D-6E8A-4147-A177-3AD203B41FA5}">
                      <a16:colId xmlns:a16="http://schemas.microsoft.com/office/drawing/2014/main" val="289518837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pl-PL" sz="1200" b="1" dirty="0"/>
                        <a:t>1. LP.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2 Osoby objęte wsparciem w ramach projektu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3 Ogółem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4 Chce wyszczególnić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5 Kobiet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6 Mężczyzn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59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pl-PL" sz="1200" b="1" dirty="0"/>
                        <a:t>7 Charakterystyka             </a:t>
                      </a:r>
                      <a:r>
                        <a:rPr lang="pl-PL" sz="1200" b="0" dirty="0"/>
                        <a:t>                        </a:t>
                      </a: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w tym punkcie scharakteryzuj odrębnie każdą z grup docelowych w projekcie</a:t>
                      </a:r>
                    </a:p>
                    <a:p>
                      <a:endParaRPr lang="pl-PL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35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8 Opis sytuacji problemowej                 </a:t>
                      </a:r>
                      <a:r>
                        <a:rPr lang="pl-PL" sz="1200" b="0" dirty="0">
                          <a:solidFill>
                            <a:srgbClr val="FF0000"/>
                          </a:solidFill>
                        </a:rPr>
                        <a:t>w tym punkcie opisz sytuację problemową każdej grupy docelowej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98435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pl-PL" sz="1200" dirty="0"/>
                        <a:t>1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 uczniowie kształcenia ogólnego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/>
                        <a:t>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680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 kadra pedagogiczna, niepedagogiczna i zarządzająca placówek systemu oświaty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/>
                        <a:t>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298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2 szkoły lub placówki kształcenia ogólnego (z wyłączeniem specjalnych)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/>
                        <a:t>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83618"/>
                  </a:ext>
                </a:extLst>
              </a:tr>
            </a:tbl>
          </a:graphicData>
        </a:graphic>
      </p:graphicFrame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21787349-58EA-445E-99F5-70D7603A41D5}"/>
              </a:ext>
            </a:extLst>
          </p:cNvPr>
          <p:cNvCxnSpPr>
            <a:cxnSpLocks/>
          </p:cNvCxnSpPr>
          <p:nvPr/>
        </p:nvCxnSpPr>
        <p:spPr>
          <a:xfrm>
            <a:off x="1555550" y="2781017"/>
            <a:ext cx="50417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59A62EC-9C88-4CD3-856D-59A275F0F9C7}"/>
              </a:ext>
            </a:extLst>
          </p:cNvPr>
          <p:cNvSpPr txBox="1"/>
          <p:nvPr/>
        </p:nvSpPr>
        <p:spPr>
          <a:xfrm>
            <a:off x="377354" y="2443043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Wybierz grupę docelową 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C78F6F6-9EFB-4171-BB1E-4EF35F938DA2}"/>
              </a:ext>
            </a:extLst>
          </p:cNvPr>
          <p:cNvSpPr txBox="1"/>
          <p:nvPr/>
        </p:nvSpPr>
        <p:spPr>
          <a:xfrm>
            <a:off x="6354018" y="2388281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Uwzględnij podział na płeć </a:t>
            </a:r>
          </a:p>
          <a:p>
            <a:r>
              <a:rPr lang="pl-PL" dirty="0">
                <a:solidFill>
                  <a:srgbClr val="FF0000"/>
                </a:solidFill>
              </a:rPr>
              <a:t>(w przypadku uczniów i kadry)</a:t>
            </a:r>
          </a:p>
        </p:txBody>
      </p: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6D56E739-5D17-473E-96BF-989126B6FAD4}"/>
              </a:ext>
            </a:extLst>
          </p:cNvPr>
          <p:cNvCxnSpPr>
            <a:cxnSpLocks/>
          </p:cNvCxnSpPr>
          <p:nvPr/>
        </p:nvCxnSpPr>
        <p:spPr>
          <a:xfrm rot="5400000">
            <a:off x="5885905" y="2736213"/>
            <a:ext cx="50417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BE3A4C57-F940-48D3-9A89-742EB1AC5DFA}"/>
              </a:ext>
            </a:extLst>
          </p:cNvPr>
          <p:cNvCxnSpPr>
            <a:cxnSpLocks/>
          </p:cNvCxnSpPr>
          <p:nvPr/>
        </p:nvCxnSpPr>
        <p:spPr>
          <a:xfrm flipH="1" flipV="1">
            <a:off x="4483923" y="6161939"/>
            <a:ext cx="698804" cy="33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EC1877D-4160-491E-954E-2BABF3D8A16F}"/>
              </a:ext>
            </a:extLst>
          </p:cNvPr>
          <p:cNvSpPr txBox="1"/>
          <p:nvPr/>
        </p:nvSpPr>
        <p:spPr>
          <a:xfrm>
            <a:off x="5182728" y="6371988"/>
            <a:ext cx="362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Wybierz odpowiednią liczbę uczniów, kadry i szkół </a:t>
            </a:r>
          </a:p>
        </p:txBody>
      </p:sp>
    </p:spTree>
    <p:extLst>
      <p:ext uri="{BB962C8B-B14F-4D97-AF65-F5344CB8AC3E}">
        <p14:creationId xmlns:p14="http://schemas.microsoft.com/office/powerpoint/2010/main" val="2768237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8CB10B9-E5F8-4869-8975-F254CF73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" y="923400"/>
            <a:ext cx="9425233" cy="93276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AA5A16-EAE3-462A-A773-44A2285D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pl-PL" sz="29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Niewystarczający, niepełny opis  grupy docelowej  (uczniowie, nauczyciele, szkoła):</a:t>
            </a:r>
          </a:p>
          <a:p>
            <a:pPr marL="285750" lvl="0" indent="-285750" defTabSz="914400" eaLnBrk="0" hangingPunc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pl-PL" b="0" kern="0" dirty="0">
              <a:solidFill>
                <a:prstClr val="black">
                  <a:lumMod val="75000"/>
                  <a:lumOff val="25000"/>
                </a:prstClr>
              </a:solidFill>
              <a:latin typeface="Lato"/>
              <a:ea typeface="+mn-ea"/>
              <a:cs typeface="Arial" panose="020B0604020202020204" pitchFamily="34" charset="0"/>
            </a:endParaRP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niepełny opis lub brak opisu grupy docelowej (potrzeb, deficytów itp.), 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danych statystycznych obrazujących skalę problemów </a:t>
            </a: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(np. wyników egzaminów, matur)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informacji uczniowie z których klas zostaną objęci wsparciem,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danych ilościowych odnoszących się do szkoły, opisu posiadanego stanu technicznego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nieuwzględnienie w charakterystyce grupy docelowej uczniów ze specjalnymi potrzebami edukacyjnymi, nauczycieli czy szkoły 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opis sytuacji problemowej grupy docelowej dokonany na bardzo ogólnym poziomie </a:t>
            </a: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– przedstawianie ogólnych, uniwersalnych informacji,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szczegółowej analizy opartej na rzeczywistej diagnozie potrzeb i oczekiwań zarówno uczniów, jak i nauczycieli oraz powiązania ze wsparciem w ramach poszczególnych typów,</a:t>
            </a:r>
          </a:p>
          <a:p>
            <a:pPr marL="285750" lvl="0" indent="-285750" defTabSz="914400" eaLnBrk="0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szczegółowej analizy zapotrzebowania na doposażenie pracowni  w sprzęt i materiały dydaktyczne.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60AA8-CB2B-4C2C-8E04-309EB7ACA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4F12379-263B-4E59-B320-4276F47B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60" y="1979837"/>
            <a:ext cx="2437453" cy="1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71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62E7A6-A3DD-4E27-A5A4-9F9CD6E1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lakoniczny, powierzchowny opis zadań – brak informacji nt.  liczby uczestników biorących udział w poszczególnych formach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wsparcia, liczebności grup, liczby godzin zajęć i szkoleń, częstotliwości zajęć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zakresu merytorycznego zajęć, szkoleń itp.,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zakres merytoryczny niezgodny z regulaminem wyboru projektów</a:t>
            </a: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wskazania formy zatrudnienia personelu, 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wskazania podmiotu/osób zaangażowanych w realizację działań w zadaniu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zachowania logiki projektowej – zaplanowane działania nie wynikają z diagnozy problemów, potrzeb uczestników projektu,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wskazania kolejności realizacji poszczególnych form wsparcia,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B55E2C-C790-4B08-85B2-B7196DA0E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18C6FA1-2ECC-432C-A1E5-917EE6FC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85" y="720338"/>
            <a:ext cx="8640763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E.1.1 Zadania w projekcie (zakres rzeczowy)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6" name="Grafika 5" descr="Wykrzyknik">
            <a:extLst>
              <a:ext uri="{FF2B5EF4-FFF2-40B4-BE49-F238E27FC236}">
                <a16:creationId xmlns:a16="http://schemas.microsoft.com/office/drawing/2014/main" id="{CD6B17AE-71C6-4550-A3B0-D775F0B8B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434" y="4155567"/>
            <a:ext cx="490288" cy="51099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77A0FE4-AEB6-4D74-9E74-1921D358D6BB}"/>
              </a:ext>
            </a:extLst>
          </p:cNvPr>
          <p:cNvSpPr txBox="1"/>
          <p:nvPr/>
        </p:nvSpPr>
        <p:spPr>
          <a:xfrm>
            <a:off x="5294535" y="521473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b="1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Ważne!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D7F123-0132-4F63-A6DF-FD7A850E5D6D}"/>
              </a:ext>
            </a:extLst>
          </p:cNvPr>
          <p:cNvSpPr txBox="1"/>
          <p:nvPr/>
        </p:nvSpPr>
        <p:spPr>
          <a:xfrm>
            <a:off x="5764656" y="5705642"/>
            <a:ext cx="388429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1600" dirty="0">
                <a:solidFill>
                  <a:srgbClr val="FFFFFF"/>
                </a:solidFill>
              </a:rPr>
              <a:t>W przypadku objęcia wsparciem kilku szkół w projekcie zaleca się, aby wsparcie dla każdej ze szkół zostało wyodrębnione </a:t>
            </a:r>
          </a:p>
          <a:p>
            <a:pPr lvl="0">
              <a:defRPr/>
            </a:pPr>
            <a:r>
              <a:rPr lang="pl-PL" sz="1600" dirty="0">
                <a:solidFill>
                  <a:srgbClr val="FFFFFF"/>
                </a:solidFill>
              </a:rPr>
              <a:t>w osobnym zadaniu.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77F2AC3-43FB-465F-AEA3-073C40A2F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38" y="2968602"/>
            <a:ext cx="48772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07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120B3-97A1-4DFA-BE76-A467B27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3" y="2051645"/>
            <a:ext cx="9937103" cy="5256384"/>
          </a:xfrm>
        </p:spPr>
        <p:txBody>
          <a:bodyPr>
            <a:normAutofit fontScale="92500" lnSpcReduction="20000"/>
          </a:bodyPr>
          <a:lstStyle/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szczegółowej kalkulacji kosztów uniemożliwiających ocenę racjonalności i efektywności wydatku 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(np. wydatki związane </a:t>
            </a:r>
          </a:p>
          <a:p>
            <a:pPr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z wyjazdami, adaptacje pracowni),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spójności pomiędzy budżetem a zaplanowanymi zadaniami 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(np. różna liczba osób korzystających z zajęć, różna liczba godzin zajęć),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opisu, uzasadnienia 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(np. w ramach których zajęć będzie wykorzystywany sprzęt/pomoce) </a:t>
            </a:r>
            <a:r>
              <a:rPr lang="pl-PL" sz="1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 specyfikacji kosztów 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(np. brak podania parametrów sprzętu ICT),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informacji o rozeznaniu rynku, zawyżone kwoty wydatków w stosunku do cen rynkowych, podanie dwóch różnych cen tych samych sprzętów/pomocy bez uzasadnienia 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stosowanie nazw własnych → „lub równoważne”,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nieprawidłowe przypisanie kategorii kosztów → szczegółowe informacje w cz.2.3.7 Regulaminu 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środek trwały → zgodnie z polityką rachunkowości Wnioskodawcy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podania dokumentu (oraz numeru i daty) potwierdzającego przyjętą stawkę za wynajem </a:t>
            </a:r>
            <a:r>
              <a:rPr lang="pl-PL" sz="1500" b="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sal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do projektu </a:t>
            </a:r>
          </a:p>
          <a:p>
            <a:pPr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bądź metodologii stawki za wynajem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oznaczenia wydatków jako cross-</a:t>
            </a:r>
            <a:r>
              <a:rPr lang="pl-PL" sz="1500" b="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financing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oraz uzupełnienia cz. E.2.2 Trwałość inwestycji (cross-</a:t>
            </a:r>
            <a:r>
              <a:rPr lang="pl-PL" sz="1500" b="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financing</a:t>
            </a:r>
            <a:r>
              <a:rPr lang="pl-PL" sz="15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endParaRPr lang="pl-PL" sz="1400" b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defTabSz="914400" ea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endParaRPr lang="pl-PL" sz="1400" b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CF7371-C7BA-4E4E-807E-F7018B298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0427FD9-E2E8-4474-8FB2-C636CC05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683493"/>
            <a:ext cx="8640763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E.3 Zakres finansowy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8C8626-B11B-4BDE-B8BD-BF86DB9D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418" y="2123653"/>
            <a:ext cx="76232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6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D28B8-EF11-4033-A020-2F1D3031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024837"/>
            <a:ext cx="9937103" cy="4680002"/>
          </a:xfrm>
        </p:spPr>
        <p:txBody>
          <a:bodyPr>
            <a:normAutofit/>
          </a:bodyPr>
          <a:lstStyle/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wskaźników monitoringowych w cz. G.2 wniosku, 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przypisywanie wskaźników monitoringowych do kwot ryczałtowych,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niewłaściwe przyporządkowanie wskaźników (wybór wskaźników nieadekwatnych do zadania),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przypisania do każdej kwoty ryczałtowej odpowiednich wskaźników z części G,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uchybienia w opisie sposobu pomiaru i monitorowania wskaźników,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wybór dodatkowych, własnych wskaźników do kwot ryczałtowych jeżeli nie jest to konieczne,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brak wskazania bądź błędne wskazanie czasu pomiaru wskaźników produktu, jak i rezultatu (pomiar wskaźnika rezultatu powinien nastąpić do 4 tygodni od zakończenia udziału uczestnika w projekcie,  natomiast wskaźnika produktu dot. uczestników - w dniu odbycia pierwszej formy wsparcia, dostarczenia sprzętu do szkoły),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błędne bądź nieadekwatne wskazanie narzędzi pomiaru wskaźników </a:t>
            </a:r>
            <a:r>
              <a:rPr lang="pl-PL" sz="1600" b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→ należy wybrać odpowiednie narzędzia zgodnie z załącznikiem nr 2 do Regulaminu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1CB778-2734-4821-ABBE-CF5D72070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2D24440-41AA-4039-93C0-C853E3A2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51" y="630339"/>
            <a:ext cx="8640763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E.3.2.2. Wskaźniki dla kwot ryczałtowych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G. Wskaźniki projektu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4EF71E5-43C9-451F-9C98-5598F239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58" y="2002592"/>
            <a:ext cx="361101" cy="6480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7B4069C-D4B5-4EEC-B9DD-9CE21C0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831" y="5652045"/>
            <a:ext cx="40122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1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E22D9D-6248-4D71-AD81-D9C67818F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9EDDF07-67B8-4F43-9D64-1E6CEAA6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842848"/>
            <a:ext cx="9587669" cy="615610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B2A0C45-03F7-4F7A-97CD-BB42180B5A05}"/>
              </a:ext>
            </a:extLst>
          </p:cNvPr>
          <p:cNvSpPr txBox="1"/>
          <p:nvPr/>
        </p:nvSpPr>
        <p:spPr>
          <a:xfrm>
            <a:off x="377354" y="46746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https://funduszeue.slaskie.pl/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304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E6CD7B6-2CBC-4448-9D39-4E992C9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594" y="5219997"/>
            <a:ext cx="8154219" cy="10792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1600" dirty="0">
                <a:latin typeface="+mn-lt"/>
              </a:rPr>
              <a:t>Referat Wyboru Projektów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Departament Europejskiego Funduszu Społecznego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Al. Korfantego 79, 40-160 Katowice IV piętro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hlinkClick r:id="rId2"/>
              </a:rPr>
              <a:t>diana.gruszka@slaskie.pl</a:t>
            </a:r>
            <a:r>
              <a:rPr lang="pl-PL" sz="1600" dirty="0">
                <a:latin typeface="+mn-lt"/>
              </a:rPr>
              <a:t> (+48 77 44 689; </a:t>
            </a:r>
            <a:r>
              <a:rPr lang="pl-PL" sz="1600" dirty="0">
                <a:latin typeface="+mn-lt"/>
                <a:hlinkClick r:id="rId3"/>
              </a:rPr>
              <a:t>anna.gillner@slaskie.pl</a:t>
            </a:r>
            <a:r>
              <a:rPr lang="pl-PL" sz="1600" dirty="0">
                <a:latin typeface="+mn-lt"/>
              </a:rPr>
              <a:t> (+48 77 44 924);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hlinkClick r:id="rId4"/>
              </a:rPr>
              <a:t>barbara.wyka@slaskie.pl</a:t>
            </a:r>
            <a:r>
              <a:rPr lang="pl-PL" sz="1600" dirty="0">
                <a:latin typeface="+mn-lt"/>
              </a:rPr>
              <a:t> (+48 77 44 688);</a:t>
            </a:r>
            <a:br>
              <a:rPr lang="pl-PL" sz="1350" dirty="0">
                <a:latin typeface="+mn-lt"/>
              </a:rPr>
            </a:br>
            <a:endParaRPr lang="pl-PL" sz="1350" dirty="0"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AA15411-AF4C-4AF1-97E5-7AA96FAC0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A1A1E7E-AA76-47E9-A537-BC4C89AA597E}"/>
              </a:ext>
            </a:extLst>
          </p:cNvPr>
          <p:cNvSpPr txBox="1"/>
          <p:nvPr/>
        </p:nvSpPr>
        <p:spPr>
          <a:xfrm>
            <a:off x="5417914" y="1806102"/>
            <a:ext cx="4406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/>
              <a:t>Zapraszamy do kontaktu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491402-4C3A-40DD-AAA5-04A2F3AA2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6" y="107429"/>
            <a:ext cx="4139876" cy="42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00C33DA-650D-4689-98FA-649E173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15" y="621451"/>
            <a:ext cx="8640381" cy="1080001"/>
          </a:xfrm>
        </p:spPr>
        <p:txBody>
          <a:bodyPr/>
          <a:lstStyle/>
          <a:p>
            <a:r>
              <a:rPr lang="pl-PL" dirty="0"/>
              <a:t>Kto skorzysta na realizacji projektu 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5B6E68-8F00-4EDF-A57B-F8839A296278}"/>
              </a:ext>
            </a:extLst>
          </p:cNvPr>
          <p:cNvSpPr txBox="1"/>
          <p:nvPr/>
        </p:nvSpPr>
        <p:spPr>
          <a:xfrm>
            <a:off x="521370" y="1350845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Główną grupę docelową stanowią:</a:t>
            </a:r>
          </a:p>
          <a:p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2000" dirty="0">
                <a:solidFill>
                  <a:schemeClr val="tx2"/>
                </a:solidFill>
              </a:rPr>
              <a:t>•	uczniowie szkół podstawowych i liceów prowadzących</a:t>
            </a:r>
          </a:p>
          <a:p>
            <a:r>
              <a:rPr lang="pl-PL" sz="2000" dirty="0">
                <a:solidFill>
                  <a:schemeClr val="tx2"/>
                </a:solidFill>
              </a:rPr>
              <a:t>kształcenie ogólne, z wyłączeniem szkół specjalnych i prowadzących kształcenie zawodowe</a:t>
            </a:r>
          </a:p>
          <a:p>
            <a:r>
              <a:rPr lang="pl-PL" sz="2000" dirty="0">
                <a:solidFill>
                  <a:schemeClr val="tx2"/>
                </a:solidFill>
              </a:rPr>
              <a:t>•	szkoły podstawowe i licea realizujące kształcenie ogólne, (z wyłączeniem szkół specjalnych i prowadzących kształcenie zawodowe w tym liceów artystycznych)</a:t>
            </a:r>
          </a:p>
          <a:p>
            <a:r>
              <a:rPr lang="pl-PL" sz="2000" dirty="0">
                <a:solidFill>
                  <a:schemeClr val="tx2"/>
                </a:solidFill>
              </a:rPr>
              <a:t>•	kadra pedagogiczna, niepedagogiczna i zarządzająca szkół kształcenia ogólnego 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571F636-9B0E-4FA1-A409-DA410C602DF3}"/>
              </a:ext>
            </a:extLst>
          </p:cNvPr>
          <p:cNvSpPr/>
          <p:nvPr/>
        </p:nvSpPr>
        <p:spPr>
          <a:xfrm>
            <a:off x="1793099" y="5277200"/>
            <a:ext cx="7986785" cy="15187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1"/>
                </a:solidFill>
              </a:rPr>
              <a:t>Pamiętaj, że udział nauczycieli/kadry pedagogicznej i niepedagogicznej,  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</a:rPr>
              <a:t>możesz zaplanować jedynie jako dodatkowe, uzupełniające działanie względem działań skierowanych do uczniów!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87514B7-575A-4035-8280-A13E84E2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" y="4995794"/>
            <a:ext cx="1512169" cy="201857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0F6C1C6-4F8B-4EAE-95B2-16F210E9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29" y="263323"/>
            <a:ext cx="3329683" cy="21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4851B1-5E04-489D-A7DF-E5DA84A05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011B45-FD13-4852-9C11-6A772D8ED2A6}"/>
              </a:ext>
            </a:extLst>
          </p:cNvPr>
          <p:cNvSpPr txBox="1"/>
          <p:nvPr/>
        </p:nvSpPr>
        <p:spPr>
          <a:xfrm>
            <a:off x="665979" y="2077481"/>
            <a:ext cx="935985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accent1"/>
                </a:solidFill>
              </a:rPr>
              <a:t>W ramach </a:t>
            </a:r>
            <a:r>
              <a:rPr lang="pl-PL" sz="2000" b="1" dirty="0">
                <a:solidFill>
                  <a:schemeClr val="accent1"/>
                </a:solidFill>
              </a:rPr>
              <a:t>Typu 1 </a:t>
            </a:r>
            <a:r>
              <a:rPr lang="pl-PL" sz="2000" dirty="0">
                <a:solidFill>
                  <a:schemeClr val="accent1"/>
                </a:solidFill>
              </a:rPr>
              <a:t>Podniesienie jakości edukacji w kształceniu ogólnym możliwe do realizacji formy wsparcia to m.in.: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a)         Kompleksowe wsparcie szkół, uczniów oraz kadry placówek kształcenia ogólnego podnoszące jakość edukacji, obejmujące m. in.: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rozwój kompetencji zielonych, kluczowych, innowacyjnych, uniwersalnych,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rozwój kompetencji zawodowych, w tym w zakresie zdobywania dodatkowych umiejętności i kwalifikacji rynkowych funkcjonujących w ZSK (Zintegrowany System Kwalifikacji) dla uczniów szkół średnich,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rozwój kompetencji związanych z cyfryzacją edukacji (uzupełniająco w stosunku do wsparcia realizowanego na poziomie krajowym),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•	działania upowszechniające wśród dzieci i młodzieży postawy prozdrowotne 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3EFD137-EED9-4DB2-8893-8CBC61F2AE7D}"/>
              </a:ext>
            </a:extLst>
          </p:cNvPr>
          <p:cNvSpPr/>
          <p:nvPr/>
        </p:nvSpPr>
        <p:spPr>
          <a:xfrm>
            <a:off x="665979" y="488256"/>
            <a:ext cx="9514057" cy="12753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naborze możesz ubiegać się o dofinansowanie na realizację projektu </a:t>
            </a:r>
            <a:br>
              <a:rPr lang="pl-PL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ramach typu 1 </a:t>
            </a:r>
            <a:r>
              <a:rPr lang="pl-PL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Podniesienie jakości edukacji w kształceniu ogólnym </a:t>
            </a:r>
            <a:br>
              <a:rPr lang="pl-PL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typu 4: </a:t>
            </a:r>
            <a:r>
              <a:rPr lang="pl-PL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Doradztwo edukacyjno-zawodowe w kształceniu ogólnym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A1BB6B-84EE-4887-9ADE-A9D00C7E4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86" y="6128828"/>
            <a:ext cx="6264696" cy="9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46B0DDF5-061E-4F84-8A0B-A89E27934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4" y="4571925"/>
            <a:ext cx="3962760" cy="284823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4851B1-5E04-489D-A7DF-E5DA84A05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011B45-FD13-4852-9C11-6A772D8ED2A6}"/>
              </a:ext>
            </a:extLst>
          </p:cNvPr>
          <p:cNvSpPr txBox="1"/>
          <p:nvPr/>
        </p:nvSpPr>
        <p:spPr>
          <a:xfrm>
            <a:off x="665979" y="1115541"/>
            <a:ext cx="93598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000" b="1" dirty="0">
                <a:solidFill>
                  <a:schemeClr val="accent1"/>
                </a:solidFill>
              </a:rPr>
              <a:t>Kompetencje kluczowe</a:t>
            </a:r>
            <a:r>
              <a:rPr lang="pl-PL" sz="2000" dirty="0">
                <a:solidFill>
                  <a:schemeClr val="accent1"/>
                </a:solidFill>
              </a:rPr>
              <a:t> – to kompetencje w rozumieniu zalecenia z dnia 22 maja 2018 r. w sprawie kompetencji kluczowych w procesie uczenia się przez całe życie (Dz. Urz. UE C 189 z 04.06.2018, str. 1) do których zalicza się: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1) kompetencje w zakresie rozumienia i tworzenia informacji;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2) kompetencje w zakresie wielojęzyczności;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3) kompetencje matematyczne oraz kompetencje w zakresie nauk przyrodniczych, technologii i inżynierii;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4) kompetencje cyfrowe;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5) kompetencje osobiste, społeczne i w zakresie umiejętności uczenia się;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6) kompetencje obywatelskie;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7) kompetencje w zakresie przedsiębiorczości; </a:t>
            </a:r>
          </a:p>
          <a:p>
            <a:pPr algn="just">
              <a:spcBef>
                <a:spcPts val="600"/>
              </a:spcBef>
            </a:pPr>
            <a:r>
              <a:rPr lang="pl-PL" sz="2000" dirty="0">
                <a:solidFill>
                  <a:schemeClr val="accent1"/>
                </a:solidFill>
              </a:rPr>
              <a:t>8) kompetencje w zakresie świadomości i ekspresji kulturalnej.</a:t>
            </a:r>
          </a:p>
        </p:txBody>
      </p:sp>
    </p:spTree>
    <p:extLst>
      <p:ext uri="{BB962C8B-B14F-4D97-AF65-F5344CB8AC3E}">
        <p14:creationId xmlns:p14="http://schemas.microsoft.com/office/powerpoint/2010/main" val="270279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00AEEC1-FBEE-4618-9E3F-99DB34FAD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4" y="5065854"/>
            <a:ext cx="4610832" cy="236680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4851B1-5E04-489D-A7DF-E5DA84A05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011B45-FD13-4852-9C11-6A772D8ED2A6}"/>
              </a:ext>
            </a:extLst>
          </p:cNvPr>
          <p:cNvSpPr txBox="1"/>
          <p:nvPr/>
        </p:nvSpPr>
        <p:spPr>
          <a:xfrm>
            <a:off x="665979" y="1115541"/>
            <a:ext cx="9359854" cy="631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000" b="1" dirty="0">
                <a:solidFill>
                  <a:schemeClr val="accent1"/>
                </a:solidFill>
              </a:rPr>
              <a:t>Zintegrowana Strategia Umiejętności </a:t>
            </a:r>
            <a:r>
              <a:rPr lang="pl-PL" sz="1600" b="1" dirty="0">
                <a:solidFill>
                  <a:schemeClr val="accent1"/>
                </a:solidFill>
              </a:rPr>
              <a:t>(</a:t>
            </a:r>
            <a:r>
              <a:rPr lang="pl-PL" sz="1600" i="1" dirty="0">
                <a:solidFill>
                  <a:schemeClr val="accent1"/>
                </a:solidFill>
              </a:rPr>
              <a:t>Zintegrowana Strategia Umiejętności 2030 (część ogólna). (2018). Warszawa: Ministerstwo Edukacji Narodowej, </a:t>
            </a:r>
            <a:r>
              <a:rPr lang="pl-PL" sz="1600" dirty="0">
                <a:solidFill>
                  <a:schemeClr val="accent1"/>
                </a:solidFill>
              </a:rPr>
              <a:t>za </a:t>
            </a:r>
            <a:r>
              <a:rPr lang="pl-PL" sz="1600" i="1" dirty="0">
                <a:solidFill>
                  <a:schemeClr val="accent1"/>
                </a:solidFill>
              </a:rPr>
              <a:t>Zaleceniem Rady z dnia 22 maja 2018 r. w sprawie kompetencji kluczowych w procesie uczenia się przez całe życie (2018/C 189/01))</a:t>
            </a:r>
            <a:r>
              <a:rPr lang="pl-PL" sz="1600" b="1" dirty="0">
                <a:solidFill>
                  <a:schemeClr val="accent1"/>
                </a:solidFill>
              </a:rPr>
              <a:t> </a:t>
            </a:r>
            <a:r>
              <a:rPr lang="pl-PL" sz="1600" dirty="0">
                <a:solidFill>
                  <a:schemeClr val="accent1"/>
                </a:solidFill>
              </a:rPr>
              <a:t>wymienia</a:t>
            </a:r>
            <a:r>
              <a:rPr lang="pl-PL" sz="1600" b="1" dirty="0">
                <a:solidFill>
                  <a:schemeClr val="accent1"/>
                </a:solidFill>
              </a:rPr>
              <a:t> </a:t>
            </a:r>
            <a:r>
              <a:rPr lang="pl-PL" b="1" dirty="0">
                <a:solidFill>
                  <a:schemeClr val="accent1"/>
                </a:solidFill>
              </a:rPr>
              <a:t>umiejętności podstawowe i przekrojowe</a:t>
            </a:r>
            <a:r>
              <a:rPr lang="pl-PL" sz="2000" b="1" dirty="0">
                <a:solidFill>
                  <a:schemeClr val="accent1"/>
                </a:solidFill>
              </a:rPr>
              <a:t> 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rozumienia i tworzenia informacji,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wielojęzyczności, matematyczne,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w zakresie nauk przyrodniczych, technologii i inżynierii,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cyfrowe,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osobiste, społeczne i w zakresie uczenia się,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obywatelskie,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w zakresie przedsiębiorczości,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w zakresie świadomości i ekspresji kulturalnej,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w zakresie myślenia krytycznego i kompleksowego rozwiązywania problemów,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w zakresie pracy zespołowej, 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zdolność adaptacji do nowych warunków,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przywódcze,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związane z wielokulturowością, 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/>
                </a:solidFill>
              </a:rPr>
              <a:t>związane z kreatywnością i innowacyjnością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l-PL" sz="2000" b="1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l-PL" sz="1600" b="1" dirty="0">
                <a:solidFill>
                  <a:schemeClr val="accent1"/>
                </a:solidFill>
              </a:rPr>
              <a:t> </a:t>
            </a:r>
            <a:endParaRPr lang="pl-PL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8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F610CE73-47AD-4EC5-9C0D-8BA81432C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4" y="5219997"/>
            <a:ext cx="4762500" cy="233967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4851B1-5E04-489D-A7DF-E5DA84A05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011B45-FD13-4852-9C11-6A772D8ED2A6}"/>
              </a:ext>
            </a:extLst>
          </p:cNvPr>
          <p:cNvSpPr txBox="1"/>
          <p:nvPr/>
        </p:nvSpPr>
        <p:spPr>
          <a:xfrm>
            <a:off x="557374" y="844701"/>
            <a:ext cx="957706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accent1"/>
                </a:solidFill>
              </a:rPr>
              <a:t>rozwój kompetencji zielonych </a:t>
            </a:r>
            <a:r>
              <a:rPr lang="pl-PL" sz="1900" dirty="0">
                <a:solidFill>
                  <a:schemeClr val="accent1"/>
                </a:solidFill>
              </a:rPr>
              <a:t>np. zajęcia zapoznające z zasadami i celami zrównoważonego rozwoju, popularyzacja edukacji ekologicznej i przyrodniczej, kształtowanie postaw pro środowiskowych i proekologicznych, upowszechnianie i realizacja metod pracy z uczniami </a:t>
            </a:r>
            <a:br>
              <a:rPr lang="pl-PL" sz="1900" dirty="0">
                <a:solidFill>
                  <a:schemeClr val="accent1"/>
                </a:solidFill>
              </a:rPr>
            </a:br>
            <a:r>
              <a:rPr lang="pl-PL" sz="1900" dirty="0">
                <a:solidFill>
                  <a:schemeClr val="accent1"/>
                </a:solidFill>
              </a:rPr>
              <a:t>w postaci eksperymentu przyrodniczego i projektu ekologicznego, warsztaty nawiązujące tematycznie bezpośrednio do treści zawartej w wymienionych Celach Zrównoważonego Rozwoju 2030. 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accent1"/>
                </a:solidFill>
              </a:rPr>
              <a:t>rozwój kompetencji związanych z cyfryzacją edukacji</a:t>
            </a:r>
            <a:r>
              <a:rPr lang="pl-PL" sz="1900" dirty="0">
                <a:solidFill>
                  <a:schemeClr val="accent1"/>
                </a:solidFill>
              </a:rPr>
              <a:t> tj. wykorzystanie technologii </a:t>
            </a:r>
            <a:br>
              <a:rPr lang="pl-PL" sz="1900" dirty="0">
                <a:solidFill>
                  <a:schemeClr val="accent1"/>
                </a:solidFill>
              </a:rPr>
            </a:br>
            <a:r>
              <a:rPr lang="pl-PL" sz="1900" dirty="0">
                <a:solidFill>
                  <a:schemeClr val="accent1"/>
                </a:solidFill>
              </a:rPr>
              <a:t>w nauczaniu szkolnym, prowadzanie zajęć dydaktycznych/lekcji z wykorzystaniem multimediów, narzędzi dostępnych online (programy, aplikacje), e-learning.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accent1"/>
                </a:solidFill>
              </a:rPr>
              <a:t>działania upowszechniające wśród dzieci i młodzieży postawy prozdrowotne </a:t>
            </a:r>
            <a:r>
              <a:rPr lang="pl-PL" sz="1900" dirty="0">
                <a:solidFill>
                  <a:schemeClr val="accent1"/>
                </a:solidFill>
              </a:rPr>
              <a:t>(wyłącznie uzupełniająco): zajęcia ze zdrowego odżywiania, zajęcia sprawnościowo-zdrowotne z zakresu wychowania fizycznego, zabawy ruchowe, zajęcia na basenie, zajęcia z pierwszej pomocy.</a:t>
            </a:r>
          </a:p>
          <a:p>
            <a:pPr algn="just">
              <a:spcBef>
                <a:spcPts val="600"/>
              </a:spcBef>
            </a:pPr>
            <a:r>
              <a:rPr lang="pl-PL" sz="1900" b="1" dirty="0">
                <a:solidFill>
                  <a:srgbClr val="FF0000"/>
                </a:solidFill>
              </a:rPr>
              <a:t>Pamiętaj!</a:t>
            </a:r>
            <a:r>
              <a:rPr lang="pl-PL" sz="1900" b="1" dirty="0">
                <a:solidFill>
                  <a:srgbClr val="003399"/>
                </a:solidFill>
              </a:rPr>
              <a:t> </a:t>
            </a:r>
            <a:r>
              <a:rPr lang="pl-PL" sz="1900" dirty="0">
                <a:solidFill>
                  <a:schemeClr val="accent1"/>
                </a:solidFill>
              </a:rPr>
              <a:t>W przypadku zaplanowania działań upowszechniających wśród dzieci i młodzieży postaw prozdrowotnych dopuszcza się wyłącznie przeprowadzenie zajęć z uczniami oraz zakup drobnych pomocy do zajęć. Nie masz możliwości zaplanowania wydatków związanych </a:t>
            </a:r>
            <a:br>
              <a:rPr lang="pl-PL" sz="1900" dirty="0">
                <a:solidFill>
                  <a:schemeClr val="accent1"/>
                </a:solidFill>
              </a:rPr>
            </a:br>
            <a:r>
              <a:rPr lang="pl-PL" sz="1900" dirty="0">
                <a:solidFill>
                  <a:schemeClr val="accent1"/>
                </a:solidFill>
              </a:rPr>
              <a:t>z infrastrukturą lub prac adaptacyjnych.</a:t>
            </a:r>
          </a:p>
        </p:txBody>
      </p:sp>
    </p:spTree>
    <p:extLst>
      <p:ext uri="{BB962C8B-B14F-4D97-AF65-F5344CB8AC3E}">
        <p14:creationId xmlns:p14="http://schemas.microsoft.com/office/powerpoint/2010/main" val="1696234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8" ma:contentTypeDescription="Utwórz nowy dokument." ma:contentTypeScope="" ma:versionID="40e41ce371cb229cabff0922b63bfdf3">
  <xsd:schema xmlns:xsd="http://www.w3.org/2001/XMLSchema" xmlns:xs="http://www.w3.org/2001/XMLSchema" xmlns:p="http://schemas.microsoft.com/office/2006/metadata/properties" xmlns:ns3="d47a4560-aee9-43e8-973f-2abd655c26a0" xmlns:ns4="d4f64a22-a125-4b7a-afce-4a30c86a8f7c" targetNamespace="http://schemas.microsoft.com/office/2006/metadata/properties" ma:root="true" ma:fieldsID="8d5fda3bf4bdf20dca10b247f79e5710" ns3:_="" ns4:_="">
    <xsd:import namespace="d47a4560-aee9-43e8-973f-2abd655c26a0"/>
    <xsd:import namespace="d4f64a22-a125-4b7a-afce-4a30c86a8f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64a22-a125-4b7a-afce-4a30c86a8f7c" xsi:nil="true"/>
  </documentManagement>
</p:properties>
</file>

<file path=customXml/itemProps1.xml><?xml version="1.0" encoding="utf-8"?>
<ds:datastoreItem xmlns:ds="http://schemas.openxmlformats.org/officeDocument/2006/customXml" ds:itemID="{EEAE707B-CAB2-4EF2-9059-DA173A9CE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184DD-E7B4-48D2-9AFB-D3C100308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a4560-aee9-43e8-973f-2abd655c26a0"/>
    <ds:schemaRef ds:uri="d4f64a22-a125-4b7a-afce-4a30c86a8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34B14-AD9C-4F5D-B1E5-B1777D81BF07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d4f64a22-a125-4b7a-afce-4a30c86a8f7c"/>
    <ds:schemaRef ds:uri="d47a4560-aee9-43e8-973f-2abd655c26a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</TotalTime>
  <Words>5413</Words>
  <Application>Microsoft Office PowerPoint</Application>
  <PresentationFormat>Niestandardowy</PresentationFormat>
  <Paragraphs>552</Paragraphs>
  <Slides>49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6" baseType="lpstr">
      <vt:lpstr>Arial</vt:lpstr>
      <vt:lpstr>Calibri</vt:lpstr>
      <vt:lpstr>Lato</vt:lpstr>
      <vt:lpstr>Open Sans</vt:lpstr>
      <vt:lpstr>Times New Roman</vt:lpstr>
      <vt:lpstr>Wingdings</vt:lpstr>
      <vt:lpstr>Motyw pakietu Office</vt:lpstr>
      <vt:lpstr>Spotkanie informacyjne dotyczące naboru  FESL.06.02-IZ.01-129/24 PRIORYTET FESL.06 Fundusze Europejskie dla edukacji DZIAŁANIE 6.2 Kształcenie ogólne   TYP 1: Podniesienie jakości edukacji w kształceniu ogólnym TYP 4: Doradztwo edukacyjno-zawodowe w kształceniu ogólnym  Katowice, 23 maja 2024 r.  </vt:lpstr>
      <vt:lpstr>Prezentacja programu PowerPoint</vt:lpstr>
      <vt:lpstr>Prezentacja programu PowerPoint</vt:lpstr>
      <vt:lpstr>Prezentacja programu PowerPoint</vt:lpstr>
      <vt:lpstr>Kto skorzysta na realizacji projektu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Dostosowanie i wyposażenie placówek edukacyjnych: </vt:lpstr>
      <vt:lpstr>Prezentacja programu PowerPoint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Najczęściej popełniane błędy we wnioskach – opis</vt:lpstr>
      <vt:lpstr>Prezentacja programu PowerPoint</vt:lpstr>
      <vt:lpstr>Prezentacja programu PowerPoint</vt:lpstr>
      <vt:lpstr>E.1.1 Zadania w projekcie (zakres rzeczowy)</vt:lpstr>
      <vt:lpstr>E.3 Zakres finansowy</vt:lpstr>
      <vt:lpstr>E.3.2.2. Wskaźniki dla kwot ryczałtowych G. Wskaźniki projektu</vt:lpstr>
      <vt:lpstr>Prezentacja programu PowerPoint</vt:lpstr>
      <vt:lpstr>Referat Wyboru Projektów  Departament Europejskiego Funduszu Społecznego Al. Korfantego 79, 40-160 Katowice IV piętro diana.gruszka@slaskie.pl (+48 77 44 689; anna.gillner@slaskie.pl (+48 77 44 924);  barbara.wyka@slaskie.pl (+48 77 44 688);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Gruszka Diana</cp:lastModifiedBy>
  <cp:revision>309</cp:revision>
  <cp:lastPrinted>2023-01-09T06:48:32Z</cp:lastPrinted>
  <dcterms:created xsi:type="dcterms:W3CDTF">2022-06-22T09:40:44Z</dcterms:created>
  <dcterms:modified xsi:type="dcterms:W3CDTF">2024-05-23T06:05:35Z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