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9"/>
  </p:notesMasterIdLst>
  <p:handoutMasterIdLst>
    <p:handoutMasterId r:id="rId30"/>
  </p:handoutMasterIdLst>
  <p:sldIdLst>
    <p:sldId id="703" r:id="rId5"/>
    <p:sldId id="710" r:id="rId6"/>
    <p:sldId id="717" r:id="rId7"/>
    <p:sldId id="815" r:id="rId8"/>
    <p:sldId id="716" r:id="rId9"/>
    <p:sldId id="718" r:id="rId10"/>
    <p:sldId id="829" r:id="rId11"/>
    <p:sldId id="722" r:id="rId12"/>
    <p:sldId id="828" r:id="rId13"/>
    <p:sldId id="827" r:id="rId14"/>
    <p:sldId id="832" r:id="rId15"/>
    <p:sldId id="833" r:id="rId16"/>
    <p:sldId id="835" r:id="rId17"/>
    <p:sldId id="836" r:id="rId18"/>
    <p:sldId id="834" r:id="rId19"/>
    <p:sldId id="675" r:id="rId20"/>
    <p:sldId id="831" r:id="rId21"/>
    <p:sldId id="837" r:id="rId22"/>
    <p:sldId id="787" r:id="rId23"/>
    <p:sldId id="838" r:id="rId24"/>
    <p:sldId id="802" r:id="rId25"/>
    <p:sldId id="839" r:id="rId26"/>
    <p:sldId id="807" r:id="rId27"/>
    <p:sldId id="260" r:id="rId28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" id="{0E647955-3E7C-4936-9158-065F85B35714}">
          <p14:sldIdLst>
            <p14:sldId id="703"/>
            <p14:sldId id="710"/>
            <p14:sldId id="717"/>
            <p14:sldId id="815"/>
            <p14:sldId id="716"/>
            <p14:sldId id="718"/>
            <p14:sldId id="829"/>
            <p14:sldId id="722"/>
            <p14:sldId id="828"/>
            <p14:sldId id="827"/>
            <p14:sldId id="832"/>
            <p14:sldId id="833"/>
            <p14:sldId id="835"/>
            <p14:sldId id="836"/>
            <p14:sldId id="834"/>
            <p14:sldId id="675"/>
            <p14:sldId id="831"/>
            <p14:sldId id="837"/>
            <p14:sldId id="787"/>
            <p14:sldId id="838"/>
            <p14:sldId id="802"/>
            <p14:sldId id="839"/>
            <p14:sldId id="807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/>
  <p:cmAuthor id="2" name="Dąbek Justyna" initials="DJ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363" y="5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jek Patrycja" userId="ffafe4f8-7962-4666-b0fd-f81c315df8dc" providerId="ADAL" clId="{75495632-9931-4F42-B94B-A1D486F1E385}"/>
    <pc:docChg chg="undo custSel addSld delSld modSld modSection">
      <pc:chgData name="Rojek Patrycja" userId="ffafe4f8-7962-4666-b0fd-f81c315df8dc" providerId="ADAL" clId="{75495632-9931-4F42-B94B-A1D486F1E385}" dt="2024-04-25T06:20:11.602" v="985" actId="6549"/>
      <pc:docMkLst>
        <pc:docMk/>
      </pc:docMkLst>
      <pc:sldChg chg="modSp">
        <pc:chgData name="Rojek Patrycja" userId="ffafe4f8-7962-4666-b0fd-f81c315df8dc" providerId="ADAL" clId="{75495632-9931-4F42-B94B-A1D486F1E385}" dt="2024-04-25T06:20:11.602" v="985" actId="6549"/>
        <pc:sldMkLst>
          <pc:docMk/>
          <pc:sldMk cId="3731129210" sldId="703"/>
        </pc:sldMkLst>
        <pc:spChg chg="mod">
          <ac:chgData name="Rojek Patrycja" userId="ffafe4f8-7962-4666-b0fd-f81c315df8dc" providerId="ADAL" clId="{75495632-9931-4F42-B94B-A1D486F1E385}" dt="2024-04-25T06:20:11.602" v="985" actId="6549"/>
          <ac:spMkLst>
            <pc:docMk/>
            <pc:sldMk cId="3731129210" sldId="703"/>
            <ac:spMk id="15" creationId="{1A365829-BF54-41E6-86AE-EC571D59EF72}"/>
          </ac:spMkLst>
        </pc:spChg>
      </pc:sldChg>
      <pc:sldChg chg="modSp">
        <pc:chgData name="Rojek Patrycja" userId="ffafe4f8-7962-4666-b0fd-f81c315df8dc" providerId="ADAL" clId="{75495632-9931-4F42-B94B-A1D486F1E385}" dt="2024-04-24T04:52:06.036" v="4" actId="1076"/>
        <pc:sldMkLst>
          <pc:docMk/>
          <pc:sldMk cId="3842903792" sldId="710"/>
        </pc:sldMkLst>
        <pc:picChg chg="mod">
          <ac:chgData name="Rojek Patrycja" userId="ffafe4f8-7962-4666-b0fd-f81c315df8dc" providerId="ADAL" clId="{75495632-9931-4F42-B94B-A1D486F1E385}" dt="2024-04-24T04:52:01.621" v="2" actId="1076"/>
          <ac:picMkLst>
            <pc:docMk/>
            <pc:sldMk cId="3842903792" sldId="710"/>
            <ac:picMk id="8" creationId="{57F85FA8-BCD8-4E9A-918B-AEF57DE1430F}"/>
          </ac:picMkLst>
        </pc:picChg>
        <pc:picChg chg="mod">
          <ac:chgData name="Rojek Patrycja" userId="ffafe4f8-7962-4666-b0fd-f81c315df8dc" providerId="ADAL" clId="{75495632-9931-4F42-B94B-A1D486F1E385}" dt="2024-04-24T04:52:04.616" v="3" actId="1076"/>
          <ac:picMkLst>
            <pc:docMk/>
            <pc:sldMk cId="3842903792" sldId="710"/>
            <ac:picMk id="12" creationId="{1768F7ED-98AE-49E2-AF08-072D2CA6A87F}"/>
          </ac:picMkLst>
        </pc:picChg>
        <pc:picChg chg="mod">
          <ac:chgData name="Rojek Patrycja" userId="ffafe4f8-7962-4666-b0fd-f81c315df8dc" providerId="ADAL" clId="{75495632-9931-4F42-B94B-A1D486F1E385}" dt="2024-04-24T04:52:06.036" v="4" actId="1076"/>
          <ac:picMkLst>
            <pc:docMk/>
            <pc:sldMk cId="3842903792" sldId="710"/>
            <ac:picMk id="13" creationId="{F8DE069A-CA6B-41BB-8FB1-B94DBFD81394}"/>
          </ac:picMkLst>
        </pc:picChg>
      </pc:sldChg>
      <pc:sldChg chg="modSp">
        <pc:chgData name="Rojek Patrycja" userId="ffafe4f8-7962-4666-b0fd-f81c315df8dc" providerId="ADAL" clId="{75495632-9931-4F42-B94B-A1D486F1E385}" dt="2024-04-24T04:52:49.955" v="30" actId="20577"/>
        <pc:sldMkLst>
          <pc:docMk/>
          <pc:sldMk cId="2237537878" sldId="717"/>
        </pc:sldMkLst>
        <pc:spChg chg="mod">
          <ac:chgData name="Rojek Patrycja" userId="ffafe4f8-7962-4666-b0fd-f81c315df8dc" providerId="ADAL" clId="{75495632-9931-4F42-B94B-A1D486F1E385}" dt="2024-04-24T04:52:49.955" v="30" actId="20577"/>
          <ac:spMkLst>
            <pc:docMk/>
            <pc:sldMk cId="2237537878" sldId="717"/>
            <ac:spMk id="3" creationId="{00000000-0000-0000-0000-000000000000}"/>
          </ac:spMkLst>
        </pc:spChg>
      </pc:sldChg>
    </pc:docChg>
  </pc:docChgLst>
  <pc:docChgLst>
    <pc:chgData name="Rojek Patrycja" userId="ffafe4f8-7962-4666-b0fd-f81c315df8dc" providerId="ADAL" clId="{634EB7F7-5455-4804-B4E1-53E511637545}"/>
    <pc:docChg chg="undo custSel addSld delSld modSld sldOrd modSection">
      <pc:chgData name="Rojek Patrycja" userId="ffafe4f8-7962-4666-b0fd-f81c315df8dc" providerId="ADAL" clId="{634EB7F7-5455-4804-B4E1-53E511637545}" dt="2024-04-26T04:37:53.594" v="1144" actId="115"/>
      <pc:docMkLst>
        <pc:docMk/>
      </pc:docMkLst>
      <pc:sldChg chg="modSp">
        <pc:chgData name="Rojek Patrycja" userId="ffafe4f8-7962-4666-b0fd-f81c315df8dc" providerId="ADAL" clId="{634EB7F7-5455-4804-B4E1-53E511637545}" dt="2024-04-25T13:27:03.908" v="1110" actId="20577"/>
        <pc:sldMkLst>
          <pc:docMk/>
          <pc:sldMk cId="3325994817" sldId="260"/>
        </pc:sldMkLst>
        <pc:spChg chg="mod">
          <ac:chgData name="Rojek Patrycja" userId="ffafe4f8-7962-4666-b0fd-f81c315df8dc" providerId="ADAL" clId="{634EB7F7-5455-4804-B4E1-53E511637545}" dt="2024-04-25T13:27:03.908" v="1110" actId="20577"/>
          <ac:spMkLst>
            <pc:docMk/>
            <pc:sldMk cId="3325994817" sldId="260"/>
            <ac:spMk id="12" creationId="{20D15C57-6318-468B-8420-59416F315FF6}"/>
          </ac:spMkLst>
        </pc:spChg>
      </pc:sldChg>
      <pc:sldChg chg="modSp">
        <pc:chgData name="Rojek Patrycja" userId="ffafe4f8-7962-4666-b0fd-f81c315df8dc" providerId="ADAL" clId="{634EB7F7-5455-4804-B4E1-53E511637545}" dt="2024-04-25T13:21:31.439" v="980" actId="1076"/>
        <pc:sldMkLst>
          <pc:docMk/>
          <pc:sldMk cId="679952397" sldId="675"/>
        </pc:sldMkLst>
        <pc:spChg chg="mod">
          <ac:chgData name="Rojek Patrycja" userId="ffafe4f8-7962-4666-b0fd-f81c315df8dc" providerId="ADAL" clId="{634EB7F7-5455-4804-B4E1-53E511637545}" dt="2024-04-25T13:21:31.439" v="980" actId="1076"/>
          <ac:spMkLst>
            <pc:docMk/>
            <pc:sldMk cId="679952397" sldId="675"/>
            <ac:spMk id="2" creationId="{AE64E647-908A-4479-B7EF-839E2DD61B88}"/>
          </ac:spMkLst>
        </pc:spChg>
      </pc:sldChg>
      <pc:sldChg chg="modSp">
        <pc:chgData name="Rojek Patrycja" userId="ffafe4f8-7962-4666-b0fd-f81c315df8dc" providerId="ADAL" clId="{634EB7F7-5455-4804-B4E1-53E511637545}" dt="2024-04-25T14:57:16.651" v="1112" actId="20577"/>
        <pc:sldMkLst>
          <pc:docMk/>
          <pc:sldMk cId="3731129210" sldId="703"/>
        </pc:sldMkLst>
        <pc:spChg chg="mod">
          <ac:chgData name="Rojek Patrycja" userId="ffafe4f8-7962-4666-b0fd-f81c315df8dc" providerId="ADAL" clId="{634EB7F7-5455-4804-B4E1-53E511637545}" dt="2024-04-25T14:57:16.651" v="1112" actId="20577"/>
          <ac:spMkLst>
            <pc:docMk/>
            <pc:sldMk cId="3731129210" sldId="703"/>
            <ac:spMk id="15" creationId="{1A365829-BF54-41E6-86AE-EC571D59EF72}"/>
          </ac:spMkLst>
        </pc:spChg>
      </pc:sldChg>
      <pc:sldChg chg="del">
        <pc:chgData name="Rojek Patrycja" userId="ffafe4f8-7962-4666-b0fd-f81c315df8dc" providerId="ADAL" clId="{634EB7F7-5455-4804-B4E1-53E511637545}" dt="2024-04-25T11:15:53.437" v="7" actId="2696"/>
        <pc:sldMkLst>
          <pc:docMk/>
          <pc:sldMk cId="1783365333" sldId="707"/>
        </pc:sldMkLst>
      </pc:sldChg>
      <pc:sldChg chg="modSp">
        <pc:chgData name="Rojek Patrycja" userId="ffafe4f8-7962-4666-b0fd-f81c315df8dc" providerId="ADAL" clId="{634EB7F7-5455-4804-B4E1-53E511637545}" dt="2024-04-25T11:45:03.285" v="100" actId="2711"/>
        <pc:sldMkLst>
          <pc:docMk/>
          <pc:sldMk cId="624313674" sldId="716"/>
        </pc:sldMkLst>
        <pc:spChg chg="mod">
          <ac:chgData name="Rojek Patrycja" userId="ffafe4f8-7962-4666-b0fd-f81c315df8dc" providerId="ADAL" clId="{634EB7F7-5455-4804-B4E1-53E511637545}" dt="2024-04-25T11:18:02.031" v="23"/>
          <ac:spMkLst>
            <pc:docMk/>
            <pc:sldMk cId="624313674" sldId="716"/>
            <ac:spMk id="2" creationId="{00000000-0000-0000-0000-000000000000}"/>
          </ac:spMkLst>
        </pc:spChg>
        <pc:spChg chg="mod">
          <ac:chgData name="Rojek Patrycja" userId="ffafe4f8-7962-4666-b0fd-f81c315df8dc" providerId="ADAL" clId="{634EB7F7-5455-4804-B4E1-53E511637545}" dt="2024-04-25T11:45:03.285" v="100" actId="2711"/>
          <ac:spMkLst>
            <pc:docMk/>
            <pc:sldMk cId="624313674" sldId="716"/>
            <ac:spMk id="3" creationId="{00000000-0000-0000-0000-000000000000}"/>
          </ac:spMkLst>
        </pc:spChg>
      </pc:sldChg>
      <pc:sldChg chg="modSp">
        <pc:chgData name="Rojek Patrycja" userId="ffafe4f8-7962-4666-b0fd-f81c315df8dc" providerId="ADAL" clId="{634EB7F7-5455-4804-B4E1-53E511637545}" dt="2024-04-25T11:44:58.008" v="99" actId="2711"/>
        <pc:sldMkLst>
          <pc:docMk/>
          <pc:sldMk cId="4093644428" sldId="718"/>
        </pc:sldMkLst>
        <pc:spChg chg="mod">
          <ac:chgData name="Rojek Patrycja" userId="ffafe4f8-7962-4666-b0fd-f81c315df8dc" providerId="ADAL" clId="{634EB7F7-5455-4804-B4E1-53E511637545}" dt="2024-04-25T11:44:58.008" v="99" actId="2711"/>
          <ac:spMkLst>
            <pc:docMk/>
            <pc:sldMk cId="4093644428" sldId="718"/>
            <ac:spMk id="3" creationId="{00000000-0000-0000-0000-000000000000}"/>
          </ac:spMkLst>
        </pc:spChg>
      </pc:sldChg>
      <pc:sldChg chg="del">
        <pc:chgData name="Rojek Patrycja" userId="ffafe4f8-7962-4666-b0fd-f81c315df8dc" providerId="ADAL" clId="{634EB7F7-5455-4804-B4E1-53E511637545}" dt="2024-04-25T11:52:31.705" v="101" actId="2696"/>
        <pc:sldMkLst>
          <pc:docMk/>
          <pc:sldMk cId="1600296031" sldId="720"/>
        </pc:sldMkLst>
      </pc:sldChg>
      <pc:sldChg chg="modSp">
        <pc:chgData name="Rojek Patrycja" userId="ffafe4f8-7962-4666-b0fd-f81c315df8dc" providerId="ADAL" clId="{634EB7F7-5455-4804-B4E1-53E511637545}" dt="2024-04-25T13:23:59.394" v="1020" actId="207"/>
        <pc:sldMkLst>
          <pc:docMk/>
          <pc:sldMk cId="3492313032" sldId="787"/>
        </pc:sldMkLst>
        <pc:spChg chg="mod">
          <ac:chgData name="Rojek Patrycja" userId="ffafe4f8-7962-4666-b0fd-f81c315df8dc" providerId="ADAL" clId="{634EB7F7-5455-4804-B4E1-53E511637545}" dt="2024-04-25T13:23:59.394" v="1020" actId="207"/>
          <ac:spMkLst>
            <pc:docMk/>
            <pc:sldMk cId="3492313032" sldId="787"/>
            <ac:spMk id="3" creationId="{C1DFDCD1-FEB6-45A9-B890-CF00BC3BF67C}"/>
          </ac:spMkLst>
        </pc:spChg>
      </pc:sldChg>
      <pc:sldChg chg="del">
        <pc:chgData name="Rojek Patrycja" userId="ffafe4f8-7962-4666-b0fd-f81c315df8dc" providerId="ADAL" clId="{634EB7F7-5455-4804-B4E1-53E511637545}" dt="2024-04-25T13:26:39.743" v="1078" actId="2696"/>
        <pc:sldMkLst>
          <pc:docMk/>
          <pc:sldMk cId="286009939" sldId="792"/>
        </pc:sldMkLst>
      </pc:sldChg>
      <pc:sldChg chg="del">
        <pc:chgData name="Rojek Patrycja" userId="ffafe4f8-7962-4666-b0fd-f81c315df8dc" providerId="ADAL" clId="{634EB7F7-5455-4804-B4E1-53E511637545}" dt="2024-04-25T13:26:39.742" v="1077" actId="2696"/>
        <pc:sldMkLst>
          <pc:docMk/>
          <pc:sldMk cId="1204156521" sldId="808"/>
        </pc:sldMkLst>
      </pc:sldChg>
      <pc:sldChg chg="modSp add ord">
        <pc:chgData name="Rojek Patrycja" userId="ffafe4f8-7962-4666-b0fd-f81c315df8dc" providerId="ADAL" clId="{634EB7F7-5455-4804-B4E1-53E511637545}" dt="2024-04-25T11:17:45.382" v="22" actId="14100"/>
        <pc:sldMkLst>
          <pc:docMk/>
          <pc:sldMk cId="1231443669" sldId="815"/>
        </pc:sldMkLst>
        <pc:spChg chg="mod">
          <ac:chgData name="Rojek Patrycja" userId="ffafe4f8-7962-4666-b0fd-f81c315df8dc" providerId="ADAL" clId="{634EB7F7-5455-4804-B4E1-53E511637545}" dt="2024-04-25T11:17:45.382" v="22" actId="14100"/>
          <ac:spMkLst>
            <pc:docMk/>
            <pc:sldMk cId="1231443669" sldId="815"/>
            <ac:spMk id="2" creationId="{F93568BE-245E-449B-9BA3-0D02E7BF7EC3}"/>
          </ac:spMkLst>
        </pc:spChg>
        <pc:spChg chg="mod">
          <ac:chgData name="Rojek Patrycja" userId="ffafe4f8-7962-4666-b0fd-f81c315df8dc" providerId="ADAL" clId="{634EB7F7-5455-4804-B4E1-53E511637545}" dt="2024-04-25T11:17:24.578" v="15"/>
          <ac:spMkLst>
            <pc:docMk/>
            <pc:sldMk cId="1231443669" sldId="815"/>
            <ac:spMk id="3" creationId="{BC2F625A-2277-4F6D-95F0-91B1E048662A}"/>
          </ac:spMkLst>
        </pc:spChg>
      </pc:sldChg>
      <pc:sldChg chg="del">
        <pc:chgData name="Rojek Patrycja" userId="ffafe4f8-7962-4666-b0fd-f81c315df8dc" providerId="ADAL" clId="{634EB7F7-5455-4804-B4E1-53E511637545}" dt="2024-04-25T11:52:33.501" v="103" actId="2696"/>
        <pc:sldMkLst>
          <pc:docMk/>
          <pc:sldMk cId="1054191225" sldId="822"/>
        </pc:sldMkLst>
      </pc:sldChg>
      <pc:sldChg chg="del">
        <pc:chgData name="Rojek Patrycja" userId="ffafe4f8-7962-4666-b0fd-f81c315df8dc" providerId="ADAL" clId="{634EB7F7-5455-4804-B4E1-53E511637545}" dt="2024-04-25T11:52:32.651" v="102" actId="2696"/>
        <pc:sldMkLst>
          <pc:docMk/>
          <pc:sldMk cId="2627305044" sldId="824"/>
        </pc:sldMkLst>
      </pc:sldChg>
      <pc:sldChg chg="del">
        <pc:chgData name="Rojek Patrycja" userId="ffafe4f8-7962-4666-b0fd-f81c315df8dc" providerId="ADAL" clId="{634EB7F7-5455-4804-B4E1-53E511637545}" dt="2024-04-25T11:52:34.322" v="104" actId="2696"/>
        <pc:sldMkLst>
          <pc:docMk/>
          <pc:sldMk cId="2107644588" sldId="825"/>
        </pc:sldMkLst>
      </pc:sldChg>
      <pc:sldChg chg="del">
        <pc:chgData name="Rojek Patrycja" userId="ffafe4f8-7962-4666-b0fd-f81c315df8dc" providerId="ADAL" clId="{634EB7F7-5455-4804-B4E1-53E511637545}" dt="2024-04-25T11:57:36.340" v="105" actId="2696"/>
        <pc:sldMkLst>
          <pc:docMk/>
          <pc:sldMk cId="4206313180" sldId="826"/>
        </pc:sldMkLst>
      </pc:sldChg>
      <pc:sldChg chg="addSp delSp modSp add">
        <pc:chgData name="Rojek Patrycja" userId="ffafe4f8-7962-4666-b0fd-f81c315df8dc" providerId="ADAL" clId="{634EB7F7-5455-4804-B4E1-53E511637545}" dt="2024-04-26T04:37:53.594" v="1144" actId="115"/>
        <pc:sldMkLst>
          <pc:docMk/>
          <pc:sldMk cId="508977771" sldId="827"/>
        </pc:sldMkLst>
        <pc:spChg chg="mod">
          <ac:chgData name="Rojek Patrycja" userId="ffafe4f8-7962-4666-b0fd-f81c315df8dc" providerId="ADAL" clId="{634EB7F7-5455-4804-B4E1-53E511637545}" dt="2024-04-25T12:10:50.518" v="124" actId="1076"/>
          <ac:spMkLst>
            <pc:docMk/>
            <pc:sldMk cId="508977771" sldId="827"/>
            <ac:spMk id="2" creationId="{FC2E39D6-8A5A-4A8E-B6CF-88911519614C}"/>
          </ac:spMkLst>
        </pc:spChg>
        <pc:spChg chg="mod">
          <ac:chgData name="Rojek Patrycja" userId="ffafe4f8-7962-4666-b0fd-f81c315df8dc" providerId="ADAL" clId="{634EB7F7-5455-4804-B4E1-53E511637545}" dt="2024-04-26T04:37:53.594" v="1144" actId="115"/>
          <ac:spMkLst>
            <pc:docMk/>
            <pc:sldMk cId="508977771" sldId="827"/>
            <ac:spMk id="3" creationId="{3557CD8B-BA22-482A-8E8C-8E202D4D7AC7}"/>
          </ac:spMkLst>
        </pc:spChg>
        <pc:spChg chg="add del">
          <ac:chgData name="Rojek Patrycja" userId="ffafe4f8-7962-4666-b0fd-f81c315df8dc" providerId="ADAL" clId="{634EB7F7-5455-4804-B4E1-53E511637545}" dt="2024-04-25T12:31:40.271" v="353"/>
          <ac:spMkLst>
            <pc:docMk/>
            <pc:sldMk cId="508977771" sldId="827"/>
            <ac:spMk id="5" creationId="{E0E38FE6-0CD8-4211-95E4-8B6CDE07A4D5}"/>
          </ac:spMkLst>
        </pc:spChg>
      </pc:sldChg>
      <pc:sldChg chg="add">
        <pc:chgData name="Rojek Patrycja" userId="ffafe4f8-7962-4666-b0fd-f81c315df8dc" providerId="ADAL" clId="{634EB7F7-5455-4804-B4E1-53E511637545}" dt="2024-04-25T13:07:00.992" v="834"/>
        <pc:sldMkLst>
          <pc:docMk/>
          <pc:sldMk cId="3952115086" sldId="828"/>
        </pc:sldMkLst>
      </pc:sldChg>
      <pc:sldChg chg="del">
        <pc:chgData name="Rojek Patrycja" userId="ffafe4f8-7962-4666-b0fd-f81c315df8dc" providerId="ADAL" clId="{634EB7F7-5455-4804-B4E1-53E511637545}" dt="2024-04-25T13:06:51.440" v="833" actId="2696"/>
        <pc:sldMkLst>
          <pc:docMk/>
          <pc:sldMk cId="4126056660" sldId="828"/>
        </pc:sldMkLst>
      </pc:sldChg>
      <pc:sldChg chg="modSp add">
        <pc:chgData name="Rojek Patrycja" userId="ffafe4f8-7962-4666-b0fd-f81c315df8dc" providerId="ADAL" clId="{634EB7F7-5455-4804-B4E1-53E511637545}" dt="2024-04-25T11:44:21.759" v="94"/>
        <pc:sldMkLst>
          <pc:docMk/>
          <pc:sldMk cId="4250105296" sldId="829"/>
        </pc:sldMkLst>
        <pc:spChg chg="mod">
          <ac:chgData name="Rojek Patrycja" userId="ffafe4f8-7962-4666-b0fd-f81c315df8dc" providerId="ADAL" clId="{634EB7F7-5455-4804-B4E1-53E511637545}" dt="2024-04-25T11:44:21.759" v="94"/>
          <ac:spMkLst>
            <pc:docMk/>
            <pc:sldMk cId="4250105296" sldId="829"/>
            <ac:spMk id="3" creationId="{00000000-0000-0000-0000-000000000000}"/>
          </ac:spMkLst>
        </pc:spChg>
      </pc:sldChg>
      <pc:sldChg chg="modSp add del">
        <pc:chgData name="Rojek Patrycja" userId="ffafe4f8-7962-4666-b0fd-f81c315df8dc" providerId="ADAL" clId="{634EB7F7-5455-4804-B4E1-53E511637545}" dt="2024-04-25T13:06:30.624" v="832" actId="2696"/>
        <pc:sldMkLst>
          <pc:docMk/>
          <pc:sldMk cId="3401499659" sldId="830"/>
        </pc:sldMkLst>
        <pc:spChg chg="mod">
          <ac:chgData name="Rojek Patrycja" userId="ffafe4f8-7962-4666-b0fd-f81c315df8dc" providerId="ADAL" clId="{634EB7F7-5455-4804-B4E1-53E511637545}" dt="2024-04-25T13:06:16.462" v="827"/>
          <ac:spMkLst>
            <pc:docMk/>
            <pc:sldMk cId="3401499659" sldId="830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634EB7F7-5455-4804-B4E1-53E511637545}" dt="2024-04-25T13:23:46.139" v="1019" actId="113"/>
        <pc:sldMkLst>
          <pc:docMk/>
          <pc:sldMk cId="1436883125" sldId="831"/>
        </pc:sldMkLst>
        <pc:spChg chg="mod">
          <ac:chgData name="Rojek Patrycja" userId="ffafe4f8-7962-4666-b0fd-f81c315df8dc" providerId="ADAL" clId="{634EB7F7-5455-4804-B4E1-53E511637545}" dt="2024-04-25T13:22:45.319" v="982" actId="1076"/>
          <ac:spMkLst>
            <pc:docMk/>
            <pc:sldMk cId="1436883125" sldId="831"/>
            <ac:spMk id="2" creationId="{432C3DAD-F3A0-4DB9-A977-938D279A51F8}"/>
          </ac:spMkLst>
        </pc:spChg>
        <pc:spChg chg="mod">
          <ac:chgData name="Rojek Patrycja" userId="ffafe4f8-7962-4666-b0fd-f81c315df8dc" providerId="ADAL" clId="{634EB7F7-5455-4804-B4E1-53E511637545}" dt="2024-04-25T13:23:46.139" v="1019" actId="113"/>
          <ac:spMkLst>
            <pc:docMk/>
            <pc:sldMk cId="1436883125" sldId="831"/>
            <ac:spMk id="3" creationId="{FF0D4ACF-48BB-4408-B9A2-6BD9CCA1C113}"/>
          </ac:spMkLst>
        </pc:spChg>
      </pc:sldChg>
      <pc:sldChg chg="add del ord">
        <pc:chgData name="Rojek Patrycja" userId="ffafe4f8-7962-4666-b0fd-f81c315df8dc" providerId="ADAL" clId="{634EB7F7-5455-4804-B4E1-53E511637545}" dt="2024-04-25T12:06:34.584" v="109" actId="2696"/>
        <pc:sldMkLst>
          <pc:docMk/>
          <pc:sldMk cId="2172308455" sldId="831"/>
        </pc:sldMkLst>
      </pc:sldChg>
      <pc:sldChg chg="modSp add">
        <pc:chgData name="Rojek Patrycja" userId="ffafe4f8-7962-4666-b0fd-f81c315df8dc" providerId="ADAL" clId="{634EB7F7-5455-4804-B4E1-53E511637545}" dt="2024-04-25T13:15:28.850" v="897" actId="20577"/>
        <pc:sldMkLst>
          <pc:docMk/>
          <pc:sldMk cId="391032669" sldId="832"/>
        </pc:sldMkLst>
        <pc:spChg chg="mod">
          <ac:chgData name="Rojek Patrycja" userId="ffafe4f8-7962-4666-b0fd-f81c315df8dc" providerId="ADAL" clId="{634EB7F7-5455-4804-B4E1-53E511637545}" dt="2024-04-25T13:15:28.850" v="897" actId="20577"/>
          <ac:spMkLst>
            <pc:docMk/>
            <pc:sldMk cId="391032669" sldId="832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634EB7F7-5455-4804-B4E1-53E511637545}" dt="2024-04-25T13:12:15.616" v="889" actId="313"/>
        <pc:sldMkLst>
          <pc:docMk/>
          <pc:sldMk cId="1871384774" sldId="833"/>
        </pc:sldMkLst>
        <pc:spChg chg="mod">
          <ac:chgData name="Rojek Patrycja" userId="ffafe4f8-7962-4666-b0fd-f81c315df8dc" providerId="ADAL" clId="{634EB7F7-5455-4804-B4E1-53E511637545}" dt="2024-04-25T12:52:57.495" v="656" actId="20577"/>
          <ac:spMkLst>
            <pc:docMk/>
            <pc:sldMk cId="1871384774" sldId="833"/>
            <ac:spMk id="2" creationId="{FC2E39D6-8A5A-4A8E-B6CF-88911519614C}"/>
          </ac:spMkLst>
        </pc:spChg>
        <pc:spChg chg="mod">
          <ac:chgData name="Rojek Patrycja" userId="ffafe4f8-7962-4666-b0fd-f81c315df8dc" providerId="ADAL" clId="{634EB7F7-5455-4804-B4E1-53E511637545}" dt="2024-04-25T13:12:15.616" v="889" actId="313"/>
          <ac:spMkLst>
            <pc:docMk/>
            <pc:sldMk cId="1871384774" sldId="833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634EB7F7-5455-4804-B4E1-53E511637545}" dt="2024-04-25T13:20:57.865" v="979" actId="6549"/>
        <pc:sldMkLst>
          <pc:docMk/>
          <pc:sldMk cId="1480628897" sldId="834"/>
        </pc:sldMkLst>
        <pc:spChg chg="mod">
          <ac:chgData name="Rojek Patrycja" userId="ffafe4f8-7962-4666-b0fd-f81c315df8dc" providerId="ADAL" clId="{634EB7F7-5455-4804-B4E1-53E511637545}" dt="2024-04-25T13:00:21.952" v="826" actId="20577"/>
          <ac:spMkLst>
            <pc:docMk/>
            <pc:sldMk cId="1480628897" sldId="834"/>
            <ac:spMk id="2" creationId="{FC2E39D6-8A5A-4A8E-B6CF-88911519614C}"/>
          </ac:spMkLst>
        </pc:spChg>
        <pc:spChg chg="mod">
          <ac:chgData name="Rojek Patrycja" userId="ffafe4f8-7962-4666-b0fd-f81c315df8dc" providerId="ADAL" clId="{634EB7F7-5455-4804-B4E1-53E511637545}" dt="2024-04-25T13:20:57.865" v="979" actId="6549"/>
          <ac:spMkLst>
            <pc:docMk/>
            <pc:sldMk cId="1480628897" sldId="834"/>
            <ac:spMk id="3" creationId="{3557CD8B-BA22-482A-8E8C-8E202D4D7AC7}"/>
          </ac:spMkLst>
        </pc:spChg>
      </pc:sldChg>
      <pc:sldChg chg="addSp delSp modSp add">
        <pc:chgData name="Rojek Patrycja" userId="ffafe4f8-7962-4666-b0fd-f81c315df8dc" providerId="ADAL" clId="{634EB7F7-5455-4804-B4E1-53E511637545}" dt="2024-04-25T13:17:41.315" v="913"/>
        <pc:sldMkLst>
          <pc:docMk/>
          <pc:sldMk cId="1231244880" sldId="835"/>
        </pc:sldMkLst>
        <pc:spChg chg="mod">
          <ac:chgData name="Rojek Patrycja" userId="ffafe4f8-7962-4666-b0fd-f81c315df8dc" providerId="ADAL" clId="{634EB7F7-5455-4804-B4E1-53E511637545}" dt="2024-04-25T13:16:04.281" v="903"/>
          <ac:spMkLst>
            <pc:docMk/>
            <pc:sldMk cId="1231244880" sldId="835"/>
            <ac:spMk id="3" creationId="{3557CD8B-BA22-482A-8E8C-8E202D4D7AC7}"/>
          </ac:spMkLst>
        </pc:spChg>
        <pc:spChg chg="add del">
          <ac:chgData name="Rojek Patrycja" userId="ffafe4f8-7962-4666-b0fd-f81c315df8dc" providerId="ADAL" clId="{634EB7F7-5455-4804-B4E1-53E511637545}" dt="2024-04-25T13:17:41.315" v="913"/>
          <ac:spMkLst>
            <pc:docMk/>
            <pc:sldMk cId="1231244880" sldId="835"/>
            <ac:spMk id="5" creationId="{32E4293F-28B8-43DB-8087-E6E1DE185BC2}"/>
          </ac:spMkLst>
        </pc:spChg>
      </pc:sldChg>
      <pc:sldChg chg="modSp add">
        <pc:chgData name="Rojek Patrycja" userId="ffafe4f8-7962-4666-b0fd-f81c315df8dc" providerId="ADAL" clId="{634EB7F7-5455-4804-B4E1-53E511637545}" dt="2024-04-25T13:20:44.540" v="978" actId="108"/>
        <pc:sldMkLst>
          <pc:docMk/>
          <pc:sldMk cId="1759950977" sldId="836"/>
        </pc:sldMkLst>
        <pc:spChg chg="mod">
          <ac:chgData name="Rojek Patrycja" userId="ffafe4f8-7962-4666-b0fd-f81c315df8dc" providerId="ADAL" clId="{634EB7F7-5455-4804-B4E1-53E511637545}" dt="2024-04-25T13:20:44.540" v="978" actId="108"/>
          <ac:spMkLst>
            <pc:docMk/>
            <pc:sldMk cId="1759950977" sldId="836"/>
            <ac:spMk id="3" creationId="{3557CD8B-BA22-482A-8E8C-8E202D4D7AC7}"/>
          </ac:spMkLst>
        </pc:spChg>
      </pc:sldChg>
      <pc:sldChg chg="addSp delSp modSp add">
        <pc:chgData name="Rojek Patrycja" userId="ffafe4f8-7962-4666-b0fd-f81c315df8dc" providerId="ADAL" clId="{634EB7F7-5455-4804-B4E1-53E511637545}" dt="2024-04-25T13:25:14.875" v="1067"/>
        <pc:sldMkLst>
          <pc:docMk/>
          <pc:sldMk cId="3806199763" sldId="837"/>
        </pc:sldMkLst>
        <pc:spChg chg="mod">
          <ac:chgData name="Rojek Patrycja" userId="ffafe4f8-7962-4666-b0fd-f81c315df8dc" providerId="ADAL" clId="{634EB7F7-5455-4804-B4E1-53E511637545}" dt="2024-04-25T13:25:14.875" v="1067"/>
          <ac:spMkLst>
            <pc:docMk/>
            <pc:sldMk cId="3806199763" sldId="837"/>
            <ac:spMk id="2" creationId="{F93568BE-245E-449B-9BA3-0D02E7BF7EC3}"/>
          </ac:spMkLst>
        </pc:spChg>
        <pc:spChg chg="del mod">
          <ac:chgData name="Rojek Patrycja" userId="ffafe4f8-7962-4666-b0fd-f81c315df8dc" providerId="ADAL" clId="{634EB7F7-5455-4804-B4E1-53E511637545}" dt="2024-04-25T13:25:08.614" v="1065" actId="478"/>
          <ac:spMkLst>
            <pc:docMk/>
            <pc:sldMk cId="3806199763" sldId="837"/>
            <ac:spMk id="3" creationId="{BC2F625A-2277-4F6D-95F0-91B1E048662A}"/>
          </ac:spMkLst>
        </pc:spChg>
        <pc:spChg chg="add del mod">
          <ac:chgData name="Rojek Patrycja" userId="ffafe4f8-7962-4666-b0fd-f81c315df8dc" providerId="ADAL" clId="{634EB7F7-5455-4804-B4E1-53E511637545}" dt="2024-04-25T13:25:11.979" v="1066" actId="478"/>
          <ac:spMkLst>
            <pc:docMk/>
            <pc:sldMk cId="3806199763" sldId="837"/>
            <ac:spMk id="5" creationId="{CC66A2CE-3C1C-4457-955B-F3DD9E3BACA6}"/>
          </ac:spMkLst>
        </pc:spChg>
      </pc:sldChg>
      <pc:sldChg chg="modSp add">
        <pc:chgData name="Rojek Patrycja" userId="ffafe4f8-7962-4666-b0fd-f81c315df8dc" providerId="ADAL" clId="{634EB7F7-5455-4804-B4E1-53E511637545}" dt="2024-04-25T13:25:48.540" v="1073" actId="20577"/>
        <pc:sldMkLst>
          <pc:docMk/>
          <pc:sldMk cId="1971708152" sldId="838"/>
        </pc:sldMkLst>
        <pc:spChg chg="mod">
          <ac:chgData name="Rojek Patrycja" userId="ffafe4f8-7962-4666-b0fd-f81c315df8dc" providerId="ADAL" clId="{634EB7F7-5455-4804-B4E1-53E511637545}" dt="2024-04-25T13:25:48.540" v="1073" actId="20577"/>
          <ac:spMkLst>
            <pc:docMk/>
            <pc:sldMk cId="1971708152" sldId="838"/>
            <ac:spMk id="2" creationId="{F93568BE-245E-449B-9BA3-0D02E7BF7EC3}"/>
          </ac:spMkLst>
        </pc:spChg>
      </pc:sldChg>
      <pc:sldChg chg="modSp add">
        <pc:chgData name="Rojek Patrycja" userId="ffafe4f8-7962-4666-b0fd-f81c315df8dc" providerId="ADAL" clId="{634EB7F7-5455-4804-B4E1-53E511637545}" dt="2024-04-25T13:26:18.259" v="1076"/>
        <pc:sldMkLst>
          <pc:docMk/>
          <pc:sldMk cId="3796568399" sldId="839"/>
        </pc:sldMkLst>
        <pc:spChg chg="mod">
          <ac:chgData name="Rojek Patrycja" userId="ffafe4f8-7962-4666-b0fd-f81c315df8dc" providerId="ADAL" clId="{634EB7F7-5455-4804-B4E1-53E511637545}" dt="2024-04-25T13:26:18.259" v="1076"/>
          <ac:spMkLst>
            <pc:docMk/>
            <pc:sldMk cId="3796568399" sldId="839"/>
            <ac:spMk id="2" creationId="{F93568BE-245E-449B-9BA3-0D02E7BF7EC3}"/>
          </ac:spMkLst>
        </pc:spChg>
      </pc:sldChg>
      <pc:sldChg chg="modSp add del">
        <pc:chgData name="Rojek Patrycja" userId="ffafe4f8-7962-4666-b0fd-f81c315df8dc" providerId="ADAL" clId="{634EB7F7-5455-4804-B4E1-53E511637545}" dt="2024-04-25T12:51:31.286" v="648" actId="2696"/>
        <pc:sldMkLst>
          <pc:docMk/>
          <pc:sldMk cId="0" sldId="1202"/>
        </pc:sldMkLst>
        <pc:spChg chg="mod">
          <ac:chgData name="Rojek Patrycja" userId="ffafe4f8-7962-4666-b0fd-f81c315df8dc" providerId="ADAL" clId="{634EB7F7-5455-4804-B4E1-53E511637545}" dt="2024-04-25T12:51:28.561" v="647" actId="27636"/>
          <ac:spMkLst>
            <pc:docMk/>
            <pc:sldMk cId="0" sldId="1202"/>
            <ac:spMk id="16386" creationId="{A8FE68FD-3E19-4FC3-8401-7968BE59A808}"/>
          </ac:spMkLst>
        </pc:spChg>
      </pc:sldChg>
    </pc:docChg>
  </pc:docChgLst>
  <pc:docChgLst>
    <pc:chgData name="Rojek Patrycja" userId="ffafe4f8-7962-4666-b0fd-f81c315df8dc" providerId="ADAL" clId="{EB67BE89-BC48-41EF-81C7-06978CB04AFC}"/>
    <pc:docChg chg="undo custSel addSld delSld modSld delSection modSection">
      <pc:chgData name="Rojek Patrycja" userId="ffafe4f8-7962-4666-b0fd-f81c315df8dc" providerId="ADAL" clId="{EB67BE89-BC48-41EF-81C7-06978CB04AFC}" dt="2024-04-23T18:16:46.646" v="1772" actId="20577"/>
      <pc:docMkLst>
        <pc:docMk/>
      </pc:docMkLst>
      <pc:sldChg chg="modSp add del">
        <pc:chgData name="Rojek Patrycja" userId="ffafe4f8-7962-4666-b0fd-f81c315df8dc" providerId="ADAL" clId="{EB67BE89-BC48-41EF-81C7-06978CB04AFC}" dt="2024-04-23T17:59:13.388" v="1374" actId="255"/>
        <pc:sldMkLst>
          <pc:docMk/>
          <pc:sldMk cId="679952397" sldId="675"/>
        </pc:sldMkLst>
        <pc:spChg chg="mod">
          <ac:chgData name="Rojek Patrycja" userId="ffafe4f8-7962-4666-b0fd-f81c315df8dc" providerId="ADAL" clId="{EB67BE89-BC48-41EF-81C7-06978CB04AFC}" dt="2024-04-23T17:59:13.388" v="1374" actId="255"/>
          <ac:spMkLst>
            <pc:docMk/>
            <pc:sldMk cId="679952397" sldId="675"/>
            <ac:spMk id="3" creationId="{8B959463-C059-4A0C-B871-C4D19671AB5D}"/>
          </ac:spMkLst>
        </pc:spChg>
      </pc:sldChg>
      <pc:sldChg chg="modSp">
        <pc:chgData name="Rojek Patrycja" userId="ffafe4f8-7962-4666-b0fd-f81c315df8dc" providerId="ADAL" clId="{EB67BE89-BC48-41EF-81C7-06978CB04AFC}" dt="2024-04-23T17:17:18.656" v="35" actId="20577"/>
        <pc:sldMkLst>
          <pc:docMk/>
          <pc:sldMk cId="3731129210" sldId="703"/>
        </pc:sldMkLst>
        <pc:spChg chg="mod">
          <ac:chgData name="Rojek Patrycja" userId="ffafe4f8-7962-4666-b0fd-f81c315df8dc" providerId="ADAL" clId="{EB67BE89-BC48-41EF-81C7-06978CB04AFC}" dt="2024-04-23T17:17:18.656" v="35" actId="20577"/>
          <ac:spMkLst>
            <pc:docMk/>
            <pc:sldMk cId="3731129210" sldId="703"/>
            <ac:spMk id="15" creationId="{1A365829-BF54-41E6-86AE-EC571D59EF72}"/>
          </ac:spMkLst>
        </pc:spChg>
      </pc:sldChg>
      <pc:sldChg chg="modSp">
        <pc:chgData name="Rojek Patrycja" userId="ffafe4f8-7962-4666-b0fd-f81c315df8dc" providerId="ADAL" clId="{EB67BE89-BC48-41EF-81C7-06978CB04AFC}" dt="2024-04-23T17:36:28.213" v="700" actId="255"/>
        <pc:sldMkLst>
          <pc:docMk/>
          <pc:sldMk cId="3842903792" sldId="710"/>
        </pc:sldMkLst>
        <pc:spChg chg="mod">
          <ac:chgData name="Rojek Patrycja" userId="ffafe4f8-7962-4666-b0fd-f81c315df8dc" providerId="ADAL" clId="{EB67BE89-BC48-41EF-81C7-06978CB04AFC}" dt="2024-04-23T17:36:28.213" v="700" actId="255"/>
          <ac:spMkLst>
            <pc:docMk/>
            <pc:sldMk cId="3842903792" sldId="710"/>
            <ac:spMk id="3" creationId="{569955E6-429B-48D0-AFAF-CCD512B74367}"/>
          </ac:spMkLst>
        </pc:spChg>
      </pc:sldChg>
      <pc:sldChg chg="modSp">
        <pc:chgData name="Rojek Patrycja" userId="ffafe4f8-7962-4666-b0fd-f81c315df8dc" providerId="ADAL" clId="{EB67BE89-BC48-41EF-81C7-06978CB04AFC}" dt="2024-04-23T17:40:30.580" v="758" actId="20577"/>
        <pc:sldMkLst>
          <pc:docMk/>
          <pc:sldMk cId="624313674" sldId="716"/>
        </pc:sldMkLst>
        <pc:spChg chg="mod">
          <ac:chgData name="Rojek Patrycja" userId="ffafe4f8-7962-4666-b0fd-f81c315df8dc" providerId="ADAL" clId="{EB67BE89-BC48-41EF-81C7-06978CB04AFC}" dt="2024-04-23T17:40:30.580" v="758" actId="20577"/>
          <ac:spMkLst>
            <pc:docMk/>
            <pc:sldMk cId="624313674" sldId="716"/>
            <ac:spMk id="3" creationId="{00000000-0000-0000-0000-000000000000}"/>
          </ac:spMkLst>
        </pc:spChg>
      </pc:sldChg>
      <pc:sldChg chg="modSp">
        <pc:chgData name="Rojek Patrycja" userId="ffafe4f8-7962-4666-b0fd-f81c315df8dc" providerId="ADAL" clId="{EB67BE89-BC48-41EF-81C7-06978CB04AFC}" dt="2024-04-23T17:36:36.940" v="701" actId="255"/>
        <pc:sldMkLst>
          <pc:docMk/>
          <pc:sldMk cId="2237537878" sldId="717"/>
        </pc:sldMkLst>
        <pc:spChg chg="mod">
          <ac:chgData name="Rojek Patrycja" userId="ffafe4f8-7962-4666-b0fd-f81c315df8dc" providerId="ADAL" clId="{EB67BE89-BC48-41EF-81C7-06978CB04AFC}" dt="2024-04-23T17:36:36.940" v="701" actId="255"/>
          <ac:spMkLst>
            <pc:docMk/>
            <pc:sldMk cId="2237537878" sldId="717"/>
            <ac:spMk id="3" creationId="{00000000-0000-0000-0000-000000000000}"/>
          </ac:spMkLst>
        </pc:spChg>
      </pc:sldChg>
      <pc:sldChg chg="modSp">
        <pc:chgData name="Rojek Patrycja" userId="ffafe4f8-7962-4666-b0fd-f81c315df8dc" providerId="ADAL" clId="{EB67BE89-BC48-41EF-81C7-06978CB04AFC}" dt="2024-04-23T17:41:01.156" v="764" actId="20577"/>
        <pc:sldMkLst>
          <pc:docMk/>
          <pc:sldMk cId="4093644428" sldId="718"/>
        </pc:sldMkLst>
        <pc:spChg chg="mod">
          <ac:chgData name="Rojek Patrycja" userId="ffafe4f8-7962-4666-b0fd-f81c315df8dc" providerId="ADAL" clId="{EB67BE89-BC48-41EF-81C7-06978CB04AFC}" dt="2024-04-23T17:41:01.156" v="764" actId="20577"/>
          <ac:spMkLst>
            <pc:docMk/>
            <pc:sldMk cId="4093644428" sldId="718"/>
            <ac:spMk id="3" creationId="{00000000-0000-0000-0000-000000000000}"/>
          </ac:spMkLst>
        </pc:spChg>
      </pc:sldChg>
      <pc:sldChg chg="modSp add del">
        <pc:chgData name="Rojek Patrycja" userId="ffafe4f8-7962-4666-b0fd-f81c315df8dc" providerId="ADAL" clId="{EB67BE89-BC48-41EF-81C7-06978CB04AFC}" dt="2024-04-23T17:57:48.460" v="1319" actId="2711"/>
        <pc:sldMkLst>
          <pc:docMk/>
          <pc:sldMk cId="1562909932" sldId="722"/>
        </pc:sldMkLst>
        <pc:spChg chg="mod">
          <ac:chgData name="Rojek Patrycja" userId="ffafe4f8-7962-4666-b0fd-f81c315df8dc" providerId="ADAL" clId="{EB67BE89-BC48-41EF-81C7-06978CB04AFC}" dt="2024-04-23T17:55:08.996" v="1058" actId="20577"/>
          <ac:spMkLst>
            <pc:docMk/>
            <pc:sldMk cId="1562909932" sldId="722"/>
            <ac:spMk id="2" creationId="{AE64E647-908A-4479-B7EF-839E2DD61B88}"/>
          </ac:spMkLst>
        </pc:spChg>
        <pc:spChg chg="mod">
          <ac:chgData name="Rojek Patrycja" userId="ffafe4f8-7962-4666-b0fd-f81c315df8dc" providerId="ADAL" clId="{EB67BE89-BC48-41EF-81C7-06978CB04AFC}" dt="2024-04-23T17:57:48.460" v="1319" actId="2711"/>
          <ac:spMkLst>
            <pc:docMk/>
            <pc:sldMk cId="1562909932" sldId="722"/>
            <ac:spMk id="3" creationId="{8B959463-C059-4A0C-B871-C4D19671AB5D}"/>
          </ac:spMkLst>
        </pc:spChg>
      </pc:sldChg>
      <pc:sldChg chg="modSp add del">
        <pc:chgData name="Rojek Patrycja" userId="ffafe4f8-7962-4666-b0fd-f81c315df8dc" providerId="ADAL" clId="{EB67BE89-BC48-41EF-81C7-06978CB04AFC}" dt="2024-04-23T18:00:08.059" v="1375" actId="255"/>
        <pc:sldMkLst>
          <pc:docMk/>
          <pc:sldMk cId="3492313032" sldId="787"/>
        </pc:sldMkLst>
        <pc:spChg chg="mod">
          <ac:chgData name="Rojek Patrycja" userId="ffafe4f8-7962-4666-b0fd-f81c315df8dc" providerId="ADAL" clId="{EB67BE89-BC48-41EF-81C7-06978CB04AFC}" dt="2024-04-23T18:00:08.059" v="1375" actId="255"/>
          <ac:spMkLst>
            <pc:docMk/>
            <pc:sldMk cId="3492313032" sldId="787"/>
            <ac:spMk id="3" creationId="{C1DFDCD1-FEB6-45A9-B890-CF00BC3BF67C}"/>
          </ac:spMkLst>
        </pc:spChg>
      </pc:sldChg>
      <pc:sldChg chg="modSp">
        <pc:chgData name="Rojek Patrycja" userId="ffafe4f8-7962-4666-b0fd-f81c315df8dc" providerId="ADAL" clId="{EB67BE89-BC48-41EF-81C7-06978CB04AFC}" dt="2024-04-23T18:00:14.141" v="1376" actId="255"/>
        <pc:sldMkLst>
          <pc:docMk/>
          <pc:sldMk cId="1285085643" sldId="802"/>
        </pc:sldMkLst>
        <pc:spChg chg="mod">
          <ac:chgData name="Rojek Patrycja" userId="ffafe4f8-7962-4666-b0fd-f81c315df8dc" providerId="ADAL" clId="{EB67BE89-BC48-41EF-81C7-06978CB04AFC}" dt="2024-04-23T18:00:14.141" v="1376" actId="255"/>
          <ac:spMkLst>
            <pc:docMk/>
            <pc:sldMk cId="1285085643" sldId="802"/>
            <ac:spMk id="3" creationId="{7A3F2D2E-E7B9-4016-861D-12138918E2F7}"/>
          </ac:spMkLst>
        </pc:spChg>
      </pc:sldChg>
      <pc:sldChg chg="modSp">
        <pc:chgData name="Rojek Patrycja" userId="ffafe4f8-7962-4666-b0fd-f81c315df8dc" providerId="ADAL" clId="{EB67BE89-BC48-41EF-81C7-06978CB04AFC}" dt="2024-04-23T18:00:41.008" v="1380" actId="20577"/>
        <pc:sldMkLst>
          <pc:docMk/>
          <pc:sldMk cId="643771532" sldId="807"/>
        </pc:sldMkLst>
        <pc:spChg chg="mod">
          <ac:chgData name="Rojek Patrycja" userId="ffafe4f8-7962-4666-b0fd-f81c315df8dc" providerId="ADAL" clId="{EB67BE89-BC48-41EF-81C7-06978CB04AFC}" dt="2024-04-23T18:00:41.008" v="1380" actId="20577"/>
          <ac:spMkLst>
            <pc:docMk/>
            <pc:sldMk cId="643771532" sldId="807"/>
            <ac:spMk id="3" creationId="{AADA34FE-6E07-53CA-F892-D3A6B43BDDC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7CA06BC-46DC-4813-AD83-B79D92B5EC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BF71FDB-7BB9-4D68-A7B9-41F18B4489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E870A-5405-49E9-8893-4ED76E127DB0}" type="datetimeFigureOut">
              <a:rPr lang="pl-PL" smtClean="0"/>
              <a:t>2024-04-26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A82A714-61AB-4B8C-8C5C-11C5FF7DC2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1170E61-CE7B-44B3-80D9-C83B6CD573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66712-C50C-420D-BDBA-E1FB4006A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884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2024-04-26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040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9330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9379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5289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99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1.jpe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10.jpeg"/><Relationship Id="rId2" Type="http://schemas.openxmlformats.org/officeDocument/2006/relationships/image" Target="../media/image4.png"/><Relationship Id="rId16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8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F1BBF56B-2323-47A2-8713-7D2141661546}" type="datetime1">
              <a:rPr lang="pl-PL" smtClean="0"/>
              <a:t>2024-04-26</a:t>
            </a:fld>
            <a:endParaRPr lang="pl-PL"/>
          </a:p>
        </p:txBody>
      </p:sp>
      <p:grpSp>
        <p:nvGrpSpPr>
          <p:cNvPr id="26" name="Grupa 25">
            <a:extLst>
              <a:ext uri="{FF2B5EF4-FFF2-40B4-BE49-F238E27FC236}">
                <a16:creationId xmlns:a16="http://schemas.microsoft.com/office/drawing/2014/main" id="{BCC7133F-DD34-4441-A081-09B1F39CBAAF}"/>
              </a:ext>
            </a:extLst>
          </p:cNvPr>
          <p:cNvGrpSpPr/>
          <p:nvPr userDrawn="1"/>
        </p:nvGrpSpPr>
        <p:grpSpPr>
          <a:xfrm>
            <a:off x="100601" y="6343237"/>
            <a:ext cx="10492198" cy="1192200"/>
            <a:chOff x="153899" y="6417375"/>
            <a:chExt cx="10492198" cy="1192200"/>
          </a:xfrm>
        </p:grpSpPr>
        <p:pic>
          <p:nvPicPr>
            <p:cNvPr id="17" name="Obraz 16">
              <a:extLst>
                <a:ext uri="{FF2B5EF4-FFF2-40B4-BE49-F238E27FC236}">
                  <a16:creationId xmlns:a16="http://schemas.microsoft.com/office/drawing/2014/main" id="{C936F308-DEB3-4543-84FA-4EAB695715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19" name="Obraz 18">
              <a:extLst>
                <a:ext uri="{FF2B5EF4-FFF2-40B4-BE49-F238E27FC236}">
                  <a16:creationId xmlns:a16="http://schemas.microsoft.com/office/drawing/2014/main" id="{4F20D11C-E08F-472A-AAFB-DA475B3F62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21" name="Obraz 20">
              <a:extLst>
                <a:ext uri="{FF2B5EF4-FFF2-40B4-BE49-F238E27FC236}">
                  <a16:creationId xmlns:a16="http://schemas.microsoft.com/office/drawing/2014/main" id="{B8BA551F-4A8B-41BD-9DB0-3202880F5B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23" name="Obraz 22">
              <a:extLst>
                <a:ext uri="{FF2B5EF4-FFF2-40B4-BE49-F238E27FC236}">
                  <a16:creationId xmlns:a16="http://schemas.microsoft.com/office/drawing/2014/main" id="{49A831D7-01A3-482A-B6D5-47E8C97B5F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25" name="Łącznik prosty 24">
              <a:extLst>
                <a:ext uri="{FF2B5EF4-FFF2-40B4-BE49-F238E27FC236}">
                  <a16:creationId xmlns:a16="http://schemas.microsoft.com/office/drawing/2014/main" id="{697FB335-B217-4C87-AB16-011329E672B4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A1F0562D-26CE-4E64-A5F0-5A99E9AA8333}" type="datetime1">
              <a:rPr lang="pl-PL" smtClean="0"/>
              <a:t>2024-04-26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grpSp>
        <p:nvGrpSpPr>
          <p:cNvPr id="24" name="Grupa 23">
            <a:extLst>
              <a:ext uri="{FF2B5EF4-FFF2-40B4-BE49-F238E27FC236}">
                <a16:creationId xmlns:a16="http://schemas.microsoft.com/office/drawing/2014/main" id="{C2FC3C7A-739B-4EFC-B37D-A6D2DD294C57}"/>
              </a:ext>
            </a:extLst>
          </p:cNvPr>
          <p:cNvGrpSpPr/>
          <p:nvPr userDrawn="1"/>
        </p:nvGrpSpPr>
        <p:grpSpPr>
          <a:xfrm>
            <a:off x="178978" y="6367475"/>
            <a:ext cx="10492198" cy="1192200"/>
            <a:chOff x="153899" y="6417375"/>
            <a:chExt cx="10492198" cy="1192200"/>
          </a:xfrm>
        </p:grpSpPr>
        <p:pic>
          <p:nvPicPr>
            <p:cNvPr id="26" name="Obraz 25">
              <a:extLst>
                <a:ext uri="{FF2B5EF4-FFF2-40B4-BE49-F238E27FC236}">
                  <a16:creationId xmlns:a16="http://schemas.microsoft.com/office/drawing/2014/main" id="{DB4C0DFD-74BB-4F9A-9632-77A6DFC998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28" name="Obraz 27">
              <a:extLst>
                <a:ext uri="{FF2B5EF4-FFF2-40B4-BE49-F238E27FC236}">
                  <a16:creationId xmlns:a16="http://schemas.microsoft.com/office/drawing/2014/main" id="{5FF58B18-2EF8-43C8-A461-528BBCF301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30" name="Obraz 29">
              <a:extLst>
                <a:ext uri="{FF2B5EF4-FFF2-40B4-BE49-F238E27FC236}">
                  <a16:creationId xmlns:a16="http://schemas.microsoft.com/office/drawing/2014/main" id="{28054144-901A-4959-98FE-DB8F41AD46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32" name="Obraz 31">
              <a:extLst>
                <a:ext uri="{FF2B5EF4-FFF2-40B4-BE49-F238E27FC236}">
                  <a16:creationId xmlns:a16="http://schemas.microsoft.com/office/drawing/2014/main" id="{1FD722EA-C207-4AB5-BA3B-40FF3C4634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34" name="Łącznik prosty 33">
              <a:extLst>
                <a:ext uri="{FF2B5EF4-FFF2-40B4-BE49-F238E27FC236}">
                  <a16:creationId xmlns:a16="http://schemas.microsoft.com/office/drawing/2014/main" id="{F4AB6B17-5C1B-4CB9-9353-C6945FC80BCA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45DC5D79-D28C-4170-9354-553A0CF26DAC}" type="datetime1">
              <a:rPr lang="pl-PL" smtClean="0"/>
              <a:t>2024-04-26</a:t>
            </a:fld>
            <a:endParaRPr lang="pl-PL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  <a:endParaRPr lang="en-US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sldNum="0"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sap.sejm.gov.pl/isap.nsf/DocDetails.xsp?id=WDU2024000059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sap.sejm.gov.pl/isap.nsf/DocDetails.xsp?id=WDU20240000598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265382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Pomoc publiczna w ramach naborów </a:t>
            </a:r>
            <a:br>
              <a:rPr lang="pl-PL" dirty="0"/>
            </a:br>
            <a:r>
              <a:rPr lang="pl-PL" dirty="0"/>
              <a:t>dot. zwiększenia roli kultury i turystyki </a:t>
            </a:r>
            <a:br>
              <a:rPr lang="pl-PL" dirty="0"/>
            </a:br>
            <a:r>
              <a:rPr lang="pl-PL" dirty="0"/>
              <a:t>w rozwoju subregionalnym</a:t>
            </a:r>
            <a:br>
              <a:rPr lang="pl-PL" dirty="0"/>
            </a:br>
            <a:r>
              <a:rPr lang="pl-PL" dirty="0"/>
              <a:t>FE SL 2021-2027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</p:spPr>
        <p:txBody>
          <a:bodyPr/>
          <a:lstStyle/>
          <a:p>
            <a:fld id="{D2453F02-ED37-4671-B884-1ECB19E16F55}" type="datetime1">
              <a:rPr lang="pl-PL" smtClean="0"/>
              <a:t>2024-04-26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1129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  <a:ea typeface="Open Sans"/>
                <a:cs typeface="Open Sans"/>
              </a:rPr>
              <a:t>Artykuł 53 Pomoc na kulturę i zachowanie dziedzictwa kulturowego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Pomoc inwestycyjna, w tym na budowę lub modernizację infrastruktury kulturalnej;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Obejmuje m.in.: muzea, archiwa, biblioteki, ośrodki lub przestrzenie kulturalne i artystyczne, teatry, kina, opery, sale koncertowe, inne organizacje wystawiające widowiska sceniczne, instytucje odpowiedzialne za dziedzictwo filmowe oraz inne podobne infrastruktury, organizacje i instytucje kulturalne i artystyczne;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Koszty kwalifikowalne = rzeczowe aktywa trwałe i wartości niematerialne i prawne;</a:t>
            </a:r>
          </a:p>
          <a:p>
            <a:pPr marL="251460" indent="-251460"/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80 % czasu lub przestrzeni tej infrastruktury jest wykorzystywane do celów związanych z kulturą – </a:t>
            </a:r>
            <a:r>
              <a:rPr lang="pl-PL" sz="2000" dirty="0">
                <a:latin typeface="+mn-lt"/>
              </a:rPr>
              <a:t>kryterium powierzchniowe = obiekt jest stale wykorzystywany do celów niezwiązanych z kulturą; kryterium czasowe = obiekt jedynie przez część czasu (okazjonalnie) jest wykorzystywany do celów innych niż kulturalny (np. okazjonalny wynajem powierzchni zabytkowej na konferencje –</a:t>
            </a:r>
            <a:r>
              <a:rPr lang="pl-PL" sz="2000" u="sng" dirty="0">
                <a:latin typeface="+mn-lt"/>
              </a:rPr>
              <a:t>oba kryterium w jednym budynku</a:t>
            </a:r>
            <a:r>
              <a:rPr lang="pl-PL" sz="2000" dirty="0">
                <a:latin typeface="+mn-lt"/>
                <a:ea typeface="Open Sans"/>
                <a:cs typeface="Open Sans"/>
              </a:rPr>
              <a:t>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8977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  <a:ea typeface="Open Sans"/>
                <a:cs typeface="Open Sans"/>
              </a:rPr>
              <a:t>Artykuł 53 Pomoc na kulturę i zachowanie dziedzictwa kulturowego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kwota pomocy INWESTYCYJNEJ nie przekracza różnicy między kosztami kwalifikowalnymi a zyskiem operacyjnym z inwestycji; 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Zysk operacyjny odlicza się od kosztów kwalifikowalnych ex </a:t>
            </a:r>
            <a:r>
              <a:rPr lang="pl-PL" sz="2000" dirty="0" err="1">
                <a:latin typeface="+mn-lt"/>
                <a:ea typeface="Open Sans"/>
                <a:cs typeface="Open Sans"/>
              </a:rPr>
              <a:t>ante</a:t>
            </a:r>
            <a:r>
              <a:rPr lang="pl-PL" sz="2000" dirty="0">
                <a:latin typeface="+mn-lt"/>
                <a:ea typeface="Open Sans"/>
                <a:cs typeface="Open Sans"/>
              </a:rPr>
              <a:t>, na podstawie rozsądnych prognoz, albo przy użyciu mechanizmu wycofania; </a:t>
            </a:r>
          </a:p>
          <a:p>
            <a:pPr marL="251460" indent="-251460"/>
            <a:r>
              <a:rPr lang="pl-PL" sz="2000" b="1" dirty="0">
                <a:solidFill>
                  <a:srgbClr val="0070C0"/>
                </a:solidFill>
                <a:latin typeface="+mn-lt"/>
              </a:rPr>
              <a:t>Wylicza się go w okresie amortyzacji, stopa dyskontowa 4%, nie obejmuje kosztów pośrednich;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W przypadku pomocy </a:t>
            </a:r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nieprzekraczającej 2,2 mln EUR </a:t>
            </a:r>
            <a:r>
              <a:rPr lang="pl-PL" sz="2000" dirty="0">
                <a:latin typeface="+mn-lt"/>
                <a:ea typeface="Open Sans"/>
                <a:cs typeface="Open Sans"/>
              </a:rPr>
              <a:t>jako alternatywę do zastosowania metody, o której mowa w ust. 6 i 7, maksymalną kwotę pomocy można ustalić </a:t>
            </a:r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na poziomie 80 % kosztów kwalifikowalnych</a:t>
            </a:r>
            <a:r>
              <a:rPr lang="pl-PL" sz="2000" dirty="0">
                <a:latin typeface="+mn-lt"/>
                <a:ea typeface="Open Sans"/>
                <a:cs typeface="Open Sans"/>
              </a:rPr>
              <a:t>;</a:t>
            </a:r>
          </a:p>
          <a:p>
            <a:pPr marL="251460" indent="-251460"/>
            <a:r>
              <a:rPr lang="pl-PL" sz="2000" b="1" dirty="0">
                <a:latin typeface="+mn-lt"/>
                <a:ea typeface="Open Sans"/>
                <a:cs typeface="Open Sans"/>
              </a:rPr>
              <a:t>Progi notyfikacji</a:t>
            </a:r>
            <a:r>
              <a:rPr lang="pl-PL" sz="2000" dirty="0">
                <a:latin typeface="+mn-lt"/>
                <a:ea typeface="Open Sans"/>
                <a:cs typeface="Open Sans"/>
              </a:rPr>
              <a:t>: pomoc inwestycyjna na kulturę i zachowanie dziedzictwa kulturowego: 165 mln EUR na projekt.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032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  <a:ea typeface="Open Sans"/>
                <a:cs typeface="Open Sans"/>
              </a:rPr>
              <a:t>Artykuł 55 Pomoc na infrastrukturę sportową </a:t>
            </a:r>
            <a:br>
              <a:rPr lang="pl-PL" dirty="0">
                <a:latin typeface="+mn-lt"/>
                <a:ea typeface="Open Sans"/>
                <a:cs typeface="Open Sans"/>
              </a:rPr>
            </a:br>
            <a:r>
              <a:rPr lang="pl-PL" dirty="0">
                <a:latin typeface="+mn-lt"/>
                <a:ea typeface="Open Sans"/>
                <a:cs typeface="Open Sans"/>
              </a:rPr>
              <a:t>i wielofunkcyjną infrastrukturę rekreacyjną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Infrastruktura sportowa, nie może być użytkowana wyłącznie przez jednego użytkownika uprawiającego sport zawodowo; 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Wielofunkcyjna rekreacyjna = zaplecze rekreacyjne o wielofunkcyjnym charakterze oferujące w szczególności usługi kulturalne i rekreacyjne, z wyjątkiem parków rozrywki i obiektów hotelowych – służy więcej niż jednemu celowi rekreacji;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OZE jako dodatek;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Udostępnienie użytkownikom = przejrzystych i niedyskryminacyjnych zasadach;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Koszty kwalifikowalne = rzeczowe aktywa trwałe i wartości niematerialne i prawne;</a:t>
            </a:r>
          </a:p>
          <a:p>
            <a:pPr marL="251460" indent="-251460"/>
            <a:endParaRPr lang="pl-PL" sz="2000" dirty="0">
              <a:latin typeface="+mn-lt"/>
              <a:ea typeface="Open Sans"/>
              <a:cs typeface="Open Sans"/>
            </a:endParaRPr>
          </a:p>
          <a:p>
            <a:pPr marL="251460" indent="-251460"/>
            <a:endParaRPr lang="pl-PL" sz="2000" dirty="0">
              <a:latin typeface="+mn-lt"/>
              <a:ea typeface="Open Sans"/>
              <a:cs typeface="Open Sans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1384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  <a:ea typeface="Open Sans"/>
                <a:cs typeface="Open Sans"/>
              </a:rPr>
              <a:t>Artykuł 55 Pomoc na infrastrukturę sportową </a:t>
            </a:r>
            <a:br>
              <a:rPr lang="pl-PL" dirty="0">
                <a:latin typeface="+mn-lt"/>
                <a:ea typeface="Open Sans"/>
                <a:cs typeface="Open Sans"/>
              </a:rPr>
            </a:br>
            <a:r>
              <a:rPr lang="pl-PL" dirty="0">
                <a:latin typeface="+mn-lt"/>
                <a:ea typeface="Open Sans"/>
                <a:cs typeface="Open Sans"/>
              </a:rPr>
              <a:t>i wielofunkcyjną infrastrukturę rekreacyjną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kwota pomocy INWESTYCYJNEJ nie przekracza różnicy między kosztami kwalifikowalnymi a zyskiem operacyjnym z inwestycji; 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Zysk operacyjny odlicza się od kosztów kwalifikowalnych ex </a:t>
            </a:r>
            <a:r>
              <a:rPr lang="pl-PL" sz="2000" dirty="0" err="1">
                <a:latin typeface="+mn-lt"/>
                <a:ea typeface="Open Sans"/>
                <a:cs typeface="Open Sans"/>
              </a:rPr>
              <a:t>ante</a:t>
            </a:r>
            <a:r>
              <a:rPr lang="pl-PL" sz="2000" dirty="0">
                <a:latin typeface="+mn-lt"/>
                <a:ea typeface="Open Sans"/>
                <a:cs typeface="Open Sans"/>
              </a:rPr>
              <a:t>, na podstawie rozsądnych prognoz, albo przy użyciu mechanizmu wycofania; </a:t>
            </a:r>
          </a:p>
          <a:p>
            <a:pPr marL="251460" indent="-251460"/>
            <a:r>
              <a:rPr lang="pl-PL" sz="2000" b="1" dirty="0">
                <a:solidFill>
                  <a:srgbClr val="0070C0"/>
                </a:solidFill>
                <a:latin typeface="+mn-lt"/>
              </a:rPr>
              <a:t>Wylicza się go w okresie amortyzacji, stopa dyskontowa 4%, nie obejmuje kosztów pośrednich;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W przypadku pomocy </a:t>
            </a:r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nieprzekraczającej 2,2 mln EUR </a:t>
            </a:r>
            <a:r>
              <a:rPr lang="pl-PL" sz="2000" dirty="0">
                <a:latin typeface="+mn-lt"/>
                <a:ea typeface="Open Sans"/>
                <a:cs typeface="Open Sans"/>
              </a:rPr>
              <a:t>jako alternatywę do zastosowania metody, o której mowa w ust. 6 i 7, maksymalną kwotę pomocy można ustalić </a:t>
            </a:r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na poziomie 80 % kosztów kwalifikowalnych</a:t>
            </a:r>
            <a:r>
              <a:rPr lang="pl-PL" sz="2000" dirty="0">
                <a:latin typeface="+mn-lt"/>
                <a:ea typeface="Open Sans"/>
                <a:cs typeface="Open Sans"/>
              </a:rPr>
              <a:t>;</a:t>
            </a:r>
          </a:p>
          <a:p>
            <a:pPr marL="251460" indent="-251460"/>
            <a:r>
              <a:rPr lang="pl-PL" sz="2000" b="1" dirty="0">
                <a:latin typeface="+mn-lt"/>
                <a:ea typeface="Open Sans"/>
                <a:cs typeface="Open Sans"/>
              </a:rPr>
              <a:t>Progi notyfikacji</a:t>
            </a:r>
            <a:r>
              <a:rPr lang="pl-PL" sz="2000" dirty="0">
                <a:latin typeface="+mn-lt"/>
                <a:ea typeface="Open Sans"/>
                <a:cs typeface="Open Sans"/>
              </a:rPr>
              <a:t>: pomoc inwestycyjna na infrastrukturę sportową i wielofunkcyjną infrastrukturę rekreacyjną: 33 mln EUR lub jeżeli łączne koszty przekraczają 110 mln EUR na projekt</a:t>
            </a:r>
          </a:p>
          <a:p>
            <a:pPr marL="251460" indent="-251460"/>
            <a:endParaRPr lang="pl-PL" sz="2000" dirty="0">
              <a:latin typeface="+mn-lt"/>
              <a:ea typeface="Open Sans"/>
              <a:cs typeface="Open Sans"/>
            </a:endParaRPr>
          </a:p>
          <a:p>
            <a:pPr marL="251460" indent="-251460"/>
            <a:endParaRPr lang="pl-PL" sz="2000" dirty="0">
              <a:latin typeface="+mn-lt"/>
              <a:ea typeface="Open Sans"/>
              <a:cs typeface="Open Sans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1244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  <a:ea typeface="Open Sans"/>
                <a:cs typeface="Open Sans"/>
              </a:rPr>
              <a:t>Artykuł 56 Pomoc inwestycyjna na infrastrukturę lokalną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Budowa lub modernizacja lokalnej infrastruktury, która przyczynia się na poziomie lokalnym do poprawy otoczenia biznesu i środowiska konsumenckiego oraz do modernizacji i rozwoju bazy przemysłowej;</a:t>
            </a:r>
          </a:p>
          <a:p>
            <a:pPr marL="251460" indent="-251460"/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Nie ma zastosowania do pomocy na infrastrukturę, która jest przedmiotem innych sekcji rozdziału III </a:t>
            </a:r>
            <a:r>
              <a:rPr lang="pl-PL" sz="2000" dirty="0">
                <a:latin typeface="+mn-lt"/>
                <a:ea typeface="Open Sans"/>
                <a:cs typeface="Open Sans"/>
              </a:rPr>
              <a:t>niniejszego rozporządzenia z wyjątkiem sekcji 1 - Pomoc regionalna;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Infrastruktura udostępniana użytkownikom w oparciu o </a:t>
            </a:r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otwarte, przejrzyste i niedyskryminujące zasady. </a:t>
            </a:r>
            <a:r>
              <a:rPr lang="pl-PL" sz="2000" dirty="0">
                <a:latin typeface="+mn-lt"/>
                <a:ea typeface="Open Sans"/>
                <a:cs typeface="Open Sans"/>
              </a:rPr>
              <a:t>Cena pobierana za użytkowanie lub sprzedaż infrastruktury </a:t>
            </a:r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odpowiada cenie rynkowej;</a:t>
            </a:r>
          </a:p>
          <a:p>
            <a:pPr marL="251460" indent="-251460"/>
            <a:r>
              <a:rPr lang="pl-PL" sz="2000" dirty="0">
                <a:latin typeface="+mn-lt"/>
              </a:rPr>
              <a:t>Koszty kwalifikowalne = rzeczowe aktywa trwałe i wartości niematerialne i prawne;</a:t>
            </a:r>
          </a:p>
          <a:p>
            <a:pPr marL="0" indent="0">
              <a:buNone/>
            </a:pPr>
            <a:endParaRPr lang="pl-PL" sz="2000" b="1" dirty="0">
              <a:solidFill>
                <a:srgbClr val="0070C0"/>
              </a:solidFill>
              <a:latin typeface="+mn-lt"/>
              <a:ea typeface="Open Sans"/>
              <a:cs typeface="Open Sans"/>
            </a:endParaRPr>
          </a:p>
          <a:p>
            <a:pPr marL="251460" indent="-251460"/>
            <a:endParaRPr lang="pl-PL" sz="2000" dirty="0">
              <a:latin typeface="+mn-lt"/>
              <a:ea typeface="Open Sans"/>
              <a:cs typeface="Open Sans"/>
            </a:endParaRPr>
          </a:p>
          <a:p>
            <a:pPr marL="251460" indent="-251460"/>
            <a:endParaRPr lang="pl-PL" sz="2000" dirty="0">
              <a:latin typeface="+mn-lt"/>
              <a:ea typeface="Open Sans"/>
              <a:cs typeface="Open Sans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9950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  <a:ea typeface="Open Sans"/>
                <a:cs typeface="Open Sans"/>
              </a:rPr>
              <a:t>Artykuł 56 Pomoc inwestycyjna na infrastrukturę lokalną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Kwota pomocy nie przekracza różnicy między kosztami kwalifikowalnymi a zyskiem operacyjnym z inwestycji. Zysk operacyjny odlicza się od kosztów kwalifikowalnych ex </a:t>
            </a:r>
            <a:r>
              <a:rPr lang="pl-PL" sz="2000" dirty="0" err="1">
                <a:latin typeface="+mn-lt"/>
                <a:ea typeface="Open Sans"/>
                <a:cs typeface="Open Sans"/>
              </a:rPr>
              <a:t>ante</a:t>
            </a:r>
            <a:r>
              <a:rPr lang="pl-PL" sz="2000" dirty="0">
                <a:latin typeface="+mn-lt"/>
                <a:ea typeface="Open Sans"/>
                <a:cs typeface="Open Sans"/>
              </a:rPr>
              <a:t>, na podstawie rozsądnych prognoz, albo przy użyciu mechanizmu wycofania;</a:t>
            </a:r>
          </a:p>
          <a:p>
            <a:pPr marL="251460" indent="-251460"/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Wylicza się go w okresie amortyzacji, stopa dyskontowa 4%, nie obejmuje kosztów pośrednich;</a:t>
            </a:r>
            <a:endParaRPr lang="pl-PL" sz="2000" b="1" dirty="0">
              <a:solidFill>
                <a:srgbClr val="0070C0"/>
              </a:solidFill>
              <a:latin typeface="+mn-lt"/>
            </a:endParaRPr>
          </a:p>
          <a:p>
            <a:pPr marL="251460" indent="-251460"/>
            <a:r>
              <a:rPr lang="pl-PL" sz="2000" b="1" dirty="0">
                <a:latin typeface="+mn-lt"/>
                <a:ea typeface="Open Sans"/>
                <a:cs typeface="Open Sans"/>
              </a:rPr>
              <a:t>Progi notyfikacji</a:t>
            </a:r>
            <a:r>
              <a:rPr lang="pl-PL" sz="2000" dirty="0">
                <a:latin typeface="+mn-lt"/>
                <a:ea typeface="Open Sans"/>
                <a:cs typeface="Open Sans"/>
              </a:rPr>
              <a:t>: pomoc inwestycyjna na lokalną infrastrukturę: 11 mln EUR lub łączne koszty przekraczają 22 mln EUR na tę samą infrastrukturę;</a:t>
            </a:r>
          </a:p>
          <a:p>
            <a:pPr marL="251460" indent="-251460"/>
            <a:endParaRPr lang="pl-PL" sz="2000" dirty="0">
              <a:latin typeface="+mn-lt"/>
              <a:ea typeface="Open Sans"/>
              <a:cs typeface="Open Sans"/>
            </a:endParaRPr>
          </a:p>
          <a:p>
            <a:pPr marL="251460" indent="-251460"/>
            <a:endParaRPr lang="pl-PL" sz="2000" dirty="0">
              <a:latin typeface="+mn-lt"/>
              <a:ea typeface="Open Sans"/>
              <a:cs typeface="Open Sans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0628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1066091"/>
            <a:ext cx="8640381" cy="1080001"/>
          </a:xfrm>
        </p:spPr>
        <p:txBody>
          <a:bodyPr/>
          <a:lstStyle/>
          <a:p>
            <a:r>
              <a:rPr lang="pl-PL" dirty="0"/>
              <a:t>POMOC DE MINIMIS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>
                <a:latin typeface="+mn-lt"/>
              </a:rPr>
              <a:t>Ze względu na niewielką wartość nie wpływa na wymianę gospodarczą między krajami członkowskimi i/lub nie zakłóca konkurencji;</a:t>
            </a:r>
          </a:p>
          <a:p>
            <a:r>
              <a:rPr lang="pl-PL" sz="2000" dirty="0">
                <a:latin typeface="+mn-lt"/>
              </a:rPr>
              <a:t>Pomoc de minimis </a:t>
            </a:r>
            <a:r>
              <a:rPr lang="pl-PL" sz="2000" dirty="0">
                <a:latin typeface="+mn-lt"/>
                <a:sym typeface="Symbol" panose="05050102010706020507" pitchFamily="18" charset="2"/>
              </a:rPr>
              <a:t> pomoc publiczna;</a:t>
            </a:r>
            <a:endParaRPr lang="pl-PL" sz="2000" dirty="0">
              <a:latin typeface="+mn-lt"/>
            </a:endParaRPr>
          </a:p>
          <a:p>
            <a:r>
              <a:rPr lang="pl-PL" sz="2000" dirty="0">
                <a:latin typeface="+mn-lt"/>
              </a:rPr>
              <a:t>Bardziej jako charakter uzupełniający;</a:t>
            </a:r>
          </a:p>
          <a:p>
            <a:r>
              <a:rPr lang="pl-PL" sz="2000" b="1" dirty="0">
                <a:latin typeface="+mn-lt"/>
              </a:rPr>
              <a:t>Nowe rozporządzenie dot. pomocy de minimis: Rozporządzenie Ministra Funduszy i Polityki Regionalnej z dnia 17 kwietnia 2024 r. w sprawie udzielania pomocy de minimis w ramach regionalnych programów na lata 2021–2027 (Dz. U. z 2024 r. poz. 598)</a:t>
            </a:r>
            <a:r>
              <a:rPr lang="pl-PL" sz="2000" dirty="0">
                <a:latin typeface="+mn-lt"/>
              </a:rPr>
              <a:t>. Treść w/w rozporządzenia znajduje się pod tym adresem: </a:t>
            </a:r>
            <a:r>
              <a:rPr lang="pl-PL" sz="2000" u="sng" dirty="0">
                <a:latin typeface="+mn-lt"/>
                <a:hlinkClick r:id="rId3"/>
              </a:rPr>
              <a:t>https://isap.sejm.gov.pl/isap.nsf/DocDetails.xsp?id=WDU20240000598</a:t>
            </a:r>
            <a:endParaRPr lang="pl-PL" sz="2000" b="1" dirty="0">
              <a:latin typeface="+mn-lt"/>
            </a:endParaRPr>
          </a:p>
          <a:p>
            <a:r>
              <a:rPr lang="pl-PL" sz="2000" dirty="0">
                <a:latin typeface="+mn-lt"/>
              </a:rPr>
              <a:t>Limit 300 000 EUR w okresie ostatnich trzech lat / jedno przedsiębiorstwo;</a:t>
            </a:r>
          </a:p>
          <a:p>
            <a:r>
              <a:rPr lang="pl-PL" sz="2000" dirty="0">
                <a:latin typeface="+mn-lt"/>
              </a:rPr>
              <a:t>Jedno przedsiębiorstwo </a:t>
            </a:r>
            <a:r>
              <a:rPr lang="pl-PL" sz="2000" dirty="0">
                <a:latin typeface="+mn-lt"/>
                <a:sym typeface="Symbol" panose="05050102010706020507" pitchFamily="18" charset="2"/>
              </a:rPr>
              <a:t></a:t>
            </a:r>
            <a:r>
              <a:rPr lang="pl-PL" sz="2000" dirty="0">
                <a:latin typeface="+mn-lt"/>
              </a:rPr>
              <a:t> podmioty powiązane w sposób określony w art.2 ust.2 rozporządzenia nr 2023/2831.</a:t>
            </a:r>
          </a:p>
          <a:p>
            <a:pPr marL="0" indent="0">
              <a:buNone/>
            </a:pPr>
            <a:endParaRPr lang="pl-PL" sz="2000" b="1" dirty="0">
              <a:latin typeface="+mn-lt"/>
            </a:endParaRP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9952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2C3DAD-F3A0-4DB9-A977-938D279A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899838"/>
            <a:ext cx="8640381" cy="1080001"/>
          </a:xfrm>
        </p:spPr>
        <p:txBody>
          <a:bodyPr/>
          <a:lstStyle/>
          <a:p>
            <a:r>
              <a:rPr lang="pl-PL" dirty="0"/>
              <a:t>Efekt zachęty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0D4ACF-48BB-4408-B9A2-6BD9CCA1C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9" y="1979839"/>
            <a:ext cx="8640382" cy="5399998"/>
          </a:xfrm>
        </p:spPr>
        <p:txBody>
          <a:bodyPr>
            <a:normAutofit/>
          </a:bodyPr>
          <a:lstStyle/>
          <a:p>
            <a:r>
              <a:rPr lang="pl-PL" dirty="0"/>
              <a:t>Pomoc publiczna udzielana w oparciu o Rozporządzenie Komisji (UE) nr 651/2014 </a:t>
            </a:r>
            <a:r>
              <a:rPr lang="pl-PL" b="1" dirty="0"/>
              <a:t>MUSI SPEŁNIAĆ EFEKT ZCHĘTY (ARTYKUŁ 6)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Pomoc wywołuje efekt zachęty, jeżeli beneficjent złożył do danego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państwa członkowskiego pisemny wniosek o przyznanie pomocy przed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rozpoczęciem prac nad projektem lub rozpoczęciem działalności</a:t>
            </a:r>
          </a:p>
          <a:p>
            <a:endParaRPr lang="pl-PL" dirty="0"/>
          </a:p>
          <a:p>
            <a:r>
              <a:rPr lang="pl-PL" dirty="0"/>
              <a:t>Ogłoszenie przetargu, które wiąże się z koniecznością podpisania umowy z wykonawcą, będzie stanowiło rozpoczęcie prac nad projektem. Aby efekt zachęty był spełniony, w warunkach przetargu należy zawrzeć zastrzeżenie, iż umowa zostanie zawarta pod warunkiem przyznania dofinansowania.</a:t>
            </a:r>
          </a:p>
          <a:p>
            <a:r>
              <a:rPr lang="pl-PL" b="1" dirty="0"/>
              <a:t>Uwaga: efekt zachęty jest z automatu spełniony w przypadku pomocy na kulturę i zachowanie dziedzictwa kulturowego, jeżeli spełnione są warunki ustanowione w art. 53;  nie dotyczy pomocy de minimis.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F342C8-9A63-4BE5-9710-3B4E28DF11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6883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/>
              <a:t>BENEFICJENT FUNDUSZOWY, BENEFICJENT POMOCOWY</a:t>
            </a:r>
          </a:p>
        </p:txBody>
      </p:sp>
    </p:spTree>
    <p:extLst>
      <p:ext uri="{BB962C8B-B14F-4D97-AF65-F5344CB8AC3E}">
        <p14:creationId xmlns:p14="http://schemas.microsoft.com/office/powerpoint/2010/main" val="3806199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6F990-24FC-4862-9399-84206C3D6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Beneficjent funduszowy, beneficjent pomocowy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DFDCD1-FEB6-45A9-B890-CF00BC3BF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>
                <a:latin typeface="+mn-lt"/>
              </a:rPr>
              <a:t>Należy rozróżniać beneficjenta w rozumieniu regulacji funduszowych oraz beneficjenta w rozumieniu regulacji z zakresu pomocy publicznej/pomocy de minimis. </a:t>
            </a:r>
          </a:p>
          <a:p>
            <a:r>
              <a:rPr lang="pl-PL" sz="2000" dirty="0">
                <a:latin typeface="+mn-lt"/>
              </a:rPr>
              <a:t>Beneficjent funduszowy to podmiot, który jest uprawniony do aplikowania o środki w ramach EFRR i FST.</a:t>
            </a:r>
          </a:p>
          <a:p>
            <a:r>
              <a:rPr lang="pl-PL" sz="2000" dirty="0">
                <a:latin typeface="+mn-lt"/>
              </a:rPr>
              <a:t>Beneficjent pomocy publicznej i/lub pomocy de minimis to podmiot, który ze wsparcia ze środków unijnych czerpie bezpośrednio korzyści. Beneficjent funduszowy może być jednocześnie beneficjentem pomocy, ale nie musi. </a:t>
            </a:r>
          </a:p>
          <a:p>
            <a:r>
              <a:rPr lang="pl-PL" sz="2000" b="1" dirty="0">
                <a:solidFill>
                  <a:srgbClr val="0070C0"/>
                </a:solidFill>
                <a:latin typeface="+mn-lt"/>
              </a:rPr>
              <a:t>W przypadku projektu partnerskiego pomoc publiczna może być udzielona partnerowi wiodącemu oraz również partnerom, jeśli są oni odpowiedzialni za zadanie w projekcie i mają przypisane konkretne wydatki.</a:t>
            </a:r>
          </a:p>
        </p:txBody>
      </p:sp>
    </p:spTree>
    <p:extLst>
      <p:ext uri="{BB962C8B-B14F-4D97-AF65-F5344CB8AC3E}">
        <p14:creationId xmlns:p14="http://schemas.microsoft.com/office/powerpoint/2010/main" val="349231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latin typeface="+mn-lt"/>
              </a:rPr>
              <a:t>PRZESŁANKI WYSTĄPIENIA POMOCY PUBLICZNEJ – TEST POMOCY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955E6-429B-48D0-AFAF-CCD512B7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267669"/>
            <a:ext cx="8640382" cy="4392170"/>
          </a:xfrm>
        </p:spPr>
        <p:txBody>
          <a:bodyPr/>
          <a:lstStyle/>
          <a:p>
            <a:r>
              <a:rPr lang="pl-PL" dirty="0">
                <a:latin typeface="+mn-lt"/>
              </a:rPr>
              <a:t>Art. 107 ust. 1 Traktatu o funkcjonowaniu Unii Europejskiej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wnioskodawca jest przedsiębiorcą w rozumieniu funkcjonalnym (wykorzystuje produkty projektu do działalności o charakterze gospodarczym)?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zasobów przypisywalny władzy publicznej jest selektywny – tzn. uprzywilejowuje określone podmioty lub wytwarzanie określonych dóbr?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skutkuje przysporzeniem na rzecz określonego podmiotu, na warunkach korzystniejszych niż rynkowe?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w efekcie tego transferu występuje lub może wystąpić zakłócenie konkurencji?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wpływa na wymianę handlową między krajami członkowskimi?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7F85FA8-BCD8-4E9A-918B-AEF57DE143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40" t="17870" r="12201" b="21651"/>
          <a:stretch/>
        </p:blipFill>
        <p:spPr>
          <a:xfrm>
            <a:off x="9234338" y="2602009"/>
            <a:ext cx="646886" cy="608834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1768F7ED-98AE-49E2-AF08-072D2CA6A8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40" t="17870" r="12201" b="21651"/>
          <a:stretch/>
        </p:blipFill>
        <p:spPr>
          <a:xfrm>
            <a:off x="9234338" y="3555848"/>
            <a:ext cx="646886" cy="608834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F8DE069A-CA6B-41BB-8FB1-B94DBFD813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40" t="17870" r="12201" b="21651"/>
          <a:stretch/>
        </p:blipFill>
        <p:spPr>
          <a:xfrm>
            <a:off x="9234338" y="4590860"/>
            <a:ext cx="646886" cy="608834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1D1255B9-90A0-40CC-9F05-9C7F013FCF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40" t="17870" r="12201" b="21651"/>
          <a:stretch/>
        </p:blipFill>
        <p:spPr>
          <a:xfrm>
            <a:off x="9235610" y="5463524"/>
            <a:ext cx="646886" cy="608834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4E9B60D4-0469-49C9-A718-F23FC8B016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40" t="17870" r="12201" b="21651"/>
          <a:stretch/>
        </p:blipFill>
        <p:spPr>
          <a:xfrm>
            <a:off x="9234338" y="6153533"/>
            <a:ext cx="646886" cy="608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90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POZIOMY POMOCY PUBLICZNEJ POMOCY DE MINIMIS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08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A5D862-8BAC-46B9-B686-82265D877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Poziomy pomocy publicznej / pomocy de minimis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3F2D2E-E7B9-4016-861D-12138918E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>
                <a:latin typeface="+mn-lt"/>
              </a:rPr>
              <a:t>Pomoc publiczna w ramach Rozporządzenia Komisji nr 651/2014 = pomoc na poziomie właściciela infrastruktury. </a:t>
            </a:r>
          </a:p>
          <a:p>
            <a:r>
              <a:rPr lang="pl-PL" sz="2000" dirty="0">
                <a:latin typeface="+mn-lt"/>
              </a:rPr>
              <a:t>Pomoc musi być przejrzysta, za jaką można uznać wyłącznie pomoc przyznawaną na poziomie właściciela/inwestora infrastruktury. Jej dalsze przetransferowywanie na kolejne poziomy, tzn. poziom operatora i użytkowników końcowych może nie mieć charakteru przejrzystego. </a:t>
            </a:r>
          </a:p>
          <a:p>
            <a:r>
              <a:rPr lang="pl-PL" sz="2000" dirty="0">
                <a:latin typeface="+mn-lt"/>
              </a:rPr>
              <a:t>Aby wykluczyć występowanie pomocy publicznej na poziomie operatora, udostępnienie/przekazanie infrastruktury musi nastąpić po cenie rynkowej.</a:t>
            </a:r>
          </a:p>
          <a:p>
            <a:r>
              <a:rPr lang="pl-PL" sz="2000" dirty="0">
                <a:latin typeface="+mn-lt"/>
              </a:rPr>
              <a:t>Ograniczenie udzielenia pomocy publicznej przez beneficjenta na kolejnych poziomach wynika z brzmienia definicji tego podmiotu zawartej w art. 2 pkt 9 rozporządzenia Parlamentu Europejskiego i Rady (UE) 2021/1060 – NIE DOTYCZY TO POMOCY DE MINIS.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5085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Open Sans"/>
                <a:ea typeface="Open Sans"/>
                <a:cs typeface="Open Sans"/>
              </a:rPr>
              <a:t>KOSZTY POŚREDNIE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68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6C43-F319-6B1A-B5E7-071CDEA9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/>
                <a:ea typeface="Open Sans"/>
                <a:cs typeface="Open Sans"/>
              </a:rPr>
              <a:t>Koszty pośrednie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A34FE-6E07-53CA-F892-D3A6B43B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184376"/>
          </a:xfrm>
        </p:spPr>
        <p:txBody>
          <a:bodyPr>
            <a:noAutofit/>
          </a:bodyPr>
          <a:lstStyle/>
          <a:p>
            <a:pPr lvl="0">
              <a:buClr>
                <a:srgbClr val="003399"/>
              </a:buClr>
            </a:pPr>
            <a:r>
              <a:rPr lang="pl-PL" sz="2000" dirty="0">
                <a:latin typeface="+mn-lt"/>
              </a:rPr>
              <a:t>Jeśli w projekcie wystąpi pomoc publiczna/pomoc de minimis (wydatki wskazane w polu E.3.1) = koszty pośrednie powinny być objęte pomocą de minimis, do dostępnego limitu;</a:t>
            </a:r>
          </a:p>
          <a:p>
            <a:pPr lvl="0">
              <a:buClr>
                <a:srgbClr val="003399"/>
              </a:buClr>
            </a:pPr>
            <a:r>
              <a:rPr lang="pl-PL" sz="2000" dirty="0">
                <a:latin typeface="+mn-lt"/>
              </a:rPr>
              <a:t>Projekt z częściową pomocą = jedna z poniższych opcji:</a:t>
            </a:r>
          </a:p>
          <a:p>
            <a:pPr lvl="1">
              <a:buClr>
                <a:srgbClr val="003399"/>
              </a:buClr>
            </a:pPr>
            <a:r>
              <a:rPr lang="pl-PL" sz="2000" dirty="0">
                <a:latin typeface="+mn-lt"/>
              </a:rPr>
              <a:t>przypisanie pomocy de minimis do wielkości dofinansowania kosztów pośrednich, do posiadanego limitem;</a:t>
            </a:r>
          </a:p>
          <a:p>
            <a:pPr lvl="1">
              <a:buClr>
                <a:srgbClr val="003399"/>
              </a:buClr>
            </a:pPr>
            <a:r>
              <a:rPr lang="pl-PL" sz="2000" dirty="0">
                <a:latin typeface="+mn-lt"/>
              </a:rPr>
              <a:t>ustalenie wielkości dofinansowania kosztów pośrednich, obejmujących jedynie cześć wydatków bezpośrednich nieobjętą pomocą = brak pomocy de minimis w kosztach pośrednich. UWAGA! Opis tej sytuacji (w tym wyliczenia) należy wskazać w polu E.1.2. Zadania w projekcie - koszty pośrednie lub A.4.2. Pomoc de minimis.</a:t>
            </a:r>
          </a:p>
          <a:p>
            <a:pPr lvl="0">
              <a:buClr>
                <a:srgbClr val="003399"/>
              </a:buClr>
            </a:pPr>
            <a:r>
              <a:rPr lang="pl-PL" sz="2000" b="1" dirty="0">
                <a:latin typeface="+mn-lt"/>
              </a:rPr>
              <a:t>Jeśli wnioskodawcą jest JST: </a:t>
            </a:r>
            <a:r>
              <a:rPr lang="pl-PL" sz="2000" dirty="0">
                <a:latin typeface="+mn-lt"/>
              </a:rPr>
              <a:t>Gmina/Miasto prowadzi działalność gospodarczą za pośrednictwem swojego urzędu, dlatego pomoc de minimis na dofinansowanie kosztów pośrednich będzie sprawozdawana na Urząd Gminy/Miasta.</a:t>
            </a:r>
          </a:p>
        </p:txBody>
      </p:sp>
    </p:spTree>
    <p:extLst>
      <p:ext uri="{BB962C8B-B14F-4D97-AF65-F5344CB8AC3E}">
        <p14:creationId xmlns:p14="http://schemas.microsoft.com/office/powerpoint/2010/main" val="643771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819" y="5309043"/>
            <a:ext cx="7559675" cy="705572"/>
          </a:xfrm>
        </p:spPr>
        <p:txBody>
          <a:bodyPr>
            <a:normAutofit fontScale="90000"/>
          </a:bodyPr>
          <a:lstStyle/>
          <a:p>
            <a:br>
              <a:rPr lang="pl-PL"/>
            </a:br>
            <a:endParaRPr lang="pl-PL"/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BD29868-21BA-4C85-B33B-626BEE339E1A}"/>
              </a:ext>
            </a:extLst>
          </p:cNvPr>
          <p:cNvGrpSpPr/>
          <p:nvPr/>
        </p:nvGrpSpPr>
        <p:grpSpPr>
          <a:xfrm>
            <a:off x="89324" y="6423017"/>
            <a:ext cx="10602489" cy="1115542"/>
            <a:chOff x="153899" y="6417375"/>
            <a:chExt cx="10492198" cy="1192200"/>
          </a:xfrm>
        </p:grpSpPr>
        <p:pic>
          <p:nvPicPr>
            <p:cNvPr id="5" name="Obraz 4">
              <a:extLst>
                <a:ext uri="{FF2B5EF4-FFF2-40B4-BE49-F238E27FC236}">
                  <a16:creationId xmlns:a16="http://schemas.microsoft.com/office/drawing/2014/main" id="{FAD900B4-6AC2-439C-9392-70E3D642AE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537F6D25-2268-4358-91E0-A28EC39741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D862AD94-BDDA-4CF3-A95F-5087D24FFC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AD9431F5-949C-4612-8C8B-9445AFB72C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10" name="Łącznik prosty 9">
              <a:extLst>
                <a:ext uri="{FF2B5EF4-FFF2-40B4-BE49-F238E27FC236}">
                  <a16:creationId xmlns:a16="http://schemas.microsoft.com/office/drawing/2014/main" id="{C6F945A1-2B76-4421-8CF3-F9DEA8CDEB79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0D15C57-6318-468B-8420-59416F315FF6}"/>
              </a:ext>
            </a:extLst>
          </p:cNvPr>
          <p:cNvSpPr txBox="1"/>
          <p:nvPr/>
        </p:nvSpPr>
        <p:spPr>
          <a:xfrm>
            <a:off x="3113658" y="620314"/>
            <a:ext cx="698477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/>
              <a:t>DZIĘKUJĘ ZA UWAGĘ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Patrycja Rojek</a:t>
            </a:r>
          </a:p>
          <a:p>
            <a:pPr algn="ctr"/>
            <a:endParaRPr lang="pl-PL" sz="2800" dirty="0"/>
          </a:p>
          <a:p>
            <a:pPr algn="ctr"/>
            <a:r>
              <a:rPr lang="pl-PL" sz="2400" dirty="0"/>
              <a:t>Referat oceny projektów 1</a:t>
            </a:r>
          </a:p>
          <a:p>
            <a:pPr algn="ctr"/>
            <a:r>
              <a:rPr lang="pl-PL" sz="2400" dirty="0"/>
              <a:t>Zespół ds. pomocy publicznej</a:t>
            </a:r>
          </a:p>
          <a:p>
            <a:pPr algn="ctr"/>
            <a:endParaRPr lang="pl-PL" sz="2400" dirty="0"/>
          </a:p>
          <a:p>
            <a:pPr algn="ctr"/>
            <a:r>
              <a:rPr lang="pl-PL" sz="2000" dirty="0"/>
              <a:t>Departament Europejskiego Funduszu Rozwoju Regionalnego</a:t>
            </a:r>
          </a:p>
          <a:p>
            <a:pPr algn="ctr"/>
            <a:r>
              <a:rPr lang="pl-PL" sz="2000" dirty="0"/>
              <a:t>Urząd Marszałkowski Województwa Śląskiego</a:t>
            </a: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Jakie dokumenty pomocowe dołączyć do wniosku?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4" y="2212371"/>
            <a:ext cx="8640382" cy="50958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sz="2000" dirty="0">
                <a:latin typeface="+mn-lt"/>
              </a:rPr>
              <a:t>Załącznik 4.c Analiza zgodności projektu z zasadami pomocy publicznej i/lub pomocy de minimis – </a:t>
            </a:r>
            <a:r>
              <a:rPr lang="pl-PL" sz="2000" b="1" dirty="0">
                <a:latin typeface="+mn-lt"/>
              </a:rPr>
              <a:t>zawsze, nawet gdy projekt nie jest objęty pomocą publiczną;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sz="2000" dirty="0">
                <a:latin typeface="+mn-lt"/>
              </a:rPr>
              <a:t>Formularze pomocy de minimis </a:t>
            </a:r>
            <a:r>
              <a:rPr lang="pl-PL" sz="2000" b="1" dirty="0">
                <a:latin typeface="+mn-lt"/>
              </a:rPr>
              <a:t>(uwaga zmiany) </a:t>
            </a:r>
            <a:r>
              <a:rPr lang="pl-PL" sz="2000" dirty="0">
                <a:latin typeface="+mn-lt"/>
              </a:rPr>
              <a:t>/ innej pomocy niż de minimis;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sz="2000" dirty="0">
                <a:latin typeface="+mn-lt"/>
              </a:rPr>
              <a:t>Zaświadczenie/oświadczenie dotyczące pomocy de minimis – </a:t>
            </a:r>
            <a:r>
              <a:rPr lang="pl-PL" sz="2000" b="1" dirty="0">
                <a:latin typeface="+mn-lt"/>
              </a:rPr>
              <a:t>uwaga zmiany</a:t>
            </a:r>
            <a:r>
              <a:rPr lang="pl-PL" sz="2000" dirty="0">
                <a:latin typeface="+mn-lt"/>
              </a:rPr>
              <a:t>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sz="2000" dirty="0">
                <a:latin typeface="+mn-lt"/>
              </a:rPr>
              <a:t>Sprawozdania finansowe – jeśli pomoc publiczna;</a:t>
            </a:r>
          </a:p>
        </p:txBody>
      </p:sp>
    </p:spTree>
    <p:extLst>
      <p:ext uri="{BB962C8B-B14F-4D97-AF65-F5344CB8AC3E}">
        <p14:creationId xmlns:p14="http://schemas.microsoft.com/office/powerpoint/2010/main" val="223753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MOŻLIWE PODSTAWY PRAWNE UDZIELENIA POMOCY</a:t>
            </a:r>
            <a:endParaRPr lang="en-US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098" y="2774220"/>
            <a:ext cx="8193615" cy="3650387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00000"/>
              </a:lnSpc>
            </a:pPr>
            <a:endParaRPr lang="pl-PL" sz="2000" b="0" dirty="0"/>
          </a:p>
          <a:p>
            <a:pPr>
              <a:lnSpc>
                <a:spcPct val="100000"/>
              </a:lnSpc>
            </a:pPr>
            <a:endParaRPr lang="pl-PL" sz="2000" b="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2000" b="0" dirty="0"/>
          </a:p>
          <a:p>
            <a:endParaRPr lang="pl-PL" sz="2000" b="0" dirty="0"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3144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MOŻLIWE PODSTAWY PRAWNE UDZIELENIA POMOCY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31283"/>
            <a:ext cx="8640382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Rozporządzenie Ministra Funduszy i Polityki Regionalnej z dnia 11 grudnia 2022 r. w sprawie udzielania pomocy na inwestycje w układy wysokosprawnej kogeneracji oraz na propagowanie energii ze źródeł odnawialnych w ramach regionalnych programów na lata 2021–2027 (Dz. U. z 2022 r. poz. 2693 z późn. zm.) </a:t>
            </a:r>
            <a:r>
              <a:rPr lang="pl-PL" sz="2000" b="1" dirty="0">
                <a:latin typeface="+mn-lt"/>
              </a:rPr>
              <a:t>– </a:t>
            </a:r>
            <a:r>
              <a:rPr lang="pl-PL" sz="2000" b="1" u="sng" dirty="0">
                <a:solidFill>
                  <a:srgbClr val="0070C0"/>
                </a:solidFill>
                <a:latin typeface="+mn-lt"/>
              </a:rPr>
              <a:t>art. 41 rozporządzenia 651/2014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Rozporządzenie Ministra Funduszy i Polityki Regionalnej z dnia 7 sierpnia 2023 r. w sprawie udzielania pomocy inwestycyjnej na kulturę i zachowanie dziedzictwa kulturowego w ramach regionalnych programów na lata 2021–2027 (Dz. U. poz. 1678) – </a:t>
            </a:r>
            <a:r>
              <a:rPr lang="pl-PL" sz="2000" b="1" u="sng" dirty="0">
                <a:solidFill>
                  <a:srgbClr val="0070C0"/>
                </a:solidFill>
                <a:latin typeface="+mn-lt"/>
              </a:rPr>
              <a:t>art. 53 rozporządzenia 651/2014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4313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MOŻLIWE PODSTAWY PRAWNE UDZIELENIA POMOCY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29920"/>
            <a:ext cx="8640382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Rozporządzenie Ministra funduszy i polityki regionalnej z dnia 24 sierpnia 2023 r. w sprawie udzielania pomocy inwestycyjnej na infrastrukturę sportową i wielofunkcyjną infrastrukturę rekreacyjną w ramach regionalnych programów na lata 2021–2027 </a:t>
            </a:r>
            <a:r>
              <a:rPr lang="pl-PL" sz="2000" b="1" dirty="0">
                <a:latin typeface="+mn-lt"/>
              </a:rPr>
              <a:t>– </a:t>
            </a:r>
            <a:r>
              <a:rPr lang="pl-PL" sz="2000" b="1" u="sng" dirty="0">
                <a:solidFill>
                  <a:srgbClr val="0070C0"/>
                </a:solidFill>
                <a:latin typeface="+mn-lt"/>
              </a:rPr>
              <a:t>art. 55 rozporządzenia 651/2014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Rozporządzenie Ministra Funduszy i Polityki Regionalnej z dnia 11 grudnia 2022 r. w sprawie udzielania pomocy inwestycyjnej na infrastrukturę lokalną w ramach regionalnych programów na lata 2021–2027 (Dz. U. z 2022 r. poz. 2686) – art. ….. rozporządzenia 651/2014 – </a:t>
            </a:r>
            <a:r>
              <a:rPr lang="pl-PL" sz="2000" b="1" u="sng" dirty="0">
                <a:solidFill>
                  <a:srgbClr val="0070C0"/>
                </a:solidFill>
                <a:latin typeface="+mn-lt"/>
              </a:rPr>
              <a:t>art. 56 rozporządzenia 651/2014</a:t>
            </a:r>
          </a:p>
        </p:txBody>
      </p:sp>
    </p:spTree>
    <p:extLst>
      <p:ext uri="{BB962C8B-B14F-4D97-AF65-F5344CB8AC3E}">
        <p14:creationId xmlns:p14="http://schemas.microsoft.com/office/powerpoint/2010/main" val="4093644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MOŻLIWE PODSTAWY PRAWNE UDZIELENIA POMOCY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29920"/>
            <a:ext cx="8640382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Rozporządzenie Ministra Funduszy i Polityki Regionalnej z dnia 17 kwietnia 2024 r. w sprawie udzielania pomocy de minimis w ramach regionalnych programów na lata 2021–2027 (Dz. U. z 2024 r. poz. 598) – </a:t>
            </a:r>
            <a:r>
              <a:rPr lang="pl-PL" sz="2000" b="1" dirty="0">
                <a:latin typeface="+mn-lt"/>
              </a:rPr>
              <a:t>Uwaga </a:t>
            </a:r>
            <a:r>
              <a:rPr lang="pl-PL" sz="2000" b="1" dirty="0">
                <a:latin typeface="+mn-lt"/>
                <a:hlinkClick r:id="rId2"/>
              </a:rPr>
              <a:t>nowe Rozporządzenie MFiPR dot. de minimis</a:t>
            </a:r>
            <a:r>
              <a:rPr lang="pl-PL" sz="2000" b="1" dirty="0">
                <a:latin typeface="+mn-lt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Inne możliwe do wyboru w ramach naboru </a:t>
            </a:r>
          </a:p>
        </p:txBody>
      </p:sp>
    </p:spTree>
    <p:extLst>
      <p:ext uri="{BB962C8B-B14F-4D97-AF65-F5344CB8AC3E}">
        <p14:creationId xmlns:p14="http://schemas.microsoft.com/office/powerpoint/2010/main" val="4250105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8" y="945045"/>
            <a:ext cx="8640381" cy="140624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Artykuł 41 Pomoc inwestycyjna na propagowanie energii ze źródeł odnawialnych, propagowanie wodoru odnawialnego i wysokosprawnej kogeneracji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7" y="2816931"/>
            <a:ext cx="8640382" cy="4315110"/>
          </a:xfrm>
        </p:spPr>
        <p:txBody>
          <a:bodyPr>
            <a:noAutofit/>
          </a:bodyPr>
          <a:lstStyle/>
          <a:p>
            <a:pPr marL="251460" indent="-251460">
              <a:lnSpc>
                <a:spcPct val="120000"/>
              </a:lnSpc>
            </a:pPr>
            <a:r>
              <a:rPr lang="pl-PL" sz="2000" dirty="0">
                <a:latin typeface="+mn-lt"/>
              </a:rPr>
              <a:t>Całkowita zmiana przepisów – brak scenariuszy i instalacji referencyjnej;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 dirty="0">
                <a:latin typeface="+mn-lt"/>
              </a:rPr>
              <a:t>Dodatkowe wsparcie dla magazynów energii pochodzącej z instalacji OZE;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 dirty="0">
                <a:latin typeface="+mn-lt"/>
                <a:ea typeface="Open Sans"/>
                <a:cs typeface="Open Sans"/>
              </a:rPr>
              <a:t>Część związana z magazynowaniem musi odbierać co najmniej 75 % energii z bezpośrednio podłączonej instalacji wytwarzania energii z OZE w skali roku (dotyczy energii elektrycznej i cieplnej);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 dirty="0">
                <a:latin typeface="+mn-lt"/>
                <a:ea typeface="Open Sans"/>
                <a:cs typeface="Open Sans"/>
              </a:rPr>
              <a:t>Za koszty kwalifikowalne uznaje się całkowity koszt inwestycji;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 b="1" dirty="0">
                <a:latin typeface="+mn-lt"/>
                <a:ea typeface="Open Sans"/>
                <a:cs typeface="Open Sans"/>
              </a:rPr>
              <a:t>Progi notyfikacji</a:t>
            </a:r>
            <a:r>
              <a:rPr lang="pl-PL" sz="2000" dirty="0">
                <a:latin typeface="+mn-lt"/>
                <a:ea typeface="Open Sans"/>
                <a:cs typeface="Open Sans"/>
              </a:rPr>
              <a:t>: pomoc inwestycyjna na ochronę środowiska, o ile nie określono inaczej: 30 mln EUR na przedsiębiorstwo na projekt inwestycyjny </a:t>
            </a:r>
            <a:r>
              <a:rPr lang="pl-PL" sz="2000" b="1" dirty="0">
                <a:solidFill>
                  <a:schemeClr val="accent4"/>
                </a:solidFill>
                <a:latin typeface="+mn-lt"/>
                <a:ea typeface="Open Sans"/>
                <a:cs typeface="Open Sans"/>
              </a:rPr>
              <a:t>(jeśli w projekcie tylko magazyn to…)</a:t>
            </a: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2909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8" y="945045"/>
            <a:ext cx="8640381" cy="140624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Artykuł 41 Pomoc inwestycyjna na propagowanie energii ze źródeł odnawialnych, propagowanie wodoru odnawialnego i wysokosprawnej kogeneracji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7" y="2816931"/>
            <a:ext cx="8640382" cy="4315110"/>
          </a:xfrm>
        </p:spPr>
        <p:txBody>
          <a:bodyPr>
            <a:noAutofit/>
          </a:bodyPr>
          <a:lstStyle/>
          <a:p>
            <a:pPr marL="251460" indent="-251460">
              <a:lnSpc>
                <a:spcPct val="120000"/>
              </a:lnSpc>
            </a:pPr>
            <a:r>
              <a:rPr lang="pl-PL" sz="2000" dirty="0">
                <a:latin typeface="+mn-lt"/>
                <a:ea typeface="Open Sans"/>
                <a:cs typeface="Open Sans"/>
              </a:rPr>
              <a:t>Intensywność pomocy nie może przekraczać: </a:t>
            </a:r>
          </a:p>
          <a:p>
            <a:pPr marL="846871" lvl="1" indent="-342900">
              <a:lnSpc>
                <a:spcPct val="120000"/>
              </a:lnSpc>
              <a:buAutoNum type="alphaLcParenR"/>
            </a:pPr>
            <a:r>
              <a:rPr lang="pl-PL" sz="2000" b="1" dirty="0">
                <a:latin typeface="+mn-lt"/>
                <a:ea typeface="Open Sans"/>
                <a:cs typeface="Open Sans"/>
              </a:rPr>
              <a:t>45 % kosztów kwalifikowalnych </a:t>
            </a:r>
            <a:r>
              <a:rPr lang="pl-PL" sz="2000" dirty="0">
                <a:latin typeface="+mn-lt"/>
                <a:ea typeface="Open Sans"/>
                <a:cs typeface="Open Sans"/>
              </a:rPr>
              <a:t>w przypadku inwestycji w produkcję odnawialnych źródeł energii np. </a:t>
            </a:r>
            <a:r>
              <a:rPr lang="pl-PL" sz="2000" b="1" dirty="0">
                <a:latin typeface="+mn-lt"/>
                <a:ea typeface="Open Sans"/>
                <a:cs typeface="Open Sans"/>
              </a:rPr>
              <a:t>PV, pompy ciepła</a:t>
            </a:r>
            <a:r>
              <a:rPr lang="pl-PL" sz="2000" dirty="0">
                <a:latin typeface="+mn-lt"/>
                <a:ea typeface="Open Sans"/>
                <a:cs typeface="Open Sans"/>
              </a:rPr>
              <a:t>, </a:t>
            </a:r>
          </a:p>
          <a:p>
            <a:pPr marL="846871" lvl="1" indent="-342900">
              <a:lnSpc>
                <a:spcPct val="120000"/>
              </a:lnSpc>
              <a:buAutoNum type="alphaLcParenR"/>
            </a:pPr>
            <a:r>
              <a:rPr lang="pl-PL" sz="2000" b="1" dirty="0">
                <a:latin typeface="+mn-lt"/>
                <a:ea typeface="Open Sans"/>
                <a:cs typeface="Open Sans"/>
              </a:rPr>
              <a:t>30 % kosztów kwalifikowalnych </a:t>
            </a:r>
            <a:r>
              <a:rPr lang="pl-PL" sz="2000" dirty="0">
                <a:latin typeface="+mn-lt"/>
                <a:ea typeface="Open Sans"/>
                <a:cs typeface="Open Sans"/>
              </a:rPr>
              <a:t>w przypadku każdej innej inwestycji objętej niniejszym artykułem np. </a:t>
            </a:r>
            <a:r>
              <a:rPr lang="pl-PL" sz="2000" b="1" dirty="0">
                <a:latin typeface="+mn-lt"/>
                <a:ea typeface="Open Sans"/>
                <a:cs typeface="Open Sans"/>
              </a:rPr>
              <a:t>system zarzadzania energią, magazyny energii, </a:t>
            </a:r>
            <a:r>
              <a:rPr lang="pl-PL" sz="2000" dirty="0">
                <a:latin typeface="+mn-lt"/>
                <a:ea typeface="Open Sans"/>
                <a:cs typeface="Open Sans"/>
              </a:rPr>
              <a:t> 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 dirty="0">
                <a:latin typeface="+mn-lt"/>
              </a:rPr>
              <a:t>+ bonusy za MŚP (20% małe przedsiębiorstwa, 10% średnie przedsiębiorstwa); 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 dirty="0">
                <a:latin typeface="+mn-lt"/>
                <a:ea typeface="Open Sans"/>
                <a:cs typeface="Open Sans"/>
              </a:rPr>
              <a:t>Brak premii 15% za woj. śląskie!!</a:t>
            </a:r>
          </a:p>
        </p:txBody>
      </p:sp>
    </p:spTree>
    <p:extLst>
      <p:ext uri="{BB962C8B-B14F-4D97-AF65-F5344CB8AC3E}">
        <p14:creationId xmlns:p14="http://schemas.microsoft.com/office/powerpoint/2010/main" val="395211508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7" ma:contentTypeDescription="Utwórz nowy dokument." ma:contentTypeScope="" ma:versionID="3bfced6a2e9f3be90117ee71082c37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e9c65fe6afde8f5e6b765019dcc39f2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dfd8ecb-48ca-46b4-a91b-7d92686a607b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69DF55-489C-436E-AF33-93ECB10E39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bde75c-c695-442a-80d4-61b034fbba81"/>
    <ds:schemaRef ds:uri="6852e5d6-3164-4114-9510-169695538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6470E4-38B4-4043-87FE-9820A2779581}">
  <ds:schemaRefs>
    <ds:schemaRef ds:uri="6852e5d6-3164-4114-9510-1696955387a4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9ebde75c-c695-442a-80d4-61b034fbba8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C2AAAB6-C606-4262-8AAB-A289D11A6E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</TotalTime>
  <Words>1989</Words>
  <Application>Microsoft Office PowerPoint</Application>
  <PresentationFormat>Niestandardowy</PresentationFormat>
  <Paragraphs>127</Paragraphs>
  <Slides>24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Arial</vt:lpstr>
      <vt:lpstr>Calibri</vt:lpstr>
      <vt:lpstr>Open Sans</vt:lpstr>
      <vt:lpstr>Symbol</vt:lpstr>
      <vt:lpstr>Motyw pakietu Office</vt:lpstr>
      <vt:lpstr>Pomoc publiczna w ramach naborów  dot. zwiększenia roli kultury i turystyki  w rozwoju subregionalnym FE SL 2021-2027</vt:lpstr>
      <vt:lpstr>PRZESŁANKI WYSTĄPIENIA POMOCY PUBLICZNEJ – TEST POMOCY PUBLICZNEJ</vt:lpstr>
      <vt:lpstr>Jakie dokumenty pomocowe dołączyć do wniosku?</vt:lpstr>
      <vt:lpstr>MOŻLIWE PODSTAWY PRAWNE UDZIELENIA POMOCY</vt:lpstr>
      <vt:lpstr>MOŻLIWE PODSTAWY PRAWNE UDZIELENIA POMOCY</vt:lpstr>
      <vt:lpstr>MOŻLIWE PODSTAWY PRAWNE UDZIELENIA POMOCY</vt:lpstr>
      <vt:lpstr>MOŻLIWE PODSTAWY PRAWNE UDZIELENIA POMOCY</vt:lpstr>
      <vt:lpstr>Artykuł 41 Pomoc inwestycyjna na propagowanie energii ze źródeł odnawialnych, propagowanie wodoru odnawialnego i wysokosprawnej kogeneracji</vt:lpstr>
      <vt:lpstr>Artykuł 41 Pomoc inwestycyjna na propagowanie energii ze źródeł odnawialnych, propagowanie wodoru odnawialnego i wysokosprawnej kogeneracji</vt:lpstr>
      <vt:lpstr>Artykuł 53 Pomoc na kulturę i zachowanie dziedzictwa kulturowego</vt:lpstr>
      <vt:lpstr>Artykuł 53 Pomoc na kulturę i zachowanie dziedzictwa kulturowego</vt:lpstr>
      <vt:lpstr>Artykuł 55 Pomoc na infrastrukturę sportową  i wielofunkcyjną infrastrukturę rekreacyjną</vt:lpstr>
      <vt:lpstr>Artykuł 55 Pomoc na infrastrukturę sportową  i wielofunkcyjną infrastrukturę rekreacyjną</vt:lpstr>
      <vt:lpstr>Artykuł 56 Pomoc inwestycyjna na infrastrukturę lokalną</vt:lpstr>
      <vt:lpstr>Artykuł 56 Pomoc inwestycyjna na infrastrukturę lokalną</vt:lpstr>
      <vt:lpstr>POMOC DE MINIMIS</vt:lpstr>
      <vt:lpstr>Efekt zachęty</vt:lpstr>
      <vt:lpstr>BENEFICJENT FUNDUSZOWY, BENEFICJENT POMOCOWY</vt:lpstr>
      <vt:lpstr>Beneficjent funduszowy, beneficjent pomocowy</vt:lpstr>
      <vt:lpstr>POZIOMY POMOCY PUBLICZNEJ POMOCY DE MINIMIS</vt:lpstr>
      <vt:lpstr>Poziomy pomocy publicznej / pomocy de minimis</vt:lpstr>
      <vt:lpstr>KOSZTY POŚREDNIE</vt:lpstr>
      <vt:lpstr>Koszty pośrednie 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Rojek Patrycja</cp:lastModifiedBy>
  <cp:revision>24</cp:revision>
  <cp:lastPrinted>2022-11-18T14:15:27Z</cp:lastPrinted>
  <dcterms:created xsi:type="dcterms:W3CDTF">2022-06-22T09:40:44Z</dcterms:created>
  <dcterms:modified xsi:type="dcterms:W3CDTF">2024-04-26T04:37:58Z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  <property fmtid="{D5CDD505-2E9C-101B-9397-08002B2CF9AE}" pid="3" name="MediaServiceImageTags">
    <vt:lpwstr/>
  </property>
</Properties>
</file>