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41" r:id="rId5"/>
  </p:sldMasterIdLst>
  <p:notesMasterIdLst>
    <p:notesMasterId r:id="rId46"/>
  </p:notesMasterIdLst>
  <p:handoutMasterIdLst>
    <p:handoutMasterId r:id="rId47"/>
  </p:handoutMasterIdLst>
  <p:sldIdLst>
    <p:sldId id="427" r:id="rId6"/>
    <p:sldId id="732" r:id="rId7"/>
    <p:sldId id="471" r:id="rId8"/>
    <p:sldId id="462" r:id="rId9"/>
    <p:sldId id="458" r:id="rId10"/>
    <p:sldId id="436" r:id="rId11"/>
    <p:sldId id="332" r:id="rId12"/>
    <p:sldId id="773" r:id="rId13"/>
    <p:sldId id="474" r:id="rId14"/>
    <p:sldId id="779" r:id="rId15"/>
    <p:sldId id="774" r:id="rId16"/>
    <p:sldId id="775" r:id="rId17"/>
    <p:sldId id="784" r:id="rId18"/>
    <p:sldId id="475" r:id="rId19"/>
    <p:sldId id="776" r:id="rId20"/>
    <p:sldId id="777" r:id="rId21"/>
    <p:sldId id="788" r:id="rId22"/>
    <p:sldId id="789" r:id="rId23"/>
    <p:sldId id="834" r:id="rId24"/>
    <p:sldId id="844" r:id="rId25"/>
    <p:sldId id="781" r:id="rId26"/>
    <p:sldId id="274" r:id="rId27"/>
    <p:sldId id="691" r:id="rId28"/>
    <p:sldId id="772" r:id="rId29"/>
    <p:sldId id="780" r:id="rId30"/>
    <p:sldId id="778" r:id="rId31"/>
    <p:sldId id="845" r:id="rId32"/>
    <p:sldId id="835" r:id="rId33"/>
    <p:sldId id="836" r:id="rId34"/>
    <p:sldId id="837" r:id="rId35"/>
    <p:sldId id="846" r:id="rId36"/>
    <p:sldId id="838" r:id="rId37"/>
    <p:sldId id="839" r:id="rId38"/>
    <p:sldId id="840" r:id="rId39"/>
    <p:sldId id="848" r:id="rId40"/>
    <p:sldId id="847" r:id="rId41"/>
    <p:sldId id="841" r:id="rId42"/>
    <p:sldId id="842" r:id="rId43"/>
    <p:sldId id="843" r:id="rId44"/>
    <p:sldId id="260" r:id="rId45"/>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 id="{5230D26A-10E4-450E-A8BC-3B0AB787A374}">
          <p14:sldIdLst>
            <p14:sldId id="427"/>
            <p14:sldId id="732"/>
            <p14:sldId id="471"/>
            <p14:sldId id="462"/>
            <p14:sldId id="458"/>
            <p14:sldId id="436"/>
            <p14:sldId id="332"/>
            <p14:sldId id="773"/>
            <p14:sldId id="474"/>
            <p14:sldId id="779"/>
            <p14:sldId id="774"/>
            <p14:sldId id="775"/>
            <p14:sldId id="784"/>
            <p14:sldId id="475"/>
            <p14:sldId id="776"/>
            <p14:sldId id="777"/>
            <p14:sldId id="788"/>
            <p14:sldId id="789"/>
            <p14:sldId id="834"/>
            <p14:sldId id="844"/>
            <p14:sldId id="781"/>
            <p14:sldId id="274"/>
            <p14:sldId id="691"/>
            <p14:sldId id="772"/>
            <p14:sldId id="780"/>
            <p14:sldId id="778"/>
            <p14:sldId id="845"/>
            <p14:sldId id="835"/>
            <p14:sldId id="836"/>
            <p14:sldId id="837"/>
            <p14:sldId id="846"/>
            <p14:sldId id="838"/>
            <p14:sldId id="839"/>
            <p14:sldId id="840"/>
            <p14:sldId id="848"/>
            <p14:sldId id="847"/>
            <p14:sldId id="841"/>
            <p14:sldId id="842"/>
            <p14:sldId id="843"/>
            <p14:sldId id="260"/>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Jamróz Marzena" initials="JM" lastIdx="1" clrIdx="1">
    <p:extLst>
      <p:ext uri="{19B8F6BF-5375-455C-9EA6-DF929625EA0E}">
        <p15:presenceInfo xmlns:p15="http://schemas.microsoft.com/office/powerpoint/2012/main" userId="S-1-5-21-833596994-3496505273-2944068786-1556" providerId="AD"/>
      </p:ext>
    </p:extLst>
  </p:cmAuthor>
  <p:cmAuthor id="3" name="Pawlus Gniewosz" initials="PG" lastIdx="2" clrIdx="2">
    <p:extLst>
      <p:ext uri="{19B8F6BF-5375-455C-9EA6-DF929625EA0E}">
        <p15:presenceInfo xmlns:p15="http://schemas.microsoft.com/office/powerpoint/2012/main" userId="S-1-5-21-833596994-3496505273-2944068786-15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132C2-C050-1284-F6F3-F635859548F8}" v="6" dt="2024-04-24T06:15:12.694"/>
    <p1510:client id="{1BE45626-0772-C9FF-5D09-0F9CAC9AEE18}" v="20" dt="2024-04-24T05:29:22.370"/>
    <p1510:client id="{1F45EEC1-4DC4-1372-4651-C821C0F39846}" v="33" dt="2024-04-25T12:28:33.131"/>
    <p1510:client id="{7D8C42E3-B2EE-8E46-355B-8B912DD91F71}" v="2" dt="2024-04-25T13:01:27.774"/>
    <p1510:client id="{871C1AB7-5706-D34A-E5A7-E522D808BADF}" v="714" dt="2024-04-25T12:21:30.811"/>
    <p1510:client id="{A4AA31B9-C528-4BEC-999B-BF2F1DD09CFF}" v="122" dt="2024-04-24T05:35:06.139"/>
    <p1510:client id="{CD299699-90C8-4765-9A78-D1464CF8C6D6}" v="7" dt="2024-04-25T07:35:08.530"/>
  </p1510:revLst>
</p1510:revInfo>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381"/>
        <p:guide pos="336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wlus Gniewosz" userId="028a0c9b-67f1-4e57-9330-462ad14014b5" providerId="ADAL" clId="{DDCC54E2-593C-4FF2-9CE2-BA56D2920B7B}"/>
    <pc:docChg chg="undo redo custSel addSld delSld modSld sldOrd addSection delSection modSection">
      <pc:chgData name="Pawlus Gniewosz" userId="028a0c9b-67f1-4e57-9330-462ad14014b5" providerId="ADAL" clId="{DDCC54E2-593C-4FF2-9CE2-BA56D2920B7B}" dt="2024-04-22T10:03:43.957" v="7214" actId="20577"/>
      <pc:docMkLst>
        <pc:docMk/>
      </pc:docMkLst>
      <pc:sldChg chg="modSp add">
        <pc:chgData name="Pawlus Gniewosz" userId="028a0c9b-67f1-4e57-9330-462ad14014b5" providerId="ADAL" clId="{DDCC54E2-593C-4FF2-9CE2-BA56D2920B7B}" dt="2024-04-22T08:13:34.664" v="6843" actId="20577"/>
        <pc:sldMkLst>
          <pc:docMk/>
          <pc:sldMk cId="3325994817" sldId="260"/>
        </pc:sldMkLst>
        <pc:spChg chg="mod">
          <ac:chgData name="Pawlus Gniewosz" userId="028a0c9b-67f1-4e57-9330-462ad14014b5" providerId="ADAL" clId="{DDCC54E2-593C-4FF2-9CE2-BA56D2920B7B}" dt="2024-04-22T08:13:34.664" v="6843" actId="20577"/>
          <ac:spMkLst>
            <pc:docMk/>
            <pc:sldMk cId="3325994817" sldId="260"/>
            <ac:spMk id="12" creationId="{20D15C57-6318-468B-8420-59416F315FF6}"/>
          </ac:spMkLst>
        </pc:spChg>
      </pc:sldChg>
      <pc:sldChg chg="addSp delSp add ord">
        <pc:chgData name="Pawlus Gniewosz" userId="028a0c9b-67f1-4e57-9330-462ad14014b5" providerId="ADAL" clId="{DDCC54E2-593C-4FF2-9CE2-BA56D2920B7B}" dt="2024-04-16T10:32:31.528" v="2826"/>
        <pc:sldMkLst>
          <pc:docMk/>
          <pc:sldMk cId="3852992799" sldId="274"/>
        </pc:sldMkLst>
        <pc:picChg chg="add del">
          <ac:chgData name="Pawlus Gniewosz" userId="028a0c9b-67f1-4e57-9330-462ad14014b5" providerId="ADAL" clId="{DDCC54E2-593C-4FF2-9CE2-BA56D2920B7B}" dt="2024-04-16T10:32:31.528" v="2826"/>
          <ac:picMkLst>
            <pc:docMk/>
            <pc:sldMk cId="3852992799" sldId="274"/>
            <ac:picMk id="2" creationId="{29A90E95-1FFA-47DA-BC08-E118FDA52BF5}"/>
          </ac:picMkLst>
        </pc:picChg>
        <pc:picChg chg="del">
          <ac:chgData name="Pawlus Gniewosz" userId="028a0c9b-67f1-4e57-9330-462ad14014b5" providerId="ADAL" clId="{DDCC54E2-593C-4FF2-9CE2-BA56D2920B7B}" dt="2024-04-10T07:16:18.957" v="587"/>
          <ac:picMkLst>
            <pc:docMk/>
            <pc:sldMk cId="3852992799" sldId="274"/>
            <ac:picMk id="2" creationId="{3480C18B-3EF4-4863-BE1B-03B45233D0BF}"/>
          </ac:picMkLst>
        </pc:picChg>
        <pc:picChg chg="add del">
          <ac:chgData name="Pawlus Gniewosz" userId="028a0c9b-67f1-4e57-9330-462ad14014b5" providerId="ADAL" clId="{DDCC54E2-593C-4FF2-9CE2-BA56D2920B7B}" dt="2024-04-10T07:16:33.317" v="589"/>
          <ac:picMkLst>
            <pc:docMk/>
            <pc:sldMk cId="3852992799" sldId="274"/>
            <ac:picMk id="3" creationId="{C3F22E0B-043C-4DA8-B728-ECC1975FD4DB}"/>
          </ac:picMkLst>
        </pc:picChg>
      </pc:sldChg>
      <pc:sldChg chg="modSp add">
        <pc:chgData name="Pawlus Gniewosz" userId="028a0c9b-67f1-4e57-9330-462ad14014b5" providerId="ADAL" clId="{DDCC54E2-593C-4FF2-9CE2-BA56D2920B7B}" dt="2024-04-10T11:04:34.564" v="1652" actId="20577"/>
        <pc:sldMkLst>
          <pc:docMk/>
          <pc:sldMk cId="180865766" sldId="332"/>
        </pc:sldMkLst>
        <pc:spChg chg="mod">
          <ac:chgData name="Pawlus Gniewosz" userId="028a0c9b-67f1-4e57-9330-462ad14014b5" providerId="ADAL" clId="{DDCC54E2-593C-4FF2-9CE2-BA56D2920B7B}" dt="2024-04-10T11:04:34.564" v="1652" actId="20577"/>
          <ac:spMkLst>
            <pc:docMk/>
            <pc:sldMk cId="180865766" sldId="332"/>
            <ac:spMk id="2" creationId="{00000000-0000-0000-0000-000000000000}"/>
          </ac:spMkLst>
        </pc:spChg>
        <pc:spChg chg="mod">
          <ac:chgData name="Pawlus Gniewosz" userId="028a0c9b-67f1-4e57-9330-462ad14014b5" providerId="ADAL" clId="{DDCC54E2-593C-4FF2-9CE2-BA56D2920B7B}" dt="2024-04-10T09:46:07" v="926" actId="20577"/>
          <ac:spMkLst>
            <pc:docMk/>
            <pc:sldMk cId="180865766" sldId="332"/>
            <ac:spMk id="3" creationId="{00000000-0000-0000-0000-000000000000}"/>
          </ac:spMkLst>
        </pc:spChg>
      </pc:sldChg>
      <pc:sldChg chg="addSp delSp modSp add del ord">
        <pc:chgData name="Pawlus Gniewosz" userId="028a0c9b-67f1-4e57-9330-462ad14014b5" providerId="ADAL" clId="{DDCC54E2-593C-4FF2-9CE2-BA56D2920B7B}" dt="2024-04-16T10:49:04.982" v="3026"/>
        <pc:sldMkLst>
          <pc:docMk/>
          <pc:sldMk cId="663329334" sldId="427"/>
        </pc:sldMkLst>
        <pc:spChg chg="mod">
          <ac:chgData name="Pawlus Gniewosz" userId="028a0c9b-67f1-4e57-9330-462ad14014b5" providerId="ADAL" clId="{DDCC54E2-593C-4FF2-9CE2-BA56D2920B7B}" dt="2024-04-16T09:19:47.476" v="2312" actId="1076"/>
          <ac:spMkLst>
            <pc:docMk/>
            <pc:sldMk cId="663329334" sldId="427"/>
            <ac:spMk id="2" creationId="{01A395D3-35E7-4FC6-9F13-A51704F85134}"/>
          </ac:spMkLst>
        </pc:spChg>
        <pc:spChg chg="add del">
          <ac:chgData name="Pawlus Gniewosz" userId="028a0c9b-67f1-4e57-9330-462ad14014b5" providerId="ADAL" clId="{DDCC54E2-593C-4FF2-9CE2-BA56D2920B7B}" dt="2024-04-16T09:11:00.423" v="2292"/>
          <ac:spMkLst>
            <pc:docMk/>
            <pc:sldMk cId="663329334" sldId="427"/>
            <ac:spMk id="4" creationId="{685C9B66-AB46-493E-AC9E-8A606B289351}"/>
          </ac:spMkLst>
        </pc:spChg>
        <pc:spChg chg="add del">
          <ac:chgData name="Pawlus Gniewosz" userId="028a0c9b-67f1-4e57-9330-462ad14014b5" providerId="ADAL" clId="{DDCC54E2-593C-4FF2-9CE2-BA56D2920B7B}" dt="2024-04-16T09:13:04.140" v="2294"/>
          <ac:spMkLst>
            <pc:docMk/>
            <pc:sldMk cId="663329334" sldId="427"/>
            <ac:spMk id="5" creationId="{8E61302E-C1AF-4C19-AB50-68100C23E4A5}"/>
          </ac:spMkLst>
        </pc:spChg>
        <pc:spChg chg="add del">
          <ac:chgData name="Pawlus Gniewosz" userId="028a0c9b-67f1-4e57-9330-462ad14014b5" providerId="ADAL" clId="{DDCC54E2-593C-4FF2-9CE2-BA56D2920B7B}" dt="2024-04-16T09:13:06.302" v="2296"/>
          <ac:spMkLst>
            <pc:docMk/>
            <pc:sldMk cId="663329334" sldId="427"/>
            <ac:spMk id="6" creationId="{F140B4E7-488D-40D7-A35C-8CDA48DB0D07}"/>
          </ac:spMkLst>
        </pc:spChg>
        <pc:spChg chg="add">
          <ac:chgData name="Pawlus Gniewosz" userId="028a0c9b-67f1-4e57-9330-462ad14014b5" providerId="ADAL" clId="{DDCC54E2-593C-4FF2-9CE2-BA56D2920B7B}" dt="2024-04-16T09:13:06.390" v="2297"/>
          <ac:spMkLst>
            <pc:docMk/>
            <pc:sldMk cId="663329334" sldId="427"/>
            <ac:spMk id="7" creationId="{21B3B786-6F95-42DB-AB4B-3E25A16F285C}"/>
          </ac:spMkLst>
        </pc:spChg>
        <pc:spChg chg="add del">
          <ac:chgData name="Pawlus Gniewosz" userId="028a0c9b-67f1-4e57-9330-462ad14014b5" providerId="ADAL" clId="{DDCC54E2-593C-4FF2-9CE2-BA56D2920B7B}" dt="2024-04-16T09:19:35.906" v="2310"/>
          <ac:spMkLst>
            <pc:docMk/>
            <pc:sldMk cId="663329334" sldId="427"/>
            <ac:spMk id="8" creationId="{96DF1F83-897E-4046-A588-C26E40C971E8}"/>
          </ac:spMkLst>
        </pc:spChg>
        <pc:spChg chg="add">
          <ac:chgData name="Pawlus Gniewosz" userId="028a0c9b-67f1-4e57-9330-462ad14014b5" providerId="ADAL" clId="{DDCC54E2-593C-4FF2-9CE2-BA56D2920B7B}" dt="2024-04-16T10:49:04.982" v="3026"/>
          <ac:spMkLst>
            <pc:docMk/>
            <pc:sldMk cId="663329334" sldId="427"/>
            <ac:spMk id="9" creationId="{081A6B16-61A5-4977-BF5D-59E754047298}"/>
          </ac:spMkLst>
        </pc:spChg>
        <pc:spChg chg="mod">
          <ac:chgData name="Pawlus Gniewosz" userId="028a0c9b-67f1-4e57-9330-462ad14014b5" providerId="ADAL" clId="{DDCC54E2-593C-4FF2-9CE2-BA56D2920B7B}" dt="2024-04-16T09:16:26.572" v="2303"/>
          <ac:spMkLst>
            <pc:docMk/>
            <pc:sldMk cId="663329334" sldId="427"/>
            <ac:spMk id="16" creationId="{4C794C03-15A9-49F8-B6BD-0FEC745D633C}"/>
          </ac:spMkLst>
        </pc:spChg>
        <pc:picChg chg="add del">
          <ac:chgData name="Pawlus Gniewosz" userId="028a0c9b-67f1-4e57-9330-462ad14014b5" providerId="ADAL" clId="{DDCC54E2-593C-4FF2-9CE2-BA56D2920B7B}" dt="2024-04-10T11:09:37.075" v="1686"/>
          <ac:picMkLst>
            <pc:docMk/>
            <pc:sldMk cId="663329334" sldId="427"/>
            <ac:picMk id="4" creationId="{D9BFF772-AD01-48A1-8147-CF99C6C9BFFA}"/>
          </ac:picMkLst>
        </pc:picChg>
        <pc:picChg chg="add del">
          <ac:chgData name="Pawlus Gniewosz" userId="028a0c9b-67f1-4e57-9330-462ad14014b5" providerId="ADAL" clId="{DDCC54E2-593C-4FF2-9CE2-BA56D2920B7B}" dt="2024-04-16T09:16:30.946" v="2305"/>
          <ac:picMkLst>
            <pc:docMk/>
            <pc:sldMk cId="663329334" sldId="427"/>
            <ac:picMk id="1030" creationId="{FCF8AEC1-A403-4C40-A79B-AA269FE0C26C}"/>
          </ac:picMkLst>
        </pc:picChg>
        <pc:picChg chg="add del mod">
          <ac:chgData name="Pawlus Gniewosz" userId="028a0c9b-67f1-4e57-9330-462ad14014b5" providerId="ADAL" clId="{DDCC54E2-593C-4FF2-9CE2-BA56D2920B7B}" dt="2024-04-16T10:44:52.521" v="2951"/>
          <ac:picMkLst>
            <pc:docMk/>
            <pc:sldMk cId="663329334" sldId="427"/>
            <ac:picMk id="1032" creationId="{C6FC3C31-F358-46E3-9C1E-C4A8EB025444}"/>
          </ac:picMkLst>
        </pc:picChg>
      </pc:sldChg>
      <pc:sldChg chg="delSp add ord">
        <pc:chgData name="Pawlus Gniewosz" userId="028a0c9b-67f1-4e57-9330-462ad14014b5" providerId="ADAL" clId="{DDCC54E2-593C-4FF2-9CE2-BA56D2920B7B}" dt="2024-04-22T09:59:54.645" v="7069"/>
        <pc:sldMkLst>
          <pc:docMk/>
          <pc:sldMk cId="631564306" sldId="436"/>
        </pc:sldMkLst>
        <pc:spChg chg="del">
          <ac:chgData name="Pawlus Gniewosz" userId="028a0c9b-67f1-4e57-9330-462ad14014b5" providerId="ADAL" clId="{DDCC54E2-593C-4FF2-9CE2-BA56D2920B7B}" dt="2024-04-22T09:59:54.645" v="7069"/>
          <ac:spMkLst>
            <pc:docMk/>
            <pc:sldMk cId="631564306" sldId="436"/>
            <ac:spMk id="4" creationId="{B77E45B5-0762-4690-B280-94144EDF31EA}"/>
          </ac:spMkLst>
        </pc:spChg>
      </pc:sldChg>
      <pc:sldChg chg="addSp delSp modSp add del ord">
        <pc:chgData name="Pawlus Gniewosz" userId="028a0c9b-67f1-4e57-9330-462ad14014b5" providerId="ADAL" clId="{DDCC54E2-593C-4FF2-9CE2-BA56D2920B7B}" dt="2024-04-16T10:26:48.644" v="2820" actId="20577"/>
        <pc:sldMkLst>
          <pc:docMk/>
          <pc:sldMk cId="1912492487" sldId="458"/>
        </pc:sldMkLst>
        <pc:spChg chg="mod">
          <ac:chgData name="Pawlus Gniewosz" userId="028a0c9b-67f1-4e57-9330-462ad14014b5" providerId="ADAL" clId="{DDCC54E2-593C-4FF2-9CE2-BA56D2920B7B}" dt="2024-04-10T11:04:11.090" v="1641" actId="20577"/>
          <ac:spMkLst>
            <pc:docMk/>
            <pc:sldMk cId="1912492487" sldId="458"/>
            <ac:spMk id="2" creationId="{00000000-0000-0000-0000-000000000000}"/>
          </ac:spMkLst>
        </pc:spChg>
        <pc:spChg chg="mod">
          <ac:chgData name="Pawlus Gniewosz" userId="028a0c9b-67f1-4e57-9330-462ad14014b5" providerId="ADAL" clId="{DDCC54E2-593C-4FF2-9CE2-BA56D2920B7B}" dt="2024-04-16T10:26:48.644" v="2820" actId="20577"/>
          <ac:spMkLst>
            <pc:docMk/>
            <pc:sldMk cId="1912492487" sldId="458"/>
            <ac:spMk id="3" creationId="{00000000-0000-0000-0000-000000000000}"/>
          </ac:spMkLst>
        </pc:spChg>
        <pc:picChg chg="add del">
          <ac:chgData name="Pawlus Gniewosz" userId="028a0c9b-67f1-4e57-9330-462ad14014b5" providerId="ADAL" clId="{DDCC54E2-593C-4FF2-9CE2-BA56D2920B7B}" dt="2024-04-10T10:39:21.247" v="1388"/>
          <ac:picMkLst>
            <pc:docMk/>
            <pc:sldMk cId="1912492487" sldId="458"/>
            <ac:picMk id="5" creationId="{28C031C1-C082-4514-B25E-75B59C3C7299}"/>
          </ac:picMkLst>
        </pc:picChg>
      </pc:sldChg>
      <pc:sldChg chg="modSp add del ord">
        <pc:chgData name="Pawlus Gniewosz" userId="028a0c9b-67f1-4e57-9330-462ad14014b5" providerId="ADAL" clId="{DDCC54E2-593C-4FF2-9CE2-BA56D2920B7B}" dt="2024-04-16T10:56:59.242" v="3099" actId="27636"/>
        <pc:sldMkLst>
          <pc:docMk/>
          <pc:sldMk cId="3797682823" sldId="462"/>
        </pc:sldMkLst>
        <pc:spChg chg="mod">
          <ac:chgData name="Pawlus Gniewosz" userId="028a0c9b-67f1-4e57-9330-462ad14014b5" providerId="ADAL" clId="{DDCC54E2-593C-4FF2-9CE2-BA56D2920B7B}" dt="2024-04-16T10:56:54.888" v="3097" actId="20577"/>
          <ac:spMkLst>
            <pc:docMk/>
            <pc:sldMk cId="3797682823" sldId="462"/>
            <ac:spMk id="2" creationId="{816A8E71-831A-4384-ADE6-832E837F0D2F}"/>
          </ac:spMkLst>
        </pc:spChg>
        <pc:spChg chg="mod">
          <ac:chgData name="Pawlus Gniewosz" userId="028a0c9b-67f1-4e57-9330-462ad14014b5" providerId="ADAL" clId="{DDCC54E2-593C-4FF2-9CE2-BA56D2920B7B}" dt="2024-04-16T10:56:59.242" v="3099" actId="27636"/>
          <ac:spMkLst>
            <pc:docMk/>
            <pc:sldMk cId="3797682823" sldId="462"/>
            <ac:spMk id="3" creationId="{B47BEA2F-0F5E-4CC2-B3F8-EE27C6822EE6}"/>
          </ac:spMkLst>
        </pc:spChg>
      </pc:sldChg>
      <pc:sldChg chg="addSp delSp modSp add del ord">
        <pc:chgData name="Pawlus Gniewosz" userId="028a0c9b-67f1-4e57-9330-462ad14014b5" providerId="ADAL" clId="{DDCC54E2-593C-4FF2-9CE2-BA56D2920B7B}" dt="2024-04-22T09:59:38.227" v="7068"/>
        <pc:sldMkLst>
          <pc:docMk/>
          <pc:sldMk cId="308450343" sldId="471"/>
        </pc:sldMkLst>
        <pc:spChg chg="del mod">
          <ac:chgData name="Pawlus Gniewosz" userId="028a0c9b-67f1-4e57-9330-462ad14014b5" providerId="ADAL" clId="{DDCC54E2-593C-4FF2-9CE2-BA56D2920B7B}" dt="2024-04-22T09:59:38.227" v="7068"/>
          <ac:spMkLst>
            <pc:docMk/>
            <pc:sldMk cId="308450343" sldId="471"/>
            <ac:spMk id="2" creationId="{01A395D3-35E7-4FC6-9F13-A51704F85134}"/>
          </ac:spMkLst>
        </pc:spChg>
        <pc:spChg chg="mod">
          <ac:chgData name="Pawlus Gniewosz" userId="028a0c9b-67f1-4e57-9330-462ad14014b5" providerId="ADAL" clId="{DDCC54E2-593C-4FF2-9CE2-BA56D2920B7B}" dt="2024-04-16T10:34:48.762" v="2863" actId="122"/>
          <ac:spMkLst>
            <pc:docMk/>
            <pc:sldMk cId="308450343" sldId="471"/>
            <ac:spMk id="15" creationId="{1A365829-BF54-41E6-86AE-EC571D59EF72}"/>
          </ac:spMkLst>
        </pc:spChg>
        <pc:spChg chg="mod">
          <ac:chgData name="Pawlus Gniewosz" userId="028a0c9b-67f1-4e57-9330-462ad14014b5" providerId="ADAL" clId="{DDCC54E2-593C-4FF2-9CE2-BA56D2920B7B}" dt="2024-04-16T11:05:43.580" v="3125"/>
          <ac:spMkLst>
            <pc:docMk/>
            <pc:sldMk cId="308450343" sldId="471"/>
            <ac:spMk id="16" creationId="{4C794C03-15A9-49F8-B6BD-0FEC745D633C}"/>
          </ac:spMkLst>
        </pc:spChg>
        <pc:picChg chg="add del">
          <ac:chgData name="Pawlus Gniewosz" userId="028a0c9b-67f1-4e57-9330-462ad14014b5" providerId="ADAL" clId="{DDCC54E2-593C-4FF2-9CE2-BA56D2920B7B}" dt="2024-04-10T07:41:00.149" v="603"/>
          <ac:picMkLst>
            <pc:docMk/>
            <pc:sldMk cId="308450343" sldId="471"/>
            <ac:picMk id="4" creationId="{B28F1128-8CA1-4F71-89CA-2618BE24D956}"/>
          </ac:picMkLst>
        </pc:picChg>
        <pc:picChg chg="add del">
          <ac:chgData name="Pawlus Gniewosz" userId="028a0c9b-67f1-4e57-9330-462ad14014b5" providerId="ADAL" clId="{DDCC54E2-593C-4FF2-9CE2-BA56D2920B7B}" dt="2024-04-16T09:51:53.840" v="2337"/>
          <ac:picMkLst>
            <pc:docMk/>
            <pc:sldMk cId="308450343" sldId="471"/>
            <ac:picMk id="4" creationId="{C90DAB2F-8F76-4C3C-BBF2-B7B4F2E2CCD7}"/>
          </ac:picMkLst>
        </pc:picChg>
      </pc:sldChg>
      <pc:sldChg chg="addSp delSp modSp add del ord">
        <pc:chgData name="Pawlus Gniewosz" userId="028a0c9b-67f1-4e57-9330-462ad14014b5" providerId="ADAL" clId="{DDCC54E2-593C-4FF2-9CE2-BA56D2920B7B}" dt="2024-04-16T11:16:06.271" v="3320" actId="20578"/>
        <pc:sldMkLst>
          <pc:docMk/>
          <pc:sldMk cId="1537117409" sldId="474"/>
        </pc:sldMkLst>
        <pc:spChg chg="mod">
          <ac:chgData name="Pawlus Gniewosz" userId="028a0c9b-67f1-4e57-9330-462ad14014b5" providerId="ADAL" clId="{DDCC54E2-593C-4FF2-9CE2-BA56D2920B7B}" dt="2024-04-16T11:00:03.641" v="3116" actId="20577"/>
          <ac:spMkLst>
            <pc:docMk/>
            <pc:sldMk cId="1537117409" sldId="474"/>
            <ac:spMk id="2" creationId="{816A8E71-831A-4384-ADE6-832E837F0D2F}"/>
          </ac:spMkLst>
        </pc:spChg>
        <pc:spChg chg="mod">
          <ac:chgData name="Pawlus Gniewosz" userId="028a0c9b-67f1-4e57-9330-462ad14014b5" providerId="ADAL" clId="{DDCC54E2-593C-4FF2-9CE2-BA56D2920B7B}" dt="2024-04-16T11:16:06.271" v="3320" actId="20578"/>
          <ac:spMkLst>
            <pc:docMk/>
            <pc:sldMk cId="1537117409" sldId="474"/>
            <ac:spMk id="3" creationId="{B47BEA2F-0F5E-4CC2-B3F8-EE27C6822EE6}"/>
          </ac:spMkLst>
        </pc:spChg>
        <pc:picChg chg="add del">
          <ac:chgData name="Pawlus Gniewosz" userId="028a0c9b-67f1-4e57-9330-462ad14014b5" providerId="ADAL" clId="{DDCC54E2-593C-4FF2-9CE2-BA56D2920B7B}" dt="2024-04-10T09:13:03.469" v="612"/>
          <ac:picMkLst>
            <pc:docMk/>
            <pc:sldMk cId="1537117409" sldId="474"/>
            <ac:picMk id="9" creationId="{0454FB49-E428-417E-B9F2-5D1E50C7DB43}"/>
          </ac:picMkLst>
        </pc:picChg>
        <pc:picChg chg="add del">
          <ac:chgData name="Pawlus Gniewosz" userId="028a0c9b-67f1-4e57-9330-462ad14014b5" providerId="ADAL" clId="{DDCC54E2-593C-4FF2-9CE2-BA56D2920B7B}" dt="2024-04-16T08:13:03.659" v="2284"/>
          <ac:picMkLst>
            <pc:docMk/>
            <pc:sldMk cId="1537117409" sldId="474"/>
            <ac:picMk id="9" creationId="{2D6D8D07-F3C7-44BD-99AE-27CCA6DE835C}"/>
          </ac:picMkLst>
        </pc:picChg>
      </pc:sldChg>
      <pc:sldChg chg="modSp add del ord">
        <pc:chgData name="Pawlus Gniewosz" userId="028a0c9b-67f1-4e57-9330-462ad14014b5" providerId="ADAL" clId="{DDCC54E2-593C-4FF2-9CE2-BA56D2920B7B}" dt="2024-04-19T10:29:46.025" v="4668" actId="20577"/>
        <pc:sldMkLst>
          <pc:docMk/>
          <pc:sldMk cId="3154578802" sldId="475"/>
        </pc:sldMkLst>
        <pc:spChg chg="mod">
          <ac:chgData name="Pawlus Gniewosz" userId="028a0c9b-67f1-4e57-9330-462ad14014b5" providerId="ADAL" clId="{DDCC54E2-593C-4FF2-9CE2-BA56D2920B7B}" dt="2024-04-16T11:44:11.295" v="3365" actId="20577"/>
          <ac:spMkLst>
            <pc:docMk/>
            <pc:sldMk cId="3154578802" sldId="475"/>
            <ac:spMk id="2" creationId="{00000000-0000-0000-0000-000000000000}"/>
          </ac:spMkLst>
        </pc:spChg>
        <pc:spChg chg="mod">
          <ac:chgData name="Pawlus Gniewosz" userId="028a0c9b-67f1-4e57-9330-462ad14014b5" providerId="ADAL" clId="{DDCC54E2-593C-4FF2-9CE2-BA56D2920B7B}" dt="2024-04-19T10:29:46.025" v="4668" actId="20577"/>
          <ac:spMkLst>
            <pc:docMk/>
            <pc:sldMk cId="3154578802" sldId="475"/>
            <ac:spMk id="3" creationId="{00000000-0000-0000-0000-000000000000}"/>
          </ac:spMkLst>
        </pc:spChg>
      </pc:sldChg>
      <pc:sldChg chg="addSp delSp add ord">
        <pc:chgData name="Pawlus Gniewosz" userId="028a0c9b-67f1-4e57-9330-462ad14014b5" providerId="ADAL" clId="{DDCC54E2-593C-4FF2-9CE2-BA56D2920B7B}" dt="2024-04-10T09:12:03.156" v="609"/>
        <pc:sldMkLst>
          <pc:docMk/>
          <pc:sldMk cId="3960302096" sldId="691"/>
        </pc:sldMkLst>
        <pc:picChg chg="add del">
          <ac:chgData name="Pawlus Gniewosz" userId="028a0c9b-67f1-4e57-9330-462ad14014b5" providerId="ADAL" clId="{DDCC54E2-593C-4FF2-9CE2-BA56D2920B7B}" dt="2024-04-10T07:17:25.947" v="592"/>
          <ac:picMkLst>
            <pc:docMk/>
            <pc:sldMk cId="3960302096" sldId="691"/>
            <ac:picMk id="2" creationId="{E16DC8BA-C3E6-4D23-86DC-4BE603BCE067}"/>
          </ac:picMkLst>
        </pc:picChg>
      </pc:sldChg>
      <pc:sldChg chg="modSp add ord">
        <pc:chgData name="Pawlus Gniewosz" userId="028a0c9b-67f1-4e57-9330-462ad14014b5" providerId="ADAL" clId="{DDCC54E2-593C-4FF2-9CE2-BA56D2920B7B}" dt="2024-04-19T09:55:44.731" v="4326" actId="20577"/>
        <pc:sldMkLst>
          <pc:docMk/>
          <pc:sldMk cId="623842639" sldId="732"/>
        </pc:sldMkLst>
        <pc:spChg chg="mod">
          <ac:chgData name="Pawlus Gniewosz" userId="028a0c9b-67f1-4e57-9330-462ad14014b5" providerId="ADAL" clId="{DDCC54E2-593C-4FF2-9CE2-BA56D2920B7B}" dt="2024-04-19T09:55:44.731" v="4326" actId="20577"/>
          <ac:spMkLst>
            <pc:docMk/>
            <pc:sldMk cId="623842639" sldId="732"/>
            <ac:spMk id="3" creationId="{E0A4F5A7-E379-471C-958A-C33378013F3C}"/>
          </ac:spMkLst>
        </pc:spChg>
      </pc:sldChg>
      <pc:sldChg chg="addSp delSp modSp add ord">
        <pc:chgData name="Pawlus Gniewosz" userId="028a0c9b-67f1-4e57-9330-462ad14014b5" providerId="ADAL" clId="{DDCC54E2-593C-4FF2-9CE2-BA56D2920B7B}" dt="2024-04-18T12:30:48.889" v="3925" actId="20577"/>
        <pc:sldMkLst>
          <pc:docMk/>
          <pc:sldMk cId="1152878" sldId="772"/>
        </pc:sldMkLst>
        <pc:spChg chg="mod">
          <ac:chgData name="Pawlus Gniewosz" userId="028a0c9b-67f1-4e57-9330-462ad14014b5" providerId="ADAL" clId="{DDCC54E2-593C-4FF2-9CE2-BA56D2920B7B}" dt="2024-04-18T12:30:48.889" v="3925" actId="20577"/>
          <ac:spMkLst>
            <pc:docMk/>
            <pc:sldMk cId="1152878" sldId="772"/>
            <ac:spMk id="3" creationId="{E0A4F5A7-E379-471C-958A-C33378013F3C}"/>
          </ac:spMkLst>
        </pc:spChg>
        <pc:spChg chg="add del">
          <ac:chgData name="Pawlus Gniewosz" userId="028a0c9b-67f1-4e57-9330-462ad14014b5" providerId="ADAL" clId="{DDCC54E2-593C-4FF2-9CE2-BA56D2920B7B}" dt="2024-04-10T07:36:04.548" v="595"/>
          <ac:spMkLst>
            <pc:docMk/>
            <pc:sldMk cId="1152878" sldId="772"/>
            <ac:spMk id="4" creationId="{ADFE732D-0904-4AA7-8B58-E28F4F31E498}"/>
          </ac:spMkLst>
        </pc:spChg>
        <pc:spChg chg="add del">
          <ac:chgData name="Pawlus Gniewosz" userId="028a0c9b-67f1-4e57-9330-462ad14014b5" providerId="ADAL" clId="{DDCC54E2-593C-4FF2-9CE2-BA56D2920B7B}" dt="2024-04-10T07:36:07.538" v="597"/>
          <ac:spMkLst>
            <pc:docMk/>
            <pc:sldMk cId="1152878" sldId="772"/>
            <ac:spMk id="5" creationId="{891B8311-0449-4A2F-B211-727980D04A02}"/>
          </ac:spMkLst>
        </pc:spChg>
        <pc:picChg chg="add del">
          <ac:chgData name="Pawlus Gniewosz" userId="028a0c9b-67f1-4e57-9330-462ad14014b5" providerId="ADAL" clId="{DDCC54E2-593C-4FF2-9CE2-BA56D2920B7B}" dt="2024-04-10T07:38:31.068" v="599"/>
          <ac:picMkLst>
            <pc:docMk/>
            <pc:sldMk cId="1152878" sldId="772"/>
            <ac:picMk id="6" creationId="{B11C08C7-33AC-4DBA-823F-AF10EF74D2AF}"/>
          </ac:picMkLst>
        </pc:picChg>
      </pc:sldChg>
      <pc:sldChg chg="addSp delSp modSp add">
        <pc:chgData name="Pawlus Gniewosz" userId="028a0c9b-67f1-4e57-9330-462ad14014b5" providerId="ADAL" clId="{DDCC54E2-593C-4FF2-9CE2-BA56D2920B7B}" dt="2024-04-10T11:04:48.960" v="1658" actId="20577"/>
        <pc:sldMkLst>
          <pc:docMk/>
          <pc:sldMk cId="803955307" sldId="773"/>
        </pc:sldMkLst>
        <pc:spChg chg="mod">
          <ac:chgData name="Pawlus Gniewosz" userId="028a0c9b-67f1-4e57-9330-462ad14014b5" providerId="ADAL" clId="{DDCC54E2-593C-4FF2-9CE2-BA56D2920B7B}" dt="2024-04-10T11:04:48.960" v="1658" actId="20577"/>
          <ac:spMkLst>
            <pc:docMk/>
            <pc:sldMk cId="803955307" sldId="773"/>
            <ac:spMk id="2" creationId="{00000000-0000-0000-0000-000000000000}"/>
          </ac:spMkLst>
        </pc:spChg>
        <pc:spChg chg="mod">
          <ac:chgData name="Pawlus Gniewosz" userId="028a0c9b-67f1-4e57-9330-462ad14014b5" providerId="ADAL" clId="{DDCC54E2-593C-4FF2-9CE2-BA56D2920B7B}" dt="2024-04-10T09:40:44.085" v="917" actId="20577"/>
          <ac:spMkLst>
            <pc:docMk/>
            <pc:sldMk cId="803955307" sldId="773"/>
            <ac:spMk id="3" creationId="{00000000-0000-0000-0000-000000000000}"/>
          </ac:spMkLst>
        </pc:spChg>
        <pc:picChg chg="add del">
          <ac:chgData name="Pawlus Gniewosz" userId="028a0c9b-67f1-4e57-9330-462ad14014b5" providerId="ADAL" clId="{DDCC54E2-593C-4FF2-9CE2-BA56D2920B7B}" dt="2024-04-10T10:55:53.231" v="1498"/>
          <ac:picMkLst>
            <pc:docMk/>
            <pc:sldMk cId="803955307" sldId="773"/>
            <ac:picMk id="4" creationId="{C79D3B5F-D19B-4D87-A443-5EB0F3CE6DE2}"/>
          </ac:picMkLst>
        </pc:picChg>
      </pc:sldChg>
      <pc:sldChg chg="modSp add ord">
        <pc:chgData name="Pawlus Gniewosz" userId="028a0c9b-67f1-4e57-9330-462ad14014b5" providerId="ADAL" clId="{DDCC54E2-593C-4FF2-9CE2-BA56D2920B7B}" dt="2024-04-16T11:42:36.064" v="3334" actId="20577"/>
        <pc:sldMkLst>
          <pc:docMk/>
          <pc:sldMk cId="1021764140" sldId="774"/>
        </pc:sldMkLst>
        <pc:spChg chg="mod">
          <ac:chgData name="Pawlus Gniewosz" userId="028a0c9b-67f1-4e57-9330-462ad14014b5" providerId="ADAL" clId="{DDCC54E2-593C-4FF2-9CE2-BA56D2920B7B}" dt="2024-04-16T11:42:36.064" v="3334" actId="20577"/>
          <ac:spMkLst>
            <pc:docMk/>
            <pc:sldMk cId="1021764140" sldId="774"/>
            <ac:spMk id="2" creationId="{00000000-0000-0000-0000-000000000000}"/>
          </ac:spMkLst>
        </pc:spChg>
        <pc:spChg chg="mod">
          <ac:chgData name="Pawlus Gniewosz" userId="028a0c9b-67f1-4e57-9330-462ad14014b5" providerId="ADAL" clId="{DDCC54E2-593C-4FF2-9CE2-BA56D2920B7B}" dt="2024-04-10T09:53:10.208" v="1062" actId="20577"/>
          <ac:spMkLst>
            <pc:docMk/>
            <pc:sldMk cId="1021764140" sldId="774"/>
            <ac:spMk id="3" creationId="{00000000-0000-0000-0000-000000000000}"/>
          </ac:spMkLst>
        </pc:spChg>
      </pc:sldChg>
      <pc:sldChg chg="addSp delSp modSp add ord">
        <pc:chgData name="Pawlus Gniewosz" userId="028a0c9b-67f1-4e57-9330-462ad14014b5" providerId="ADAL" clId="{DDCC54E2-593C-4FF2-9CE2-BA56D2920B7B}" dt="2024-04-16T11:42:52.646" v="3335"/>
        <pc:sldMkLst>
          <pc:docMk/>
          <pc:sldMk cId="1250140111" sldId="775"/>
        </pc:sldMkLst>
        <pc:spChg chg="mod">
          <ac:chgData name="Pawlus Gniewosz" userId="028a0c9b-67f1-4e57-9330-462ad14014b5" providerId="ADAL" clId="{DDCC54E2-593C-4FF2-9CE2-BA56D2920B7B}" dt="2024-04-16T11:42:52.646" v="3335"/>
          <ac:spMkLst>
            <pc:docMk/>
            <pc:sldMk cId="1250140111" sldId="775"/>
            <ac:spMk id="2" creationId="{00000000-0000-0000-0000-000000000000}"/>
          </ac:spMkLst>
        </pc:spChg>
        <pc:spChg chg="mod">
          <ac:chgData name="Pawlus Gniewosz" userId="028a0c9b-67f1-4e57-9330-462ad14014b5" providerId="ADAL" clId="{DDCC54E2-593C-4FF2-9CE2-BA56D2920B7B}" dt="2024-04-10T09:55:39.269" v="1090"/>
          <ac:spMkLst>
            <pc:docMk/>
            <pc:sldMk cId="1250140111" sldId="775"/>
            <ac:spMk id="3" creationId="{00000000-0000-0000-0000-000000000000}"/>
          </ac:spMkLst>
        </pc:spChg>
        <pc:picChg chg="add del">
          <ac:chgData name="Pawlus Gniewosz" userId="028a0c9b-67f1-4e57-9330-462ad14014b5" providerId="ADAL" clId="{DDCC54E2-593C-4FF2-9CE2-BA56D2920B7B}" dt="2024-04-16T11:01:31.432" v="3119"/>
          <ac:picMkLst>
            <pc:docMk/>
            <pc:sldMk cId="1250140111" sldId="775"/>
            <ac:picMk id="4" creationId="{601117D4-BD29-4C48-B9C6-59F9BEEB4A00}"/>
          </ac:picMkLst>
        </pc:picChg>
      </pc:sldChg>
      <pc:sldChg chg="addSp delSp modSp add ord">
        <pc:chgData name="Pawlus Gniewosz" userId="028a0c9b-67f1-4e57-9330-462ad14014b5" providerId="ADAL" clId="{DDCC54E2-593C-4FF2-9CE2-BA56D2920B7B}" dt="2024-04-16T11:43:24.119" v="3341" actId="20577"/>
        <pc:sldMkLst>
          <pc:docMk/>
          <pc:sldMk cId="1711798860" sldId="776"/>
        </pc:sldMkLst>
        <pc:spChg chg="mod">
          <ac:chgData name="Pawlus Gniewosz" userId="028a0c9b-67f1-4e57-9330-462ad14014b5" providerId="ADAL" clId="{DDCC54E2-593C-4FF2-9CE2-BA56D2920B7B}" dt="2024-04-16T11:43:24.119" v="3341" actId="20577"/>
          <ac:spMkLst>
            <pc:docMk/>
            <pc:sldMk cId="1711798860" sldId="776"/>
            <ac:spMk id="2" creationId="{00000000-0000-0000-0000-000000000000}"/>
          </ac:spMkLst>
        </pc:spChg>
        <pc:spChg chg="mod">
          <ac:chgData name="Pawlus Gniewosz" userId="028a0c9b-67f1-4e57-9330-462ad14014b5" providerId="ADAL" clId="{DDCC54E2-593C-4FF2-9CE2-BA56D2920B7B}" dt="2024-04-10T10:02:27.924" v="1111"/>
          <ac:spMkLst>
            <pc:docMk/>
            <pc:sldMk cId="1711798860" sldId="776"/>
            <ac:spMk id="3" creationId="{00000000-0000-0000-0000-000000000000}"/>
          </ac:spMkLst>
        </pc:spChg>
        <pc:picChg chg="add del">
          <ac:chgData name="Pawlus Gniewosz" userId="028a0c9b-67f1-4e57-9330-462ad14014b5" providerId="ADAL" clId="{DDCC54E2-593C-4FF2-9CE2-BA56D2920B7B}" dt="2024-04-16T11:07:53.063" v="3128"/>
          <ac:picMkLst>
            <pc:docMk/>
            <pc:sldMk cId="1711798860" sldId="776"/>
            <ac:picMk id="4" creationId="{BAEB0E89-F4FB-4248-BDC6-8EE74D20F281}"/>
          </ac:picMkLst>
        </pc:picChg>
      </pc:sldChg>
      <pc:sldChg chg="modSp add ord">
        <pc:chgData name="Pawlus Gniewosz" userId="028a0c9b-67f1-4e57-9330-462ad14014b5" providerId="ADAL" clId="{DDCC54E2-593C-4FF2-9CE2-BA56D2920B7B}" dt="2024-04-16T11:43:54.313" v="3344"/>
        <pc:sldMkLst>
          <pc:docMk/>
          <pc:sldMk cId="3240840816" sldId="777"/>
        </pc:sldMkLst>
        <pc:spChg chg="mod">
          <ac:chgData name="Pawlus Gniewosz" userId="028a0c9b-67f1-4e57-9330-462ad14014b5" providerId="ADAL" clId="{DDCC54E2-593C-4FF2-9CE2-BA56D2920B7B}" dt="2024-04-16T11:43:54.313" v="3344"/>
          <ac:spMkLst>
            <pc:docMk/>
            <pc:sldMk cId="3240840816" sldId="777"/>
            <ac:spMk id="2" creationId="{00000000-0000-0000-0000-000000000000}"/>
          </ac:spMkLst>
        </pc:spChg>
        <pc:spChg chg="mod">
          <ac:chgData name="Pawlus Gniewosz" userId="028a0c9b-67f1-4e57-9330-462ad14014b5" providerId="ADAL" clId="{DDCC54E2-593C-4FF2-9CE2-BA56D2920B7B}" dt="2024-04-10T10:03:38.939" v="1119" actId="20577"/>
          <ac:spMkLst>
            <pc:docMk/>
            <pc:sldMk cId="3240840816" sldId="777"/>
            <ac:spMk id="3" creationId="{00000000-0000-0000-0000-000000000000}"/>
          </ac:spMkLst>
        </pc:spChg>
      </pc:sldChg>
      <pc:sldChg chg="addSp delSp modSp add">
        <pc:chgData name="Pawlus Gniewosz" userId="028a0c9b-67f1-4e57-9330-462ad14014b5" providerId="ADAL" clId="{DDCC54E2-593C-4FF2-9CE2-BA56D2920B7B}" dt="2024-04-19T11:16:46.104" v="5067" actId="113"/>
        <pc:sldMkLst>
          <pc:docMk/>
          <pc:sldMk cId="3323875608" sldId="778"/>
        </pc:sldMkLst>
        <pc:spChg chg="mod">
          <ac:chgData name="Pawlus Gniewosz" userId="028a0c9b-67f1-4e57-9330-462ad14014b5" providerId="ADAL" clId="{DDCC54E2-593C-4FF2-9CE2-BA56D2920B7B}" dt="2024-04-10T11:23:29.322" v="2051" actId="20577"/>
          <ac:spMkLst>
            <pc:docMk/>
            <pc:sldMk cId="3323875608" sldId="778"/>
            <ac:spMk id="4" creationId="{84F52724-6D3D-42AD-B6EC-9A8B2F997901}"/>
          </ac:spMkLst>
        </pc:spChg>
        <pc:spChg chg="mod">
          <ac:chgData name="Pawlus Gniewosz" userId="028a0c9b-67f1-4e57-9330-462ad14014b5" providerId="ADAL" clId="{DDCC54E2-593C-4FF2-9CE2-BA56D2920B7B}" dt="2024-04-19T11:16:46.104" v="5067" actId="113"/>
          <ac:spMkLst>
            <pc:docMk/>
            <pc:sldMk cId="3323875608" sldId="778"/>
            <ac:spMk id="5" creationId="{00000000-0000-0000-0000-000000000000}"/>
          </ac:spMkLst>
        </pc:spChg>
        <pc:graphicFrameChg chg="add del">
          <ac:chgData name="Pawlus Gniewosz" userId="028a0c9b-67f1-4e57-9330-462ad14014b5" providerId="ADAL" clId="{DDCC54E2-593C-4FF2-9CE2-BA56D2920B7B}" dt="2024-04-19T10:33:58.969" v="4721"/>
          <ac:graphicFrameMkLst>
            <pc:docMk/>
            <pc:sldMk cId="3323875608" sldId="778"/>
            <ac:graphicFrameMk id="2" creationId="{508C4087-0FA3-4D04-9AC2-120FBFB161D1}"/>
          </ac:graphicFrameMkLst>
        </pc:graphicFrameChg>
      </pc:sldChg>
      <pc:sldChg chg="addSp delSp modSp add">
        <pc:chgData name="Pawlus Gniewosz" userId="028a0c9b-67f1-4e57-9330-462ad14014b5" providerId="ADAL" clId="{DDCC54E2-593C-4FF2-9CE2-BA56D2920B7B}" dt="2024-04-16T10:52:40.152" v="3030"/>
        <pc:sldMkLst>
          <pc:docMk/>
          <pc:sldMk cId="1366435431" sldId="779"/>
        </pc:sldMkLst>
        <pc:spChg chg="mod">
          <ac:chgData name="Pawlus Gniewosz" userId="028a0c9b-67f1-4e57-9330-462ad14014b5" providerId="ADAL" clId="{DDCC54E2-593C-4FF2-9CE2-BA56D2920B7B}" dt="2024-04-16T09:03:38.613" v="2290" actId="20577"/>
          <ac:spMkLst>
            <pc:docMk/>
            <pc:sldMk cId="1366435431" sldId="779"/>
            <ac:spMk id="2" creationId="{00000000-0000-0000-0000-000000000000}"/>
          </ac:spMkLst>
        </pc:spChg>
        <pc:spChg chg="mod">
          <ac:chgData name="Pawlus Gniewosz" userId="028a0c9b-67f1-4e57-9330-462ad14014b5" providerId="ADAL" clId="{DDCC54E2-593C-4FF2-9CE2-BA56D2920B7B}" dt="2024-04-16T10:50:55.409" v="3028" actId="20577"/>
          <ac:spMkLst>
            <pc:docMk/>
            <pc:sldMk cId="1366435431" sldId="779"/>
            <ac:spMk id="3" creationId="{00000000-0000-0000-0000-000000000000}"/>
          </ac:spMkLst>
        </pc:spChg>
        <pc:picChg chg="add del">
          <ac:chgData name="Pawlus Gniewosz" userId="028a0c9b-67f1-4e57-9330-462ad14014b5" providerId="ADAL" clId="{DDCC54E2-593C-4FF2-9CE2-BA56D2920B7B}" dt="2024-04-16T10:52:40.152" v="3030"/>
          <ac:picMkLst>
            <pc:docMk/>
            <pc:sldMk cId="1366435431" sldId="779"/>
            <ac:picMk id="5" creationId="{E076E3D9-A03F-4011-9FEA-CA269B91A6B9}"/>
          </ac:picMkLst>
        </pc:picChg>
      </pc:sldChg>
      <pc:sldChg chg="add">
        <pc:chgData name="Pawlus Gniewosz" userId="028a0c9b-67f1-4e57-9330-462ad14014b5" providerId="ADAL" clId="{DDCC54E2-593C-4FF2-9CE2-BA56D2920B7B}" dt="2024-04-16T10:30:30.340" v="2823"/>
        <pc:sldMkLst>
          <pc:docMk/>
          <pc:sldMk cId="1888512314" sldId="780"/>
        </pc:sldMkLst>
      </pc:sldChg>
      <pc:sldChg chg="addSp delSp modSp add ord">
        <pc:chgData name="Pawlus Gniewosz" userId="028a0c9b-67f1-4e57-9330-462ad14014b5" providerId="ADAL" clId="{DDCC54E2-593C-4FF2-9CE2-BA56D2920B7B}" dt="2024-04-22T10:00:10.298" v="7070"/>
        <pc:sldMkLst>
          <pc:docMk/>
          <pc:sldMk cId="2407952834" sldId="781"/>
        </pc:sldMkLst>
        <pc:spChg chg="del">
          <ac:chgData name="Pawlus Gniewosz" userId="028a0c9b-67f1-4e57-9330-462ad14014b5" providerId="ADAL" clId="{DDCC54E2-593C-4FF2-9CE2-BA56D2920B7B}" dt="2024-04-22T10:00:10.298" v="7070"/>
          <ac:spMkLst>
            <pc:docMk/>
            <pc:sldMk cId="2407952834" sldId="781"/>
            <ac:spMk id="2" creationId="{01A395D3-35E7-4FC6-9F13-A51704F85134}"/>
          </ac:spMkLst>
        </pc:spChg>
        <pc:spChg chg="add del mod">
          <ac:chgData name="Pawlus Gniewosz" userId="028a0c9b-67f1-4e57-9330-462ad14014b5" providerId="ADAL" clId="{DDCC54E2-593C-4FF2-9CE2-BA56D2920B7B}" dt="2024-04-16T10:36:53.526" v="2950"/>
          <ac:spMkLst>
            <pc:docMk/>
            <pc:sldMk cId="2407952834" sldId="781"/>
            <ac:spMk id="4" creationId="{D3C89A01-40AB-4E9C-87B3-C48B06DD0F40}"/>
          </ac:spMkLst>
        </pc:spChg>
        <pc:spChg chg="mod">
          <ac:chgData name="Pawlus Gniewosz" userId="028a0c9b-67f1-4e57-9330-462ad14014b5" providerId="ADAL" clId="{DDCC54E2-593C-4FF2-9CE2-BA56D2920B7B}" dt="2024-04-17T09:17:16.058" v="3903" actId="20577"/>
          <ac:spMkLst>
            <pc:docMk/>
            <pc:sldMk cId="2407952834" sldId="781"/>
            <ac:spMk id="15" creationId="{1A365829-BF54-41E6-86AE-EC571D59EF72}"/>
          </ac:spMkLst>
        </pc:spChg>
        <pc:spChg chg="del mod">
          <ac:chgData name="Pawlus Gniewosz" userId="028a0c9b-67f1-4e57-9330-462ad14014b5" providerId="ADAL" clId="{DDCC54E2-593C-4FF2-9CE2-BA56D2920B7B}" dt="2024-04-16T10:36:22.102" v="2884"/>
          <ac:spMkLst>
            <pc:docMk/>
            <pc:sldMk cId="2407952834" sldId="781"/>
            <ac:spMk id="16" creationId="{4C794C03-15A9-49F8-B6BD-0FEC745D633C}"/>
          </ac:spMkLst>
        </pc:spChg>
      </pc:sldChg>
      <pc:sldChg chg="modSp add ord">
        <pc:chgData name="Pawlus Gniewosz" userId="028a0c9b-67f1-4e57-9330-462ad14014b5" providerId="ADAL" clId="{DDCC54E2-593C-4FF2-9CE2-BA56D2920B7B}" dt="2024-04-16T11:46:33.413" v="3372" actId="20577"/>
        <pc:sldMkLst>
          <pc:docMk/>
          <pc:sldMk cId="282418025" sldId="784"/>
        </pc:sldMkLst>
        <pc:spChg chg="mod">
          <ac:chgData name="Pawlus Gniewosz" userId="028a0c9b-67f1-4e57-9330-462ad14014b5" providerId="ADAL" clId="{DDCC54E2-593C-4FF2-9CE2-BA56D2920B7B}" dt="2024-04-16T11:46:33.413" v="3372" actId="20577"/>
          <ac:spMkLst>
            <pc:docMk/>
            <pc:sldMk cId="282418025" sldId="784"/>
            <ac:spMk id="2" creationId="{816A8E71-831A-4384-ADE6-832E837F0D2F}"/>
          </ac:spMkLst>
        </pc:spChg>
        <pc:spChg chg="mod">
          <ac:chgData name="Pawlus Gniewosz" userId="028a0c9b-67f1-4e57-9330-462ad14014b5" providerId="ADAL" clId="{DDCC54E2-593C-4FF2-9CE2-BA56D2920B7B}" dt="2024-04-16T11:15:50.080" v="3319" actId="20577"/>
          <ac:spMkLst>
            <pc:docMk/>
            <pc:sldMk cId="282418025" sldId="784"/>
            <ac:spMk id="3" creationId="{B47BEA2F-0F5E-4CC2-B3F8-EE27C6822EE6}"/>
          </ac:spMkLst>
        </pc:spChg>
      </pc:sldChg>
      <pc:sldChg chg="modSp add del">
        <pc:chgData name="Pawlus Gniewosz" userId="028a0c9b-67f1-4e57-9330-462ad14014b5" providerId="ADAL" clId="{DDCC54E2-593C-4FF2-9CE2-BA56D2920B7B}" dt="2024-04-22T09:36:40.071" v="6855" actId="2696"/>
        <pc:sldMkLst>
          <pc:docMk/>
          <pc:sldMk cId="2322975451" sldId="785"/>
        </pc:sldMkLst>
        <pc:spChg chg="mod">
          <ac:chgData name="Pawlus Gniewosz" userId="028a0c9b-67f1-4e57-9330-462ad14014b5" providerId="ADAL" clId="{DDCC54E2-593C-4FF2-9CE2-BA56D2920B7B}" dt="2024-04-16T11:54:18.145" v="3475" actId="20577"/>
          <ac:spMkLst>
            <pc:docMk/>
            <pc:sldMk cId="2322975451" sldId="785"/>
            <ac:spMk id="2" creationId="{00000000-0000-0000-0000-000000000000}"/>
          </ac:spMkLst>
        </pc:spChg>
        <pc:spChg chg="mod">
          <ac:chgData name="Pawlus Gniewosz" userId="028a0c9b-67f1-4e57-9330-462ad14014b5" providerId="ADAL" clId="{DDCC54E2-593C-4FF2-9CE2-BA56D2920B7B}" dt="2024-04-22T09:22:49.359" v="6853" actId="27636"/>
          <ac:spMkLst>
            <pc:docMk/>
            <pc:sldMk cId="2322975451" sldId="785"/>
            <ac:spMk id="3" creationId="{00000000-0000-0000-0000-000000000000}"/>
          </ac:spMkLst>
        </pc:spChg>
      </pc:sldChg>
      <pc:sldChg chg="modSp add del">
        <pc:chgData name="Pawlus Gniewosz" userId="028a0c9b-67f1-4e57-9330-462ad14014b5" providerId="ADAL" clId="{DDCC54E2-593C-4FF2-9CE2-BA56D2920B7B}" dt="2024-04-22T09:23:03.088" v="6854" actId="2696"/>
        <pc:sldMkLst>
          <pc:docMk/>
          <pc:sldMk cId="3780234694" sldId="786"/>
        </pc:sldMkLst>
        <pc:spChg chg="mod">
          <ac:chgData name="Pawlus Gniewosz" userId="028a0c9b-67f1-4e57-9330-462ad14014b5" providerId="ADAL" clId="{DDCC54E2-593C-4FF2-9CE2-BA56D2920B7B}" dt="2024-04-16T12:03:54.657" v="3786" actId="20577"/>
          <ac:spMkLst>
            <pc:docMk/>
            <pc:sldMk cId="3780234694" sldId="786"/>
            <ac:spMk id="2" creationId="{00000000-0000-0000-0000-000000000000}"/>
          </ac:spMkLst>
        </pc:spChg>
        <pc:spChg chg="mod">
          <ac:chgData name="Pawlus Gniewosz" userId="028a0c9b-67f1-4e57-9330-462ad14014b5" providerId="ADAL" clId="{DDCC54E2-593C-4FF2-9CE2-BA56D2920B7B}" dt="2024-04-22T09:22:10.846" v="6847" actId="27636"/>
          <ac:spMkLst>
            <pc:docMk/>
            <pc:sldMk cId="3780234694" sldId="786"/>
            <ac:spMk id="3" creationId="{00000000-0000-0000-0000-000000000000}"/>
          </ac:spMkLst>
        </pc:spChg>
      </pc:sldChg>
      <pc:sldChg chg="modSp add ord">
        <pc:chgData name="Pawlus Gniewosz" userId="028a0c9b-67f1-4e57-9330-462ad14014b5" providerId="ADAL" clId="{DDCC54E2-593C-4FF2-9CE2-BA56D2920B7B}" dt="2024-04-19T07:26:53.698" v="4082" actId="20577"/>
        <pc:sldMkLst>
          <pc:docMk/>
          <pc:sldMk cId="3740876110" sldId="788"/>
        </pc:sldMkLst>
        <pc:spChg chg="mod">
          <ac:chgData name="Pawlus Gniewosz" userId="028a0c9b-67f1-4e57-9330-462ad14014b5" providerId="ADAL" clId="{DDCC54E2-593C-4FF2-9CE2-BA56D2920B7B}" dt="2024-04-19T07:26:53.698" v="4082" actId="20577"/>
          <ac:spMkLst>
            <pc:docMk/>
            <pc:sldMk cId="3740876110" sldId="788"/>
            <ac:spMk id="4" creationId="{84F52724-6D3D-42AD-B6EC-9A8B2F997901}"/>
          </ac:spMkLst>
        </pc:spChg>
      </pc:sldChg>
      <pc:sldChg chg="addSp delSp modSp add ord">
        <pc:chgData name="Pawlus Gniewosz" userId="028a0c9b-67f1-4e57-9330-462ad14014b5" providerId="ADAL" clId="{DDCC54E2-593C-4FF2-9CE2-BA56D2920B7B}" dt="2024-04-19T09:50:45.810" v="4195"/>
        <pc:sldMkLst>
          <pc:docMk/>
          <pc:sldMk cId="533445371" sldId="789"/>
        </pc:sldMkLst>
        <pc:spChg chg="mod">
          <ac:chgData name="Pawlus Gniewosz" userId="028a0c9b-67f1-4e57-9330-462ad14014b5" providerId="ADAL" clId="{DDCC54E2-593C-4FF2-9CE2-BA56D2920B7B}" dt="2024-04-18T12:51:56.744" v="4053" actId="20577"/>
          <ac:spMkLst>
            <pc:docMk/>
            <pc:sldMk cId="533445371" sldId="789"/>
            <ac:spMk id="3" creationId="{00000000-0000-0000-0000-000000000000}"/>
          </ac:spMkLst>
        </pc:spChg>
        <pc:spChg chg="mod">
          <ac:chgData name="Pawlus Gniewosz" userId="028a0c9b-67f1-4e57-9330-462ad14014b5" providerId="ADAL" clId="{DDCC54E2-593C-4FF2-9CE2-BA56D2920B7B}" dt="2024-04-18T12:52:16.051" v="4074" actId="122"/>
          <ac:spMkLst>
            <pc:docMk/>
            <pc:sldMk cId="533445371" sldId="789"/>
            <ac:spMk id="4" creationId="{84F52724-6D3D-42AD-B6EC-9A8B2F997901}"/>
          </ac:spMkLst>
        </pc:spChg>
        <pc:picChg chg="add del">
          <ac:chgData name="Pawlus Gniewosz" userId="028a0c9b-67f1-4e57-9330-462ad14014b5" providerId="ADAL" clId="{DDCC54E2-593C-4FF2-9CE2-BA56D2920B7B}" dt="2024-04-19T09:50:45.810" v="4195"/>
          <ac:picMkLst>
            <pc:docMk/>
            <pc:sldMk cId="533445371" sldId="789"/>
            <ac:picMk id="2" creationId="{97F07D6F-AB1F-4248-BB9A-3E96E073B4A1}"/>
          </ac:picMkLst>
        </pc:picChg>
        <pc:picChg chg="add del">
          <ac:chgData name="Pawlus Gniewosz" userId="028a0c9b-67f1-4e57-9330-462ad14014b5" providerId="ADAL" clId="{DDCC54E2-593C-4FF2-9CE2-BA56D2920B7B}" dt="2024-04-18T12:50:36.881" v="3985"/>
          <ac:picMkLst>
            <pc:docMk/>
            <pc:sldMk cId="533445371" sldId="789"/>
            <ac:picMk id="2" creationId="{F2091BB2-205B-4807-9F20-F5E92546C902}"/>
          </ac:picMkLst>
        </pc:picChg>
      </pc:sldChg>
      <pc:sldChg chg="modSp add">
        <pc:chgData name="Pawlus Gniewosz" userId="028a0c9b-67f1-4e57-9330-462ad14014b5" providerId="ADAL" clId="{DDCC54E2-593C-4FF2-9CE2-BA56D2920B7B}" dt="2024-04-19T10:28:18.769" v="4666" actId="20577"/>
        <pc:sldMkLst>
          <pc:docMk/>
          <pc:sldMk cId="2712025158" sldId="834"/>
        </pc:sldMkLst>
        <pc:spChg chg="mod">
          <ac:chgData name="Pawlus Gniewosz" userId="028a0c9b-67f1-4e57-9330-462ad14014b5" providerId="ADAL" clId="{DDCC54E2-593C-4FF2-9CE2-BA56D2920B7B}" dt="2024-04-19T10:28:18.769" v="4666" actId="20577"/>
          <ac:spMkLst>
            <pc:docMk/>
            <pc:sldMk cId="2712025158" sldId="834"/>
            <ac:spMk id="7" creationId="{6A10056F-ABF1-4850-6D42-A5D6229174E7}"/>
          </ac:spMkLst>
        </pc:spChg>
      </pc:sldChg>
      <pc:sldChg chg="modSp add">
        <pc:chgData name="Pawlus Gniewosz" userId="028a0c9b-67f1-4e57-9330-462ad14014b5" providerId="ADAL" clId="{DDCC54E2-593C-4FF2-9CE2-BA56D2920B7B}" dt="2024-04-19T11:16:50.605" v="5068" actId="113"/>
        <pc:sldMkLst>
          <pc:docMk/>
          <pc:sldMk cId="324778902" sldId="835"/>
        </pc:sldMkLst>
        <pc:spChg chg="mod">
          <ac:chgData name="Pawlus Gniewosz" userId="028a0c9b-67f1-4e57-9330-462ad14014b5" providerId="ADAL" clId="{DDCC54E2-593C-4FF2-9CE2-BA56D2920B7B}" dt="2024-04-19T11:16:50.605" v="5068" actId="113"/>
          <ac:spMkLst>
            <pc:docMk/>
            <pc:sldMk cId="324778902" sldId="835"/>
            <ac:spMk id="5" creationId="{00000000-0000-0000-0000-000000000000}"/>
          </ac:spMkLst>
        </pc:spChg>
      </pc:sldChg>
      <pc:sldChg chg="addSp delSp modSp add">
        <pc:chgData name="Pawlus Gniewosz" userId="028a0c9b-67f1-4e57-9330-462ad14014b5" providerId="ADAL" clId="{DDCC54E2-593C-4FF2-9CE2-BA56D2920B7B}" dt="2024-04-19T12:06:13.567" v="5170" actId="20577"/>
        <pc:sldMkLst>
          <pc:docMk/>
          <pc:sldMk cId="1720167259" sldId="836"/>
        </pc:sldMkLst>
        <pc:spChg chg="add del mod">
          <ac:chgData name="Pawlus Gniewosz" userId="028a0c9b-67f1-4e57-9330-462ad14014b5" providerId="ADAL" clId="{DDCC54E2-593C-4FF2-9CE2-BA56D2920B7B}" dt="2024-04-19T12:05:06.296" v="5166" actId="113"/>
          <ac:spMkLst>
            <pc:docMk/>
            <pc:sldMk cId="1720167259" sldId="836"/>
            <ac:spMk id="3" creationId="{00000000-0000-0000-0000-000000000000}"/>
          </ac:spMkLst>
        </pc:spChg>
        <pc:spChg chg="mod">
          <ac:chgData name="Pawlus Gniewosz" userId="028a0c9b-67f1-4e57-9330-462ad14014b5" providerId="ADAL" clId="{DDCC54E2-593C-4FF2-9CE2-BA56D2920B7B}" dt="2024-04-19T12:06:13.567" v="5170" actId="20577"/>
          <ac:spMkLst>
            <pc:docMk/>
            <pc:sldMk cId="1720167259" sldId="836"/>
            <ac:spMk id="4" creationId="{84F52724-6D3D-42AD-B6EC-9A8B2F997901}"/>
          </ac:spMkLst>
        </pc:spChg>
        <pc:spChg chg="del mod">
          <ac:chgData name="Pawlus Gniewosz" userId="028a0c9b-67f1-4e57-9330-462ad14014b5" providerId="ADAL" clId="{DDCC54E2-593C-4FF2-9CE2-BA56D2920B7B}" dt="2024-04-19T11:21:01.320" v="5084"/>
          <ac:spMkLst>
            <pc:docMk/>
            <pc:sldMk cId="1720167259" sldId="836"/>
            <ac:spMk id="5" creationId="{00000000-0000-0000-0000-000000000000}"/>
          </ac:spMkLst>
        </pc:spChg>
        <pc:spChg chg="add del">
          <ac:chgData name="Pawlus Gniewosz" userId="028a0c9b-67f1-4e57-9330-462ad14014b5" providerId="ADAL" clId="{DDCC54E2-593C-4FF2-9CE2-BA56D2920B7B}" dt="2024-04-19T11:21:07.452" v="5086"/>
          <ac:spMkLst>
            <pc:docMk/>
            <pc:sldMk cId="1720167259" sldId="836"/>
            <ac:spMk id="6" creationId="{88F8AA7B-B79D-475E-ADC6-2E2541B44285}"/>
          </ac:spMkLst>
        </pc:spChg>
      </pc:sldChg>
      <pc:sldChg chg="modSp add">
        <pc:chgData name="Pawlus Gniewosz" userId="028a0c9b-67f1-4e57-9330-462ad14014b5" providerId="ADAL" clId="{DDCC54E2-593C-4FF2-9CE2-BA56D2920B7B}" dt="2024-04-19T12:17:25.405" v="5296" actId="255"/>
        <pc:sldMkLst>
          <pc:docMk/>
          <pc:sldMk cId="2511136597" sldId="837"/>
        </pc:sldMkLst>
        <pc:spChg chg="mod">
          <ac:chgData name="Pawlus Gniewosz" userId="028a0c9b-67f1-4e57-9330-462ad14014b5" providerId="ADAL" clId="{DDCC54E2-593C-4FF2-9CE2-BA56D2920B7B}" dt="2024-04-19T12:17:25.405" v="5296" actId="255"/>
          <ac:spMkLst>
            <pc:docMk/>
            <pc:sldMk cId="2511136597" sldId="837"/>
            <ac:spMk id="3" creationId="{00000000-0000-0000-0000-000000000000}"/>
          </ac:spMkLst>
        </pc:spChg>
      </pc:sldChg>
      <pc:sldChg chg="addSp delSp modSp add">
        <pc:chgData name="Pawlus Gniewosz" userId="028a0c9b-67f1-4e57-9330-462ad14014b5" providerId="ADAL" clId="{DDCC54E2-593C-4FF2-9CE2-BA56D2920B7B}" dt="2024-04-22T09:38:10.655" v="6857" actId="113"/>
        <pc:sldMkLst>
          <pc:docMk/>
          <pc:sldMk cId="1504656352" sldId="838"/>
        </pc:sldMkLst>
        <pc:spChg chg="mod">
          <ac:chgData name="Pawlus Gniewosz" userId="028a0c9b-67f1-4e57-9330-462ad14014b5" providerId="ADAL" clId="{DDCC54E2-593C-4FF2-9CE2-BA56D2920B7B}" dt="2024-04-22T09:38:10.655" v="6857" actId="113"/>
          <ac:spMkLst>
            <pc:docMk/>
            <pc:sldMk cId="1504656352" sldId="838"/>
            <ac:spMk id="3" creationId="{00000000-0000-0000-0000-000000000000}"/>
          </ac:spMkLst>
        </pc:spChg>
        <pc:graphicFrameChg chg="add del">
          <ac:chgData name="Pawlus Gniewosz" userId="028a0c9b-67f1-4e57-9330-462ad14014b5" providerId="ADAL" clId="{DDCC54E2-593C-4FF2-9CE2-BA56D2920B7B}" dt="2024-04-22T06:43:57.007" v="5705"/>
          <ac:graphicFrameMkLst>
            <pc:docMk/>
            <pc:sldMk cId="1504656352" sldId="838"/>
            <ac:graphicFrameMk id="2" creationId="{3FDB1AD5-3EE7-40D7-A900-4BC0B7FDD989}"/>
          </ac:graphicFrameMkLst>
        </pc:graphicFrameChg>
      </pc:sldChg>
      <pc:sldChg chg="modSp add ord">
        <pc:chgData name="Pawlus Gniewosz" userId="028a0c9b-67f1-4e57-9330-462ad14014b5" providerId="ADAL" clId="{DDCC54E2-593C-4FF2-9CE2-BA56D2920B7B}" dt="2024-04-22T07:34:16.407" v="6372" actId="20577"/>
        <pc:sldMkLst>
          <pc:docMk/>
          <pc:sldMk cId="492982629" sldId="839"/>
        </pc:sldMkLst>
        <pc:spChg chg="mod">
          <ac:chgData name="Pawlus Gniewosz" userId="028a0c9b-67f1-4e57-9330-462ad14014b5" providerId="ADAL" clId="{DDCC54E2-593C-4FF2-9CE2-BA56D2920B7B}" dt="2024-04-22T07:34:16.407" v="6372" actId="20577"/>
          <ac:spMkLst>
            <pc:docMk/>
            <pc:sldMk cId="492982629" sldId="839"/>
            <ac:spMk id="3" creationId="{00000000-0000-0000-0000-000000000000}"/>
          </ac:spMkLst>
        </pc:spChg>
        <pc:spChg chg="mod">
          <ac:chgData name="Pawlus Gniewosz" userId="028a0c9b-67f1-4e57-9330-462ad14014b5" providerId="ADAL" clId="{DDCC54E2-593C-4FF2-9CE2-BA56D2920B7B}" dt="2024-04-22T06:54:25.644" v="6020" actId="20577"/>
          <ac:spMkLst>
            <pc:docMk/>
            <pc:sldMk cId="492982629" sldId="839"/>
            <ac:spMk id="4" creationId="{84F52724-6D3D-42AD-B6EC-9A8B2F997901}"/>
          </ac:spMkLst>
        </pc:spChg>
      </pc:sldChg>
      <pc:sldChg chg="modSp add">
        <pc:chgData name="Pawlus Gniewosz" userId="028a0c9b-67f1-4e57-9330-462ad14014b5" providerId="ADAL" clId="{DDCC54E2-593C-4FF2-9CE2-BA56D2920B7B}" dt="2024-04-22T07:26:12.171" v="6181" actId="20577"/>
        <pc:sldMkLst>
          <pc:docMk/>
          <pc:sldMk cId="1670212358" sldId="840"/>
        </pc:sldMkLst>
        <pc:spChg chg="mod">
          <ac:chgData name="Pawlus Gniewosz" userId="028a0c9b-67f1-4e57-9330-462ad14014b5" providerId="ADAL" clId="{DDCC54E2-593C-4FF2-9CE2-BA56D2920B7B}" dt="2024-04-22T07:26:12.171" v="6181" actId="20577"/>
          <ac:spMkLst>
            <pc:docMk/>
            <pc:sldMk cId="1670212358" sldId="840"/>
            <ac:spMk id="3" creationId="{00000000-0000-0000-0000-000000000000}"/>
          </ac:spMkLst>
        </pc:spChg>
      </pc:sldChg>
      <pc:sldChg chg="modSp add">
        <pc:chgData name="Pawlus Gniewosz" userId="028a0c9b-67f1-4e57-9330-462ad14014b5" providerId="ADAL" clId="{DDCC54E2-593C-4FF2-9CE2-BA56D2920B7B}" dt="2024-04-22T08:08:02.557" v="6837" actId="27636"/>
        <pc:sldMkLst>
          <pc:docMk/>
          <pc:sldMk cId="3354209715" sldId="841"/>
        </pc:sldMkLst>
        <pc:spChg chg="mod">
          <ac:chgData name="Pawlus Gniewosz" userId="028a0c9b-67f1-4e57-9330-462ad14014b5" providerId="ADAL" clId="{DDCC54E2-593C-4FF2-9CE2-BA56D2920B7B}" dt="2024-04-22T08:08:02.557" v="6837" actId="27636"/>
          <ac:spMkLst>
            <pc:docMk/>
            <pc:sldMk cId="3354209715" sldId="841"/>
            <ac:spMk id="3" creationId="{00000000-0000-0000-0000-000000000000}"/>
          </ac:spMkLst>
        </pc:spChg>
        <pc:spChg chg="mod">
          <ac:chgData name="Pawlus Gniewosz" userId="028a0c9b-67f1-4e57-9330-462ad14014b5" providerId="ADAL" clId="{DDCC54E2-593C-4FF2-9CE2-BA56D2920B7B}" dt="2024-04-22T07:51:48.525" v="6573" actId="20577"/>
          <ac:spMkLst>
            <pc:docMk/>
            <pc:sldMk cId="3354209715" sldId="841"/>
            <ac:spMk id="4" creationId="{84F52724-6D3D-42AD-B6EC-9A8B2F997901}"/>
          </ac:spMkLst>
        </pc:spChg>
      </pc:sldChg>
      <pc:sldChg chg="addSp delSp modSp add">
        <pc:chgData name="Pawlus Gniewosz" userId="028a0c9b-67f1-4e57-9330-462ad14014b5" providerId="ADAL" clId="{DDCC54E2-593C-4FF2-9CE2-BA56D2920B7B}" dt="2024-04-22T09:39:14.793" v="6859"/>
        <pc:sldMkLst>
          <pc:docMk/>
          <pc:sldMk cId="2822727773" sldId="842"/>
        </pc:sldMkLst>
        <pc:spChg chg="mod">
          <ac:chgData name="Pawlus Gniewosz" userId="028a0c9b-67f1-4e57-9330-462ad14014b5" providerId="ADAL" clId="{DDCC54E2-593C-4FF2-9CE2-BA56D2920B7B}" dt="2024-04-22T08:07:31.177" v="6831" actId="12"/>
          <ac:spMkLst>
            <pc:docMk/>
            <pc:sldMk cId="2822727773" sldId="842"/>
            <ac:spMk id="3" creationId="{00000000-0000-0000-0000-000000000000}"/>
          </ac:spMkLst>
        </pc:spChg>
        <pc:spChg chg="mod">
          <ac:chgData name="Pawlus Gniewosz" userId="028a0c9b-67f1-4e57-9330-462ad14014b5" providerId="ADAL" clId="{DDCC54E2-593C-4FF2-9CE2-BA56D2920B7B}" dt="2024-04-22T07:54:26.890" v="6618" actId="20577"/>
          <ac:spMkLst>
            <pc:docMk/>
            <pc:sldMk cId="2822727773" sldId="842"/>
            <ac:spMk id="4" creationId="{84F52724-6D3D-42AD-B6EC-9A8B2F997901}"/>
          </ac:spMkLst>
        </pc:spChg>
        <pc:picChg chg="add del">
          <ac:chgData name="Pawlus Gniewosz" userId="028a0c9b-67f1-4e57-9330-462ad14014b5" providerId="ADAL" clId="{DDCC54E2-593C-4FF2-9CE2-BA56D2920B7B}" dt="2024-04-22T09:39:14.793" v="6859"/>
          <ac:picMkLst>
            <pc:docMk/>
            <pc:sldMk cId="2822727773" sldId="842"/>
            <ac:picMk id="2" creationId="{2F299D2E-D52E-4A95-BBE5-6311617A9629}"/>
          </ac:picMkLst>
        </pc:picChg>
      </pc:sldChg>
      <pc:sldChg chg="addSp delSp add del">
        <pc:chgData name="Pawlus Gniewosz" userId="028a0c9b-67f1-4e57-9330-462ad14014b5" providerId="ADAL" clId="{DDCC54E2-593C-4FF2-9CE2-BA56D2920B7B}" dt="2024-04-22T08:13:45.510" v="6844" actId="2696"/>
        <pc:sldMkLst>
          <pc:docMk/>
          <pc:sldMk cId="1866464837" sldId="843"/>
        </pc:sldMkLst>
        <pc:picChg chg="add del">
          <ac:chgData name="Pawlus Gniewosz" userId="028a0c9b-67f1-4e57-9330-462ad14014b5" providerId="ADAL" clId="{DDCC54E2-593C-4FF2-9CE2-BA56D2920B7B}" dt="2024-04-22T08:09:54.806" v="6840"/>
          <ac:picMkLst>
            <pc:docMk/>
            <pc:sldMk cId="1866464837" sldId="843"/>
            <ac:picMk id="4" creationId="{592D81CB-2CB3-4B49-AEC0-14B4EDF2FC5B}"/>
          </ac:picMkLst>
        </pc:picChg>
      </pc:sldChg>
      <pc:sldChg chg="modSp add">
        <pc:chgData name="Pawlus Gniewosz" userId="028a0c9b-67f1-4e57-9330-462ad14014b5" providerId="ADAL" clId="{DDCC54E2-593C-4FF2-9CE2-BA56D2920B7B}" dt="2024-04-22T10:03:43.957" v="7214" actId="20577"/>
        <pc:sldMkLst>
          <pc:docMk/>
          <pc:sldMk cId="2191973162" sldId="843"/>
        </pc:sldMkLst>
        <pc:spChg chg="mod">
          <ac:chgData name="Pawlus Gniewosz" userId="028a0c9b-67f1-4e57-9330-462ad14014b5" providerId="ADAL" clId="{DDCC54E2-593C-4FF2-9CE2-BA56D2920B7B}" dt="2024-04-22T10:03:43.957" v="7214" actId="20577"/>
          <ac:spMkLst>
            <pc:docMk/>
            <pc:sldMk cId="2191973162" sldId="843"/>
            <ac:spMk id="7" creationId="{6A10056F-ABF1-4850-6D42-A5D6229174E7}"/>
          </ac:spMkLst>
        </pc:spChg>
      </pc:sldChg>
    </pc:docChg>
  </pc:docChgLst>
  <pc:docChgLst>
    <pc:chgData name="Dziubiak Lucyna" userId="S::dziubiakl@slaskie.pl::53008379-3ed8-4614-b4f7-f0347d28b1fc" providerId="AD" clId="Web-{CD299699-90C8-4765-9A78-D1464CF8C6D6}"/>
    <pc:docChg chg="modSld">
      <pc:chgData name="Dziubiak Lucyna" userId="S::dziubiakl@slaskie.pl::53008379-3ed8-4614-b4f7-f0347d28b1fc" providerId="AD" clId="Web-{CD299699-90C8-4765-9A78-D1464CF8C6D6}" dt="2024-04-25T07:35:08.530" v="5" actId="14100"/>
      <pc:docMkLst>
        <pc:docMk/>
      </pc:docMkLst>
      <pc:sldChg chg="modSp">
        <pc:chgData name="Dziubiak Lucyna" userId="S::dziubiakl@slaskie.pl::53008379-3ed8-4614-b4f7-f0347d28b1fc" providerId="AD" clId="Web-{CD299699-90C8-4765-9A78-D1464CF8C6D6}" dt="2024-04-25T07:32:09.200" v="2" actId="20577"/>
        <pc:sldMkLst>
          <pc:docMk/>
          <pc:sldMk cId="663329334" sldId="427"/>
        </pc:sldMkLst>
        <pc:spChg chg="mod">
          <ac:chgData name="Dziubiak Lucyna" userId="S::dziubiakl@slaskie.pl::53008379-3ed8-4614-b4f7-f0347d28b1fc" providerId="AD" clId="Web-{CD299699-90C8-4765-9A78-D1464CF8C6D6}" dt="2024-04-25T07:32:09.200" v="2" actId="20577"/>
          <ac:spMkLst>
            <pc:docMk/>
            <pc:sldMk cId="663329334" sldId="427"/>
            <ac:spMk id="16" creationId="{4C794C03-15A9-49F8-B6BD-0FEC745D633C}"/>
          </ac:spMkLst>
        </pc:spChg>
      </pc:sldChg>
      <pc:sldChg chg="modSp">
        <pc:chgData name="Dziubiak Lucyna" userId="S::dziubiakl@slaskie.pl::53008379-3ed8-4614-b4f7-f0347d28b1fc" providerId="AD" clId="Web-{CD299699-90C8-4765-9A78-D1464CF8C6D6}" dt="2024-04-25T07:35:03.076" v="4" actId="20577"/>
        <pc:sldMkLst>
          <pc:docMk/>
          <pc:sldMk cId="3154578802" sldId="475"/>
        </pc:sldMkLst>
        <pc:spChg chg="mod">
          <ac:chgData name="Dziubiak Lucyna" userId="S::dziubiakl@slaskie.pl::53008379-3ed8-4614-b4f7-f0347d28b1fc" providerId="AD" clId="Web-{CD299699-90C8-4765-9A78-D1464CF8C6D6}" dt="2024-04-25T07:35:03.076" v="4" actId="20577"/>
          <ac:spMkLst>
            <pc:docMk/>
            <pc:sldMk cId="3154578802" sldId="475"/>
            <ac:spMk id="3" creationId="{00000000-0000-0000-0000-000000000000}"/>
          </ac:spMkLst>
        </pc:spChg>
      </pc:sldChg>
      <pc:sldChg chg="modSp">
        <pc:chgData name="Dziubiak Lucyna" userId="S::dziubiakl@slaskie.pl::53008379-3ed8-4614-b4f7-f0347d28b1fc" providerId="AD" clId="Web-{CD299699-90C8-4765-9A78-D1464CF8C6D6}" dt="2024-04-25T07:35:08.530" v="5" actId="14100"/>
        <pc:sldMkLst>
          <pc:docMk/>
          <pc:sldMk cId="1711798860" sldId="776"/>
        </pc:sldMkLst>
        <pc:spChg chg="mod">
          <ac:chgData name="Dziubiak Lucyna" userId="S::dziubiakl@slaskie.pl::53008379-3ed8-4614-b4f7-f0347d28b1fc" providerId="AD" clId="Web-{CD299699-90C8-4765-9A78-D1464CF8C6D6}" dt="2024-04-25T07:35:08.530" v="5" actId="14100"/>
          <ac:spMkLst>
            <pc:docMk/>
            <pc:sldMk cId="1711798860" sldId="776"/>
            <ac:spMk id="3" creationId="{00000000-0000-0000-0000-000000000000}"/>
          </ac:spMkLst>
        </pc:spChg>
      </pc:sldChg>
    </pc:docChg>
  </pc:docChgLst>
  <pc:docChgLst>
    <pc:chgData name="Pawlus Gniewosz" userId="S::pawlusg@slaskie.pl::028a0c9b-67f1-4e57-9330-462ad14014b5" providerId="AD" clId="Web-{138132C2-C050-1284-F6F3-F635859548F8}"/>
    <pc:docChg chg="modSld">
      <pc:chgData name="Pawlus Gniewosz" userId="S::pawlusg@slaskie.pl::028a0c9b-67f1-4e57-9330-462ad14014b5" providerId="AD" clId="Web-{138132C2-C050-1284-F6F3-F635859548F8}" dt="2024-04-24T06:15:12.694" v="2"/>
      <pc:docMkLst>
        <pc:docMk/>
      </pc:docMkLst>
      <pc:sldChg chg="delSp">
        <pc:chgData name="Pawlus Gniewosz" userId="S::pawlusg@slaskie.pl::028a0c9b-67f1-4e57-9330-462ad14014b5" providerId="AD" clId="Web-{138132C2-C050-1284-F6F3-F635859548F8}" dt="2024-04-24T06:15:12.694" v="2"/>
        <pc:sldMkLst>
          <pc:docMk/>
          <pc:sldMk cId="3325994817" sldId="260"/>
        </pc:sldMkLst>
        <pc:spChg chg="del">
          <ac:chgData name="Pawlus Gniewosz" userId="S::pawlusg@slaskie.pl::028a0c9b-67f1-4e57-9330-462ad14014b5" providerId="AD" clId="Web-{138132C2-C050-1284-F6F3-F635859548F8}" dt="2024-04-24T06:15:12.694" v="2"/>
          <ac:spMkLst>
            <pc:docMk/>
            <pc:sldMk cId="3325994817" sldId="260"/>
            <ac:spMk id="2" creationId="{00000000-0000-0000-0000-000000000000}"/>
          </ac:spMkLst>
        </pc:spChg>
      </pc:sldChg>
      <pc:sldChg chg="modSp">
        <pc:chgData name="Pawlus Gniewosz" userId="S::pawlusg@slaskie.pl::028a0c9b-67f1-4e57-9330-462ad14014b5" providerId="AD" clId="Web-{138132C2-C050-1284-F6F3-F635859548F8}" dt="2024-04-24T06:14:59.741" v="1" actId="20577"/>
        <pc:sldMkLst>
          <pc:docMk/>
          <pc:sldMk cId="2191973162" sldId="843"/>
        </pc:sldMkLst>
        <pc:spChg chg="mod">
          <ac:chgData name="Pawlus Gniewosz" userId="S::pawlusg@slaskie.pl::028a0c9b-67f1-4e57-9330-462ad14014b5" providerId="AD" clId="Web-{138132C2-C050-1284-F6F3-F635859548F8}" dt="2024-04-24T06:14:59.741" v="1" actId="20577"/>
          <ac:spMkLst>
            <pc:docMk/>
            <pc:sldMk cId="2191973162" sldId="843"/>
            <ac:spMk id="7" creationId="{6A10056F-ABF1-4850-6D42-A5D6229174E7}"/>
          </ac:spMkLst>
        </pc:spChg>
      </pc:sldChg>
    </pc:docChg>
  </pc:docChgLst>
  <pc:docChgLst>
    <pc:chgData name="Dziubiak Lucyna" userId="S::dziubiakl@slaskie.pl::53008379-3ed8-4614-b4f7-f0347d28b1fc" providerId="AD" clId="Web-{A4AA31B9-C528-4BEC-999B-BF2F1DD09CFF}"/>
    <pc:docChg chg="modSld">
      <pc:chgData name="Dziubiak Lucyna" userId="S::dziubiakl@slaskie.pl::53008379-3ed8-4614-b4f7-f0347d28b1fc" providerId="AD" clId="Web-{A4AA31B9-C528-4BEC-999B-BF2F1DD09CFF}" dt="2024-04-24T05:35:06.139" v="121" actId="20577"/>
      <pc:docMkLst>
        <pc:docMk/>
      </pc:docMkLst>
      <pc:sldChg chg="modSp">
        <pc:chgData name="Dziubiak Lucyna" userId="S::dziubiakl@slaskie.pl::53008379-3ed8-4614-b4f7-f0347d28b1fc" providerId="AD" clId="Web-{A4AA31B9-C528-4BEC-999B-BF2F1DD09CFF}" dt="2024-04-24T05:28:52.071" v="50" actId="20577"/>
        <pc:sldMkLst>
          <pc:docMk/>
          <pc:sldMk cId="180865766" sldId="332"/>
        </pc:sldMkLst>
        <pc:spChg chg="mod">
          <ac:chgData name="Dziubiak Lucyna" userId="S::dziubiakl@slaskie.pl::53008379-3ed8-4614-b4f7-f0347d28b1fc" providerId="AD" clId="Web-{A4AA31B9-C528-4BEC-999B-BF2F1DD09CFF}" dt="2024-04-24T05:28:52.071" v="50" actId="20577"/>
          <ac:spMkLst>
            <pc:docMk/>
            <pc:sldMk cId="180865766" sldId="332"/>
            <ac:spMk id="3" creationId="{00000000-0000-0000-0000-000000000000}"/>
          </ac:spMkLst>
        </pc:spChg>
      </pc:sldChg>
      <pc:sldChg chg="modSp">
        <pc:chgData name="Dziubiak Lucyna" userId="S::dziubiakl@slaskie.pl::53008379-3ed8-4614-b4f7-f0347d28b1fc" providerId="AD" clId="Web-{A4AA31B9-C528-4BEC-999B-BF2F1DD09CFF}" dt="2024-04-24T05:35:06.139" v="121" actId="20577"/>
        <pc:sldMkLst>
          <pc:docMk/>
          <pc:sldMk cId="3154578802" sldId="475"/>
        </pc:sldMkLst>
        <pc:spChg chg="mod">
          <ac:chgData name="Dziubiak Lucyna" userId="S::dziubiakl@slaskie.pl::53008379-3ed8-4614-b4f7-f0347d28b1fc" providerId="AD" clId="Web-{A4AA31B9-C528-4BEC-999B-BF2F1DD09CFF}" dt="2024-04-24T05:35:06.139" v="121" actId="20577"/>
          <ac:spMkLst>
            <pc:docMk/>
            <pc:sldMk cId="3154578802" sldId="475"/>
            <ac:spMk id="3" creationId="{00000000-0000-0000-0000-000000000000}"/>
          </ac:spMkLst>
        </pc:spChg>
      </pc:sldChg>
      <pc:sldChg chg="modSp">
        <pc:chgData name="Dziubiak Lucyna" userId="S::dziubiakl@slaskie.pl::53008379-3ed8-4614-b4f7-f0347d28b1fc" providerId="AD" clId="Web-{A4AA31B9-C528-4BEC-999B-BF2F1DD09CFF}" dt="2024-04-24T05:26:16.750" v="6" actId="14100"/>
        <pc:sldMkLst>
          <pc:docMk/>
          <pc:sldMk cId="623842639" sldId="732"/>
        </pc:sldMkLst>
        <pc:spChg chg="mod">
          <ac:chgData name="Dziubiak Lucyna" userId="S::dziubiakl@slaskie.pl::53008379-3ed8-4614-b4f7-f0347d28b1fc" providerId="AD" clId="Web-{A4AA31B9-C528-4BEC-999B-BF2F1DD09CFF}" dt="2024-04-24T05:26:16.750" v="6" actId="14100"/>
          <ac:spMkLst>
            <pc:docMk/>
            <pc:sldMk cId="623842639" sldId="732"/>
            <ac:spMk id="3" creationId="{E0A4F5A7-E379-471C-958A-C33378013F3C}"/>
          </ac:spMkLst>
        </pc:spChg>
      </pc:sldChg>
      <pc:sldChg chg="modSp">
        <pc:chgData name="Dziubiak Lucyna" userId="S::dziubiakl@slaskie.pl::53008379-3ed8-4614-b4f7-f0347d28b1fc" providerId="AD" clId="Web-{A4AA31B9-C528-4BEC-999B-BF2F1DD09CFF}" dt="2024-04-24T05:29:48.090" v="70" actId="20577"/>
        <pc:sldMkLst>
          <pc:docMk/>
          <pc:sldMk cId="803955307" sldId="773"/>
        </pc:sldMkLst>
        <pc:spChg chg="mod">
          <ac:chgData name="Dziubiak Lucyna" userId="S::dziubiakl@slaskie.pl::53008379-3ed8-4614-b4f7-f0347d28b1fc" providerId="AD" clId="Web-{A4AA31B9-C528-4BEC-999B-BF2F1DD09CFF}" dt="2024-04-24T05:29:48.090" v="70" actId="20577"/>
          <ac:spMkLst>
            <pc:docMk/>
            <pc:sldMk cId="803955307" sldId="773"/>
            <ac:spMk id="3" creationId="{00000000-0000-0000-0000-000000000000}"/>
          </ac:spMkLst>
        </pc:spChg>
      </pc:sldChg>
      <pc:sldChg chg="modSp">
        <pc:chgData name="Dziubiak Lucyna" userId="S::dziubiakl@slaskie.pl::53008379-3ed8-4614-b4f7-f0347d28b1fc" providerId="AD" clId="Web-{A4AA31B9-C528-4BEC-999B-BF2F1DD09CFF}" dt="2024-04-24T05:32:24.896" v="110" actId="14100"/>
        <pc:sldMkLst>
          <pc:docMk/>
          <pc:sldMk cId="1021764140" sldId="774"/>
        </pc:sldMkLst>
        <pc:spChg chg="mod">
          <ac:chgData name="Dziubiak Lucyna" userId="S::dziubiakl@slaskie.pl::53008379-3ed8-4614-b4f7-f0347d28b1fc" providerId="AD" clId="Web-{A4AA31B9-C528-4BEC-999B-BF2F1DD09CFF}" dt="2024-04-24T05:32:24.896" v="110" actId="14100"/>
          <ac:spMkLst>
            <pc:docMk/>
            <pc:sldMk cId="1021764140" sldId="774"/>
            <ac:spMk id="3" creationId="{00000000-0000-0000-0000-000000000000}"/>
          </ac:spMkLst>
        </pc:spChg>
      </pc:sldChg>
      <pc:sldChg chg="modSp">
        <pc:chgData name="Dziubiak Lucyna" userId="S::dziubiakl@slaskie.pl::53008379-3ed8-4614-b4f7-f0347d28b1fc" providerId="AD" clId="Web-{A4AA31B9-C528-4BEC-999B-BF2F1DD09CFF}" dt="2024-04-24T05:34:06.433" v="118" actId="14100"/>
        <pc:sldMkLst>
          <pc:docMk/>
          <pc:sldMk cId="282418025" sldId="784"/>
        </pc:sldMkLst>
        <pc:spChg chg="mod">
          <ac:chgData name="Dziubiak Lucyna" userId="S::dziubiakl@slaskie.pl::53008379-3ed8-4614-b4f7-f0347d28b1fc" providerId="AD" clId="Web-{A4AA31B9-C528-4BEC-999B-BF2F1DD09CFF}" dt="2024-04-24T05:34:06.433" v="118" actId="14100"/>
          <ac:spMkLst>
            <pc:docMk/>
            <pc:sldMk cId="282418025" sldId="784"/>
            <ac:spMk id="3" creationId="{B47BEA2F-0F5E-4CC2-B3F8-EE27C6822EE6}"/>
          </ac:spMkLst>
        </pc:spChg>
      </pc:sldChg>
    </pc:docChg>
  </pc:docChgLst>
  <pc:docChgLst>
    <pc:chgData name="Majkowska Julia" userId="S::majkowskaj@slaskie.pl::731bca7c-5256-4dcb-95e7-4b8dc9c8e37c" providerId="AD" clId="Web-{1F45EEC1-4DC4-1372-4651-C821C0F39846}"/>
    <pc:docChg chg="modSld">
      <pc:chgData name="Majkowska Julia" userId="S::majkowskaj@slaskie.pl::731bca7c-5256-4dcb-95e7-4b8dc9c8e37c" providerId="AD" clId="Web-{1F45EEC1-4DC4-1372-4651-C821C0F39846}" dt="2024-04-25T12:28:33.131" v="35" actId="1076"/>
      <pc:docMkLst>
        <pc:docMk/>
      </pc:docMkLst>
      <pc:sldChg chg="modSp">
        <pc:chgData name="Majkowska Julia" userId="S::majkowskaj@slaskie.pl::731bca7c-5256-4dcb-95e7-4b8dc9c8e37c" providerId="AD" clId="Web-{1F45EEC1-4DC4-1372-4651-C821C0F39846}" dt="2024-04-25T12:25:43.706" v="24" actId="20577"/>
        <pc:sldMkLst>
          <pc:docMk/>
          <pc:sldMk cId="3323875608" sldId="778"/>
        </pc:sldMkLst>
        <pc:spChg chg="mod">
          <ac:chgData name="Majkowska Julia" userId="S::majkowskaj@slaskie.pl::731bca7c-5256-4dcb-95e7-4b8dc9c8e37c" providerId="AD" clId="Web-{1F45EEC1-4DC4-1372-4651-C821C0F39846}" dt="2024-04-25T12:24:28.314" v="10" actId="1076"/>
          <ac:spMkLst>
            <pc:docMk/>
            <pc:sldMk cId="3323875608" sldId="778"/>
            <ac:spMk id="4" creationId="{84F52724-6D3D-42AD-B6EC-9A8B2F997901}"/>
          </ac:spMkLst>
        </pc:spChg>
        <pc:spChg chg="mod">
          <ac:chgData name="Majkowska Julia" userId="S::majkowskaj@slaskie.pl::731bca7c-5256-4dcb-95e7-4b8dc9c8e37c" providerId="AD" clId="Web-{1F45EEC1-4DC4-1372-4651-C821C0F39846}" dt="2024-04-25T12:25:43.706" v="24" actId="20577"/>
          <ac:spMkLst>
            <pc:docMk/>
            <pc:sldMk cId="3323875608" sldId="778"/>
            <ac:spMk id="5" creationId="{00000000-0000-0000-0000-000000000000}"/>
          </ac:spMkLst>
        </pc:spChg>
        <pc:picChg chg="mod">
          <ac:chgData name="Majkowska Julia" userId="S::majkowskaj@slaskie.pl::731bca7c-5256-4dcb-95e7-4b8dc9c8e37c" providerId="AD" clId="Web-{1F45EEC1-4DC4-1372-4651-C821C0F39846}" dt="2024-04-25T12:23:39.657" v="4"/>
          <ac:picMkLst>
            <pc:docMk/>
            <pc:sldMk cId="3323875608" sldId="778"/>
            <ac:picMk id="2" creationId="{00000000-0000-0000-0000-000000000000}"/>
          </ac:picMkLst>
        </pc:picChg>
        <pc:picChg chg="mod">
          <ac:chgData name="Majkowska Julia" userId="S::majkowskaj@slaskie.pl::731bca7c-5256-4dcb-95e7-4b8dc9c8e37c" providerId="AD" clId="Web-{1F45EEC1-4DC4-1372-4651-C821C0F39846}" dt="2024-04-25T12:23:25.219" v="1" actId="1076"/>
          <ac:picMkLst>
            <pc:docMk/>
            <pc:sldMk cId="3323875608" sldId="778"/>
            <ac:picMk id="6" creationId="{00000000-0000-0000-0000-000000000000}"/>
          </ac:picMkLst>
        </pc:picChg>
        <pc:picChg chg="mod">
          <ac:chgData name="Majkowska Julia" userId="S::majkowskaj@slaskie.pl::731bca7c-5256-4dcb-95e7-4b8dc9c8e37c" providerId="AD" clId="Web-{1F45EEC1-4DC4-1372-4651-C821C0F39846}" dt="2024-04-25T12:23:23.797" v="0" actId="1076"/>
          <ac:picMkLst>
            <pc:docMk/>
            <pc:sldMk cId="3323875608" sldId="778"/>
            <ac:picMk id="7" creationId="{00000000-0000-0000-0000-000000000000}"/>
          </ac:picMkLst>
        </pc:picChg>
      </pc:sldChg>
      <pc:sldChg chg="modSp">
        <pc:chgData name="Majkowska Julia" userId="S::majkowskaj@slaskie.pl::731bca7c-5256-4dcb-95e7-4b8dc9c8e37c" providerId="AD" clId="Web-{1F45EEC1-4DC4-1372-4651-C821C0F39846}" dt="2024-04-25T12:28:05.693" v="33" actId="20577"/>
        <pc:sldMkLst>
          <pc:docMk/>
          <pc:sldMk cId="2511136597" sldId="837"/>
        </pc:sldMkLst>
        <pc:spChg chg="mod">
          <ac:chgData name="Majkowska Julia" userId="S::majkowskaj@slaskie.pl::731bca7c-5256-4dcb-95e7-4b8dc9c8e37c" providerId="AD" clId="Web-{1F45EEC1-4DC4-1372-4651-C821C0F39846}" dt="2024-04-25T12:28:05.693" v="33" actId="20577"/>
          <ac:spMkLst>
            <pc:docMk/>
            <pc:sldMk cId="2511136597" sldId="837"/>
            <ac:spMk id="3" creationId="{00000000-0000-0000-0000-000000000000}"/>
          </ac:spMkLst>
        </pc:spChg>
        <pc:spChg chg="mod">
          <ac:chgData name="Majkowska Julia" userId="S::majkowskaj@slaskie.pl::731bca7c-5256-4dcb-95e7-4b8dc9c8e37c" providerId="AD" clId="Web-{1F45EEC1-4DC4-1372-4651-C821C0F39846}" dt="2024-04-25T12:27:36.021" v="31" actId="1076"/>
          <ac:spMkLst>
            <pc:docMk/>
            <pc:sldMk cId="2511136597" sldId="837"/>
            <ac:spMk id="4" creationId="{84F52724-6D3D-42AD-B6EC-9A8B2F997901}"/>
          </ac:spMkLst>
        </pc:spChg>
      </pc:sldChg>
      <pc:sldChg chg="modSp">
        <pc:chgData name="Majkowska Julia" userId="S::majkowskaj@slaskie.pl::731bca7c-5256-4dcb-95e7-4b8dc9c8e37c" providerId="AD" clId="Web-{1F45EEC1-4DC4-1372-4651-C821C0F39846}" dt="2024-04-25T12:28:33.131" v="35" actId="1076"/>
        <pc:sldMkLst>
          <pc:docMk/>
          <pc:sldMk cId="1670212358" sldId="840"/>
        </pc:sldMkLst>
        <pc:spChg chg="mod">
          <ac:chgData name="Majkowska Julia" userId="S::majkowskaj@slaskie.pl::731bca7c-5256-4dcb-95e7-4b8dc9c8e37c" providerId="AD" clId="Web-{1F45EEC1-4DC4-1372-4651-C821C0F39846}" dt="2024-04-25T12:28:33.131" v="35" actId="1076"/>
          <ac:spMkLst>
            <pc:docMk/>
            <pc:sldMk cId="1670212358" sldId="840"/>
            <ac:spMk id="3" creationId="{00000000-0000-0000-0000-000000000000}"/>
          </ac:spMkLst>
        </pc:spChg>
        <pc:spChg chg="mod">
          <ac:chgData name="Majkowska Julia" userId="S::majkowskaj@slaskie.pl::731bca7c-5256-4dcb-95e7-4b8dc9c8e37c" providerId="AD" clId="Web-{1F45EEC1-4DC4-1372-4651-C821C0F39846}" dt="2024-04-25T12:28:29.178" v="34" actId="1076"/>
          <ac:spMkLst>
            <pc:docMk/>
            <pc:sldMk cId="1670212358" sldId="840"/>
            <ac:spMk id="4" creationId="{84F52724-6D3D-42AD-B6EC-9A8B2F997901}"/>
          </ac:spMkLst>
        </pc:spChg>
      </pc:sldChg>
    </pc:docChg>
  </pc:docChgLst>
  <pc:docChgLst>
    <pc:chgData name="Pawlus Gniewosz" userId="S::pawlusg@slaskie.pl::028a0c9b-67f1-4e57-9330-462ad14014b5" providerId="AD" clId="Web-{871C1AB7-5706-D34A-E5A7-E522D808BADF}"/>
    <pc:docChg chg="addSld modSld sldOrd modSection">
      <pc:chgData name="Pawlus Gniewosz" userId="S::pawlusg@slaskie.pl::028a0c9b-67f1-4e57-9330-462ad14014b5" providerId="AD" clId="Web-{871C1AB7-5706-D34A-E5A7-E522D808BADF}" dt="2024-04-25T12:21:28.108" v="710" actId="20577"/>
      <pc:docMkLst>
        <pc:docMk/>
      </pc:docMkLst>
      <pc:sldChg chg="modSp">
        <pc:chgData name="Pawlus Gniewosz" userId="S::pawlusg@slaskie.pl::028a0c9b-67f1-4e57-9330-462ad14014b5" providerId="AD" clId="Web-{871C1AB7-5706-D34A-E5A7-E522D808BADF}" dt="2024-04-25T12:20:44.716" v="694" actId="20577"/>
        <pc:sldMkLst>
          <pc:docMk/>
          <pc:sldMk cId="3323875608" sldId="778"/>
        </pc:sldMkLst>
        <pc:spChg chg="mod">
          <ac:chgData name="Pawlus Gniewosz" userId="S::pawlusg@slaskie.pl::028a0c9b-67f1-4e57-9330-462ad14014b5" providerId="AD" clId="Web-{871C1AB7-5706-D34A-E5A7-E522D808BADF}" dt="2024-04-25T12:20:44.716" v="694" actId="20577"/>
          <ac:spMkLst>
            <pc:docMk/>
            <pc:sldMk cId="3323875608" sldId="778"/>
            <ac:spMk id="5" creationId="{00000000-0000-0000-0000-000000000000}"/>
          </ac:spMkLst>
        </pc:spChg>
        <pc:picChg chg="mod">
          <ac:chgData name="Pawlus Gniewosz" userId="S::pawlusg@slaskie.pl::028a0c9b-67f1-4e57-9330-462ad14014b5" providerId="AD" clId="Web-{871C1AB7-5706-D34A-E5A7-E522D808BADF}" dt="2024-04-25T11:16:58.411" v="267" actId="1076"/>
          <ac:picMkLst>
            <pc:docMk/>
            <pc:sldMk cId="3323875608" sldId="778"/>
            <ac:picMk id="2" creationId="{00000000-0000-0000-0000-000000000000}"/>
          </ac:picMkLst>
        </pc:picChg>
        <pc:picChg chg="mod">
          <ac:chgData name="Pawlus Gniewosz" userId="S::pawlusg@slaskie.pl::028a0c9b-67f1-4e57-9330-462ad14014b5" providerId="AD" clId="Web-{871C1AB7-5706-D34A-E5A7-E522D808BADF}" dt="2024-04-25T11:17:01.895" v="268" actId="1076"/>
          <ac:picMkLst>
            <pc:docMk/>
            <pc:sldMk cId="3323875608" sldId="778"/>
            <ac:picMk id="6" creationId="{00000000-0000-0000-0000-000000000000}"/>
          </ac:picMkLst>
        </pc:picChg>
        <pc:picChg chg="mod">
          <ac:chgData name="Pawlus Gniewosz" userId="S::pawlusg@slaskie.pl::028a0c9b-67f1-4e57-9330-462ad14014b5" providerId="AD" clId="Web-{871C1AB7-5706-D34A-E5A7-E522D808BADF}" dt="2024-04-25T11:17:04.505" v="269" actId="1076"/>
          <ac:picMkLst>
            <pc:docMk/>
            <pc:sldMk cId="3323875608" sldId="778"/>
            <ac:picMk id="7" creationId="{00000000-0000-0000-0000-000000000000}"/>
          </ac:picMkLst>
        </pc:picChg>
      </pc:sldChg>
      <pc:sldChg chg="modSp">
        <pc:chgData name="Pawlus Gniewosz" userId="S::pawlusg@slaskie.pl::028a0c9b-67f1-4e57-9330-462ad14014b5" providerId="AD" clId="Web-{871C1AB7-5706-D34A-E5A7-E522D808BADF}" dt="2024-04-25T11:49:29.971" v="469" actId="20577"/>
        <pc:sldMkLst>
          <pc:docMk/>
          <pc:sldMk cId="324778902" sldId="835"/>
        </pc:sldMkLst>
        <pc:spChg chg="mod">
          <ac:chgData name="Pawlus Gniewosz" userId="S::pawlusg@slaskie.pl::028a0c9b-67f1-4e57-9330-462ad14014b5" providerId="AD" clId="Web-{871C1AB7-5706-D34A-E5A7-E522D808BADF}" dt="2024-04-25T11:49:29.971" v="469" actId="20577"/>
          <ac:spMkLst>
            <pc:docMk/>
            <pc:sldMk cId="324778902" sldId="835"/>
            <ac:spMk id="5" creationId="{00000000-0000-0000-0000-000000000000}"/>
          </ac:spMkLst>
        </pc:spChg>
      </pc:sldChg>
      <pc:sldChg chg="addSp delSp modSp">
        <pc:chgData name="Pawlus Gniewosz" userId="S::pawlusg@slaskie.pl::028a0c9b-67f1-4e57-9330-462ad14014b5" providerId="AD" clId="Web-{871C1AB7-5706-D34A-E5A7-E522D808BADF}" dt="2024-04-25T12:21:03.123" v="701" actId="20577"/>
        <pc:sldMkLst>
          <pc:docMk/>
          <pc:sldMk cId="2511136597" sldId="837"/>
        </pc:sldMkLst>
        <pc:spChg chg="mod">
          <ac:chgData name="Pawlus Gniewosz" userId="S::pawlusg@slaskie.pl::028a0c9b-67f1-4e57-9330-462ad14014b5" providerId="AD" clId="Web-{871C1AB7-5706-D34A-E5A7-E522D808BADF}" dt="2024-04-25T12:21:03.123" v="701" actId="20577"/>
          <ac:spMkLst>
            <pc:docMk/>
            <pc:sldMk cId="2511136597" sldId="837"/>
            <ac:spMk id="3" creationId="{00000000-0000-0000-0000-000000000000}"/>
          </ac:spMkLst>
        </pc:spChg>
        <pc:graphicFrameChg chg="add del mod">
          <ac:chgData name="Pawlus Gniewosz" userId="S::pawlusg@slaskie.pl::028a0c9b-67f1-4e57-9330-462ad14014b5" providerId="AD" clId="Web-{871C1AB7-5706-D34A-E5A7-E522D808BADF}" dt="2024-04-25T11:33:59.262" v="297"/>
          <ac:graphicFrameMkLst>
            <pc:docMk/>
            <pc:sldMk cId="2511136597" sldId="837"/>
            <ac:graphicFrameMk id="6" creationId="{547DAAE2-AF98-06BE-53B6-86245C317542}"/>
          </ac:graphicFrameMkLst>
        </pc:graphicFrameChg>
        <pc:graphicFrameChg chg="add del mod">
          <ac:chgData name="Pawlus Gniewosz" userId="S::pawlusg@slaskie.pl::028a0c9b-67f1-4e57-9330-462ad14014b5" providerId="AD" clId="Web-{871C1AB7-5706-D34A-E5A7-E522D808BADF}" dt="2024-04-25T11:34:07.356" v="301"/>
          <ac:graphicFrameMkLst>
            <pc:docMk/>
            <pc:sldMk cId="2511136597" sldId="837"/>
            <ac:graphicFrameMk id="8" creationId="{0D6CE6A9-188D-B4BF-1DB9-B66E91A8D6D4}"/>
          </ac:graphicFrameMkLst>
        </pc:graphicFrameChg>
        <pc:graphicFrameChg chg="add del mod">
          <ac:chgData name="Pawlus Gniewosz" userId="S::pawlusg@slaskie.pl::028a0c9b-67f1-4e57-9330-462ad14014b5" providerId="AD" clId="Web-{871C1AB7-5706-D34A-E5A7-E522D808BADF}" dt="2024-04-25T11:42:40.399" v="325"/>
          <ac:graphicFrameMkLst>
            <pc:docMk/>
            <pc:sldMk cId="2511136597" sldId="837"/>
            <ac:graphicFrameMk id="10" creationId="{252B3C59-8051-2E33-7315-C24A1DAA18DF}"/>
          </ac:graphicFrameMkLst>
        </pc:graphicFrameChg>
        <pc:graphicFrameChg chg="add del mod">
          <ac:chgData name="Pawlus Gniewosz" userId="S::pawlusg@slaskie.pl::028a0c9b-67f1-4e57-9330-462ad14014b5" providerId="AD" clId="Web-{871C1AB7-5706-D34A-E5A7-E522D808BADF}" dt="2024-04-25T11:44:18.682" v="370"/>
          <ac:graphicFrameMkLst>
            <pc:docMk/>
            <pc:sldMk cId="2511136597" sldId="837"/>
            <ac:graphicFrameMk id="12" creationId="{B2DA72E1-7DE7-4934-4E6E-BC1E6AA44F39}"/>
          </ac:graphicFrameMkLst>
        </pc:graphicFrameChg>
        <pc:graphicFrameChg chg="add del mod">
          <ac:chgData name="Pawlus Gniewosz" userId="S::pawlusg@slaskie.pl::028a0c9b-67f1-4e57-9330-462ad14014b5" providerId="AD" clId="Web-{871C1AB7-5706-D34A-E5A7-E522D808BADF}" dt="2024-04-25T11:46:01.778" v="388"/>
          <ac:graphicFrameMkLst>
            <pc:docMk/>
            <pc:sldMk cId="2511136597" sldId="837"/>
            <ac:graphicFrameMk id="14" creationId="{A726162F-306D-562F-A13F-D63B4A5DF951}"/>
          </ac:graphicFrameMkLst>
        </pc:graphicFrameChg>
      </pc:sldChg>
      <pc:sldChg chg="modSp">
        <pc:chgData name="Pawlus Gniewosz" userId="S::pawlusg@slaskie.pl::028a0c9b-67f1-4e57-9330-462ad14014b5" providerId="AD" clId="Web-{871C1AB7-5706-D34A-E5A7-E522D808BADF}" dt="2024-04-25T11:50:09.581" v="475" actId="20577"/>
        <pc:sldMkLst>
          <pc:docMk/>
          <pc:sldMk cId="1504656352" sldId="838"/>
        </pc:sldMkLst>
        <pc:spChg chg="mod">
          <ac:chgData name="Pawlus Gniewosz" userId="S::pawlusg@slaskie.pl::028a0c9b-67f1-4e57-9330-462ad14014b5" providerId="AD" clId="Web-{871C1AB7-5706-D34A-E5A7-E522D808BADF}" dt="2024-04-25T11:50:09.581" v="475" actId="20577"/>
          <ac:spMkLst>
            <pc:docMk/>
            <pc:sldMk cId="1504656352" sldId="838"/>
            <ac:spMk id="3" creationId="{00000000-0000-0000-0000-000000000000}"/>
          </ac:spMkLst>
        </pc:spChg>
      </pc:sldChg>
      <pc:sldChg chg="modSp">
        <pc:chgData name="Pawlus Gniewosz" userId="S::pawlusg@slaskie.pl::028a0c9b-67f1-4e57-9330-462ad14014b5" providerId="AD" clId="Web-{871C1AB7-5706-D34A-E5A7-E522D808BADF}" dt="2024-04-25T12:21:28.108" v="710" actId="20577"/>
        <pc:sldMkLst>
          <pc:docMk/>
          <pc:sldMk cId="1670212358" sldId="840"/>
        </pc:sldMkLst>
        <pc:spChg chg="mod">
          <ac:chgData name="Pawlus Gniewosz" userId="S::pawlusg@slaskie.pl::028a0c9b-67f1-4e57-9330-462ad14014b5" providerId="AD" clId="Web-{871C1AB7-5706-D34A-E5A7-E522D808BADF}" dt="2024-04-25T12:21:28.108" v="710" actId="20577"/>
          <ac:spMkLst>
            <pc:docMk/>
            <pc:sldMk cId="1670212358" sldId="840"/>
            <ac:spMk id="3" creationId="{00000000-0000-0000-0000-000000000000}"/>
          </ac:spMkLst>
        </pc:spChg>
      </pc:sldChg>
      <pc:sldChg chg="modSp add replId">
        <pc:chgData name="Pawlus Gniewosz" userId="S::pawlusg@slaskie.pl::028a0c9b-67f1-4e57-9330-462ad14014b5" providerId="AD" clId="Web-{871C1AB7-5706-D34A-E5A7-E522D808BADF}" dt="2024-04-25T12:09:33.014" v="648" actId="20577"/>
        <pc:sldMkLst>
          <pc:docMk/>
          <pc:sldMk cId="90284128" sldId="845"/>
        </pc:sldMkLst>
        <pc:spChg chg="mod">
          <ac:chgData name="Pawlus Gniewosz" userId="S::pawlusg@slaskie.pl::028a0c9b-67f1-4e57-9330-462ad14014b5" providerId="AD" clId="Web-{871C1AB7-5706-D34A-E5A7-E522D808BADF}" dt="2024-04-25T12:09:33.014" v="648" actId="20577"/>
          <ac:spMkLst>
            <pc:docMk/>
            <pc:sldMk cId="90284128" sldId="845"/>
            <ac:spMk id="5" creationId="{00000000-0000-0000-0000-000000000000}"/>
          </ac:spMkLst>
        </pc:spChg>
      </pc:sldChg>
      <pc:sldChg chg="modSp add replId">
        <pc:chgData name="Pawlus Gniewosz" userId="S::pawlusg@slaskie.pl::028a0c9b-67f1-4e57-9330-462ad14014b5" providerId="AD" clId="Web-{871C1AB7-5706-D34A-E5A7-E522D808BADF}" dt="2024-04-25T11:51:43.849" v="495" actId="20577"/>
        <pc:sldMkLst>
          <pc:docMk/>
          <pc:sldMk cId="92383679" sldId="846"/>
        </pc:sldMkLst>
        <pc:spChg chg="mod">
          <ac:chgData name="Pawlus Gniewosz" userId="S::pawlusg@slaskie.pl::028a0c9b-67f1-4e57-9330-462ad14014b5" providerId="AD" clId="Web-{871C1AB7-5706-D34A-E5A7-E522D808BADF}" dt="2024-04-25T11:51:43.849" v="495" actId="20577"/>
          <ac:spMkLst>
            <pc:docMk/>
            <pc:sldMk cId="92383679" sldId="846"/>
            <ac:spMk id="3" creationId="{00000000-0000-0000-0000-000000000000}"/>
          </ac:spMkLst>
        </pc:spChg>
      </pc:sldChg>
      <pc:sldChg chg="add ord replId">
        <pc:chgData name="Pawlus Gniewosz" userId="S::pawlusg@slaskie.pl::028a0c9b-67f1-4e57-9330-462ad14014b5" providerId="AD" clId="Web-{871C1AB7-5706-D34A-E5A7-E522D808BADF}" dt="2024-04-25T12:03:48.178" v="636"/>
        <pc:sldMkLst>
          <pc:docMk/>
          <pc:sldMk cId="2568388541" sldId="847"/>
        </pc:sldMkLst>
      </pc:sldChg>
      <pc:sldChg chg="modSp add ord replId">
        <pc:chgData name="Pawlus Gniewosz" userId="S::pawlusg@slaskie.pl::028a0c9b-67f1-4e57-9330-462ad14014b5" providerId="AD" clId="Web-{871C1AB7-5706-D34A-E5A7-E522D808BADF}" dt="2024-04-25T12:04:35.382" v="638" actId="20577"/>
        <pc:sldMkLst>
          <pc:docMk/>
          <pc:sldMk cId="3894945357" sldId="848"/>
        </pc:sldMkLst>
        <pc:spChg chg="mod">
          <ac:chgData name="Pawlus Gniewosz" userId="S::pawlusg@slaskie.pl::028a0c9b-67f1-4e57-9330-462ad14014b5" providerId="AD" clId="Web-{871C1AB7-5706-D34A-E5A7-E522D808BADF}" dt="2024-04-25T12:04:35.382" v="638" actId="20577"/>
          <ac:spMkLst>
            <pc:docMk/>
            <pc:sldMk cId="3894945357" sldId="848"/>
            <ac:spMk id="4" creationId="{84F52724-6D3D-42AD-B6EC-9A8B2F997901}"/>
          </ac:spMkLst>
        </pc:spChg>
      </pc:sldChg>
    </pc:docChg>
  </pc:docChgLst>
  <pc:docChgLst>
    <pc:chgData name="Pawlus Gniewosz" userId="S::pawlusg@slaskie.pl::028a0c9b-67f1-4e57-9330-462ad14014b5" providerId="AD" clId="Web-{1BE45626-0772-C9FF-5D09-0F9CAC9AEE18}"/>
    <pc:docChg chg="modSld">
      <pc:chgData name="Pawlus Gniewosz" userId="S::pawlusg@slaskie.pl::028a0c9b-67f1-4e57-9330-462ad14014b5" providerId="AD" clId="Web-{1BE45626-0772-C9FF-5D09-0F9CAC9AEE18}" dt="2024-04-24T05:29:22.370" v="9" actId="20577"/>
      <pc:docMkLst>
        <pc:docMk/>
      </pc:docMkLst>
      <pc:sldChg chg="modSp">
        <pc:chgData name="Pawlus Gniewosz" userId="S::pawlusg@slaskie.pl::028a0c9b-67f1-4e57-9330-462ad14014b5" providerId="AD" clId="Web-{1BE45626-0772-C9FF-5D09-0F9CAC9AEE18}" dt="2024-04-24T05:29:22.370" v="9" actId="20577"/>
        <pc:sldMkLst>
          <pc:docMk/>
          <pc:sldMk cId="2191973162" sldId="843"/>
        </pc:sldMkLst>
        <pc:spChg chg="mod">
          <ac:chgData name="Pawlus Gniewosz" userId="S::pawlusg@slaskie.pl::028a0c9b-67f1-4e57-9330-462ad14014b5" providerId="AD" clId="Web-{1BE45626-0772-C9FF-5D09-0F9CAC9AEE18}" dt="2024-04-24T05:29:22.370" v="9" actId="20577"/>
          <ac:spMkLst>
            <pc:docMk/>
            <pc:sldMk cId="2191973162" sldId="843"/>
            <ac:spMk id="7" creationId="{6A10056F-ABF1-4850-6D42-A5D6229174E7}"/>
          </ac:spMkLst>
        </pc:spChg>
      </pc:sldChg>
    </pc:docChg>
  </pc:docChgLst>
  <pc:docChgLst>
    <pc:chgData name="Dąbek Justyna" userId="S::kozakj@slaskie.pl::42c98209-c81f-4487-837a-b899a8dfb5de" providerId="AD" clId="Web-{7D8C42E3-B2EE-8E46-355B-8B912DD91F71}"/>
    <pc:docChg chg="sldOrd">
      <pc:chgData name="Dąbek Justyna" userId="S::kozakj@slaskie.pl::42c98209-c81f-4487-837a-b899a8dfb5de" providerId="AD" clId="Web-{7D8C42E3-B2EE-8E46-355B-8B912DD91F71}" dt="2024-04-25T13:01:27.774" v="1"/>
      <pc:docMkLst>
        <pc:docMk/>
      </pc:docMkLst>
      <pc:sldChg chg="ord">
        <pc:chgData name="Dąbek Justyna" userId="S::kozakj@slaskie.pl::42c98209-c81f-4487-837a-b899a8dfb5de" providerId="AD" clId="Web-{7D8C42E3-B2EE-8E46-355B-8B912DD91F71}" dt="2024-04-25T13:01:21.805" v="0"/>
        <pc:sldMkLst>
          <pc:docMk/>
          <pc:sldMk cId="1912492487" sldId="458"/>
        </pc:sldMkLst>
      </pc:sldChg>
      <pc:sldChg chg="ord">
        <pc:chgData name="Dąbek Justyna" userId="S::kozakj@slaskie.pl::42c98209-c81f-4487-837a-b899a8dfb5de" providerId="AD" clId="Web-{7D8C42E3-B2EE-8E46-355B-8B912DD91F71}" dt="2024-04-25T13:01:27.774" v="1"/>
        <pc:sldMkLst>
          <pc:docMk/>
          <pc:sldMk cId="1711798860" sldId="7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7CA06BC-46DC-4813-AD83-B79D92B5EC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CBF71FDB-7BB9-4D68-A7B9-41F18B4489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8E870A-5405-49E9-8893-4ED76E127DB0}" type="datetimeFigureOut">
              <a:rPr lang="pl-PL" smtClean="0"/>
              <a:t>25.04.2024</a:t>
            </a:fld>
            <a:endParaRPr lang="pl-PL"/>
          </a:p>
        </p:txBody>
      </p:sp>
      <p:sp>
        <p:nvSpPr>
          <p:cNvPr id="4" name="Symbol zastępczy stopki 3">
            <a:extLst>
              <a:ext uri="{FF2B5EF4-FFF2-40B4-BE49-F238E27FC236}">
                <a16:creationId xmlns:a16="http://schemas.microsoft.com/office/drawing/2014/main" id="{5A82A714-61AB-4B8C-8C5C-11C5FF7DC2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1170E61-CE7B-44B3-80D9-C83B6CD573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166712-C50C-420D-BDBA-E1FB4006A079}" type="slidenum">
              <a:rPr lang="pl-PL" smtClean="0"/>
              <a:t>‹#›</a:t>
            </a:fld>
            <a:endParaRPr lang="pl-PL"/>
          </a:p>
        </p:txBody>
      </p:sp>
    </p:spTree>
    <p:extLst>
      <p:ext uri="{BB962C8B-B14F-4D97-AF65-F5344CB8AC3E}">
        <p14:creationId xmlns:p14="http://schemas.microsoft.com/office/powerpoint/2010/main" val="313884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25.04.2024</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2B4DB-5212-AD42-B2C1-BD19AC94D45E}" type="slidenum">
              <a:rPr lang="pl-PL" smtClean="0"/>
              <a:t>5</a:t>
            </a:fld>
            <a:endParaRPr lang="pl-PL"/>
          </a:p>
        </p:txBody>
      </p:sp>
    </p:spTree>
    <p:extLst>
      <p:ext uri="{BB962C8B-B14F-4D97-AF65-F5344CB8AC3E}">
        <p14:creationId xmlns:p14="http://schemas.microsoft.com/office/powerpoint/2010/main" val="285407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C02B4DB-5212-AD42-B2C1-BD19AC94D45E}" type="slidenum">
              <a:rPr lang="pl-PL" smtClean="0"/>
              <a:t>13</a:t>
            </a:fld>
            <a:endParaRPr lang="pl-PL"/>
          </a:p>
        </p:txBody>
      </p:sp>
    </p:spTree>
    <p:extLst>
      <p:ext uri="{BB962C8B-B14F-4D97-AF65-F5344CB8AC3E}">
        <p14:creationId xmlns:p14="http://schemas.microsoft.com/office/powerpoint/2010/main" val="216040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2B4DB-5212-AD42-B2C1-BD19AC94D45E}" type="slidenum">
              <a:rPr lang="pl-PL" smtClean="0"/>
              <a:t>15</a:t>
            </a:fld>
            <a:endParaRPr lang="pl-PL"/>
          </a:p>
        </p:txBody>
      </p:sp>
    </p:spTree>
    <p:extLst>
      <p:ext uri="{BB962C8B-B14F-4D97-AF65-F5344CB8AC3E}">
        <p14:creationId xmlns:p14="http://schemas.microsoft.com/office/powerpoint/2010/main" val="5081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9973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11.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10.jpeg"/><Relationship Id="rId2" Type="http://schemas.openxmlformats.org/officeDocument/2006/relationships/image" Target="../media/image4.png"/><Relationship Id="rId16"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grpSp>
        <p:nvGrpSpPr>
          <p:cNvPr id="26" name="Grupa 25">
            <a:extLst>
              <a:ext uri="{FF2B5EF4-FFF2-40B4-BE49-F238E27FC236}">
                <a16:creationId xmlns:a16="http://schemas.microsoft.com/office/drawing/2014/main" id="{BCC7133F-DD34-4441-A081-09B1F39CBAAF}"/>
              </a:ext>
            </a:extLst>
          </p:cNvPr>
          <p:cNvGrpSpPr/>
          <p:nvPr userDrawn="1"/>
        </p:nvGrpSpPr>
        <p:grpSpPr>
          <a:xfrm>
            <a:off x="100601" y="6343237"/>
            <a:ext cx="10492198" cy="1192200"/>
            <a:chOff x="153899" y="6417375"/>
            <a:chExt cx="10492198" cy="1192200"/>
          </a:xfrm>
        </p:grpSpPr>
        <p:pic>
          <p:nvPicPr>
            <p:cNvPr id="17" name="Obraz 16">
              <a:extLst>
                <a:ext uri="{FF2B5EF4-FFF2-40B4-BE49-F238E27FC236}">
                  <a16:creationId xmlns:a16="http://schemas.microsoft.com/office/drawing/2014/main" id="{C936F308-DEB3-4543-84FA-4EAB6957153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19" name="Obraz 18">
              <a:extLst>
                <a:ext uri="{FF2B5EF4-FFF2-40B4-BE49-F238E27FC236}">
                  <a16:creationId xmlns:a16="http://schemas.microsoft.com/office/drawing/2014/main" id="{4F20D11C-E08F-472A-AAFB-DA475B3F627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21" name="Obraz 20">
              <a:extLst>
                <a:ext uri="{FF2B5EF4-FFF2-40B4-BE49-F238E27FC236}">
                  <a16:creationId xmlns:a16="http://schemas.microsoft.com/office/drawing/2014/main" id="{B8BA551F-4A8B-41BD-9DB0-3202880F5B4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23" name="Obraz 22">
              <a:extLst>
                <a:ext uri="{FF2B5EF4-FFF2-40B4-BE49-F238E27FC236}">
                  <a16:creationId xmlns:a16="http://schemas.microsoft.com/office/drawing/2014/main" id="{49A831D7-01A3-482A-B6D5-47E8C97B5F9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25" name="Łącznik prosty 24">
              <a:extLst>
                <a:ext uri="{FF2B5EF4-FFF2-40B4-BE49-F238E27FC236}">
                  <a16:creationId xmlns:a16="http://schemas.microsoft.com/office/drawing/2014/main" id="{697FB335-B217-4C87-AB16-011329E672B4}"/>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p>
        </p:txBody>
      </p:sp>
    </p:spTree>
    <p:extLst>
      <p:ext uri="{BB962C8B-B14F-4D97-AF65-F5344CB8AC3E}">
        <p14:creationId xmlns:p14="http://schemas.microsoft.com/office/powerpoint/2010/main" val="27850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12" name="Obraz 11" descr="Wersja pełnokolorowa: Logo Funduszy Europejskich i napis Fendusze Europejskie dla ŚLąskiego , flaga PL i napis Rzeczpospolita Polska, napis Dofinansowane przez Unię Europejską, flaga UE, godło Województwa Śląskiego i napis Województwo Śląskie " title="Zestaw logotypów dla FE SL 2021-2027- poziom"/>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321570" y="6558297"/>
            <a:ext cx="5753100" cy="419100"/>
          </a:xfrm>
          <a:prstGeom prst="rect">
            <a:avLst/>
          </a:prstGeom>
          <a:noFill/>
          <a:ln>
            <a:noFill/>
          </a:ln>
        </p:spPr>
      </p:pic>
    </p:spTree>
    <p:extLst>
      <p:ext uri="{BB962C8B-B14F-4D97-AF65-F5344CB8AC3E}">
        <p14:creationId xmlns:p14="http://schemas.microsoft.com/office/powerpoint/2010/main" val="238643025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spTree>
    <p:extLst>
      <p:ext uri="{BB962C8B-B14F-4D97-AF65-F5344CB8AC3E}">
        <p14:creationId xmlns:p14="http://schemas.microsoft.com/office/powerpoint/2010/main" val="1504234596"/>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2225967726"/>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a:p>
        </p:txBody>
      </p:sp>
    </p:spTree>
    <p:extLst>
      <p:ext uri="{BB962C8B-B14F-4D97-AF65-F5344CB8AC3E}">
        <p14:creationId xmlns:p14="http://schemas.microsoft.com/office/powerpoint/2010/main" val="64073109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298466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129726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numeru slajdu 2"/>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4281109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3912280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p>
        </p:txBody>
      </p:sp>
    </p:spTree>
    <p:extLst>
      <p:ext uri="{BB962C8B-B14F-4D97-AF65-F5344CB8AC3E}">
        <p14:creationId xmlns:p14="http://schemas.microsoft.com/office/powerpoint/2010/main" val="285300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grpSp>
        <p:nvGrpSpPr>
          <p:cNvPr id="24" name="Grupa 23">
            <a:extLst>
              <a:ext uri="{FF2B5EF4-FFF2-40B4-BE49-F238E27FC236}">
                <a16:creationId xmlns:a16="http://schemas.microsoft.com/office/drawing/2014/main" id="{C2FC3C7A-739B-4EFC-B37D-A6D2DD294C57}"/>
              </a:ext>
            </a:extLst>
          </p:cNvPr>
          <p:cNvGrpSpPr/>
          <p:nvPr userDrawn="1"/>
        </p:nvGrpSpPr>
        <p:grpSpPr>
          <a:xfrm>
            <a:off x="178978" y="6367475"/>
            <a:ext cx="10492198" cy="1192200"/>
            <a:chOff x="153899" y="6417375"/>
            <a:chExt cx="10492198" cy="1192200"/>
          </a:xfrm>
        </p:grpSpPr>
        <p:pic>
          <p:nvPicPr>
            <p:cNvPr id="26" name="Obraz 25">
              <a:extLst>
                <a:ext uri="{FF2B5EF4-FFF2-40B4-BE49-F238E27FC236}">
                  <a16:creationId xmlns:a16="http://schemas.microsoft.com/office/drawing/2014/main" id="{DB4C0DFD-74BB-4F9A-9632-77A6DFC9989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28" name="Obraz 27">
              <a:extLst>
                <a:ext uri="{FF2B5EF4-FFF2-40B4-BE49-F238E27FC236}">
                  <a16:creationId xmlns:a16="http://schemas.microsoft.com/office/drawing/2014/main" id="{5FF58B18-2EF8-43C8-A461-528BBCF30113}"/>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30" name="Obraz 29">
              <a:extLst>
                <a:ext uri="{FF2B5EF4-FFF2-40B4-BE49-F238E27FC236}">
                  <a16:creationId xmlns:a16="http://schemas.microsoft.com/office/drawing/2014/main" id="{28054144-901A-4959-98FE-DB8F41AD46A7}"/>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32" name="Obraz 31">
              <a:extLst>
                <a:ext uri="{FF2B5EF4-FFF2-40B4-BE49-F238E27FC236}">
                  <a16:creationId xmlns:a16="http://schemas.microsoft.com/office/drawing/2014/main" id="{1FD722EA-C207-4AB5-BA3B-40FF3C4634FD}"/>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34" name="Łącznik prosty 33">
              <a:extLst>
                <a:ext uri="{FF2B5EF4-FFF2-40B4-BE49-F238E27FC236}">
                  <a16:creationId xmlns:a16="http://schemas.microsoft.com/office/drawing/2014/main" id="{F4AB6B17-5C1B-4CB9-9353-C6945FC80BCA}"/>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43163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177761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p>
        </p:txBody>
      </p:sp>
    </p:spTree>
    <p:extLst>
      <p:ext uri="{BB962C8B-B14F-4D97-AF65-F5344CB8AC3E}">
        <p14:creationId xmlns:p14="http://schemas.microsoft.com/office/powerpoint/2010/main" val="139730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a:t>Kliknij, aby edytować styl</a:t>
            </a:r>
            <a:endParaRPr lang="en-US"/>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a:t>Kliknij, aby edytować style wzorca tekstu</a:t>
            </a:r>
          </a:p>
          <a:p>
            <a:pPr lvl="1"/>
            <a:r>
              <a:rPr lang="pl-PL"/>
              <a:t>Drugi poziom</a:t>
            </a:r>
          </a:p>
          <a:p>
            <a:pPr lvl="2"/>
            <a:r>
              <a:rPr lang="pl-PL"/>
              <a:t>Trzeci poziom</a:t>
            </a:r>
            <a:endParaRPr lang="en-US"/>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dt="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a:t>Kliknij, aby edytować styl</a:t>
            </a:r>
            <a:endParaRPr lang="en-US"/>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a:t>Kliknij, aby edytować style wzorca tekstu</a:t>
            </a:r>
          </a:p>
          <a:p>
            <a:pPr lvl="1"/>
            <a:r>
              <a:rPr lang="pl-PL"/>
              <a:t>Drugi poziom</a:t>
            </a:r>
          </a:p>
          <a:p>
            <a:pPr lvl="2"/>
            <a:r>
              <a:rPr lang="pl-PL"/>
              <a:t>Trzeci poziom</a:t>
            </a:r>
            <a:endParaRPr lang="en-US"/>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descr="Wersja pełnokolorowa: Logo Funduszy Europejskich i napis Fendusze Europejskie dla ŚLąskiego , flaga PL i napis Rzeczpospolita Polska, napis Dofinansowane przez Unię Europejską, flaga UE, godło Województwa Śląskiego i napis Województwo Śląskie " title="Zestaw logotypów dla FE SL 2021-2027- poziom"/>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37594" y="6724490"/>
            <a:ext cx="5753100" cy="419100"/>
          </a:xfrm>
          <a:prstGeom prst="rect">
            <a:avLst/>
          </a:prstGeom>
          <a:noFill/>
          <a:ln>
            <a:noFill/>
          </a:ln>
        </p:spPr>
      </p:pic>
    </p:spTree>
    <p:extLst>
      <p:ext uri="{BB962C8B-B14F-4D97-AF65-F5344CB8AC3E}">
        <p14:creationId xmlns:p14="http://schemas.microsoft.com/office/powerpoint/2010/main" val="181652107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hdr="0" ftr="0" dt="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5"/>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6"/>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7"/>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funduszeue.slaskie.pl/lsi/downloadFile/54342?filename=Przewodnik%20dla%20beneficjent%C3%B3w%20FE%20SL%20(wersja%204).pdf" TargetMode="External"/><Relationship Id="rId2" Type="http://schemas.openxmlformats.org/officeDocument/2006/relationships/hyperlink" Target="https://www.funduszeeuropejskie.gov.pl/strony/o-funduszach/fundusze-na-lata-2021-2027/prawo-i-dokumenty/wytyczne/wytyczne-dotyczace-kwalifikowalnosci-2021-202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fontScale="90000"/>
          </a:bodyPr>
          <a:lstStyle/>
          <a:p>
            <a:pPr>
              <a:lnSpc>
                <a:spcPct val="150000"/>
              </a:lnSpc>
            </a:pPr>
            <a:r>
              <a:rPr lang="pl-PL">
                <a:latin typeface="+mn-lt"/>
              </a:rPr>
              <a:t>Priorytet: IX. Fundusze Europejskie na rozwój terytorialny</a:t>
            </a:r>
          </a:p>
        </p:txBody>
      </p:sp>
      <p:sp>
        <p:nvSpPr>
          <p:cNvPr id="16" name="Podtytuł 15">
            <a:extLst>
              <a:ext uri="{FF2B5EF4-FFF2-40B4-BE49-F238E27FC236}">
                <a16:creationId xmlns:a16="http://schemas.microsoft.com/office/drawing/2014/main" id="{4C794C03-15A9-49F8-B6BD-0FEC745D633C}"/>
              </a:ext>
            </a:extLst>
          </p:cNvPr>
          <p:cNvSpPr>
            <a:spLocks noGrp="1"/>
          </p:cNvSpPr>
          <p:nvPr>
            <p:ph type="subTitle" idx="1"/>
          </p:nvPr>
        </p:nvSpPr>
        <p:spPr>
          <a:xfrm>
            <a:off x="1385955" y="4489450"/>
            <a:ext cx="7920037" cy="1747722"/>
          </a:xfrm>
        </p:spPr>
        <p:txBody>
          <a:bodyPr vert="horz" lIns="0" tIns="0" rIns="0" bIns="0" rtlCol="0" anchor="t">
            <a:normAutofit/>
          </a:bodyPr>
          <a:lstStyle/>
          <a:p>
            <a:pPr>
              <a:lnSpc>
                <a:spcPct val="150000"/>
              </a:lnSpc>
            </a:pPr>
            <a:r>
              <a:rPr lang="pl-PL" sz="1800">
                <a:latin typeface="+mn-lt"/>
                <a:ea typeface="Open Sans"/>
                <a:cs typeface="Open Sans"/>
              </a:rPr>
              <a:t>Działanie 09.01 </a:t>
            </a:r>
            <a:r>
              <a:rPr lang="pl-PL" sz="1800" b="0">
                <a:latin typeface="+mn-lt"/>
                <a:ea typeface="Open Sans"/>
                <a:cs typeface="Open Sans"/>
              </a:rPr>
              <a:t>Zwiększenie roli kultury i turystyki w rozwoju </a:t>
            </a:r>
            <a:r>
              <a:rPr lang="pl-PL" sz="1800" b="0" err="1">
                <a:latin typeface="+mn-lt"/>
                <a:ea typeface="Open Sans"/>
                <a:cs typeface="Open Sans"/>
              </a:rPr>
              <a:t>subregionalnym</a:t>
            </a:r>
            <a:r>
              <a:rPr lang="pl-PL" sz="1800" b="0">
                <a:latin typeface="+mn-lt"/>
                <a:ea typeface="Open Sans"/>
                <a:cs typeface="Open Sans"/>
              </a:rPr>
              <a:t> - ZIT</a:t>
            </a:r>
            <a:endParaRPr lang="pl-PL" sz="1800" b="0">
              <a:latin typeface="+mn-lt"/>
            </a:endParaRPr>
          </a:p>
          <a:p>
            <a:endParaRPr lang="pl-PL"/>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r>
              <a:rPr lang="pl-PL"/>
              <a:t> </a:t>
            </a:r>
          </a:p>
        </p:txBody>
      </p:sp>
      <p:sp>
        <p:nvSpPr>
          <p:cNvPr id="7" name="AutoShape 4" descr="https://euc-powerpoint.officeapps.live.com/pods/GetClipboardImage.ashx?Id=5f887e14-53e0-446c-a05a-c1a43dce9008&amp;DC=GEU5&amp;pkey=daef817b-d37b-4f05-9298-59dc3c163904&amp;wdwaccluster=GEU5">
            <a:extLst>
              <a:ext uri="{FF2B5EF4-FFF2-40B4-BE49-F238E27FC236}">
                <a16:creationId xmlns:a16="http://schemas.microsoft.com/office/drawing/2014/main" id="{21B3B786-6F95-42DB-AB4B-3E25A16F285C}"/>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AutoShape 10" descr="data:image/jpg;base64,/9j/4AAQSkZJRgABAQEAYABgAAD/2wBDAAUDBAQEAwUEBAQFBQUGBwwIBwcHBw8LCwkMEQ8SEhEPERETFhwXExQaFRERGCEYGh0dHx8fExciJCIeJBweHx7/2wBDAQUFBQcGBw4ICA4eFBEUHh4eHh4eHh4eHh4eHh4eHh4eHh4eHh4eHh4eHh4eHh4eHh4eHh4eHh4eHh4eHh4eHh7/wAARCADMA0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fJNHkmtHyqPJr6+x4xniHmnrDxV5Yamjgz2pxiJsxdSuLTS7CW/vplht4l3MzHFfOnjzxxN4j1V5GmlW1XKwQqMhR/ePvXUfG/xG2pavJp8cjJYWRMbBTnzJO5x3x0/OvMbXT5LudNyeTE33VHVsd6+IzrNFiJulF+5H8WfoPDuTRo01iKnxP8ENt3jkmaGaRpUI3AL275z2qa3lMzFhE8MS8yeWOSB1y3XNTWduIYjE8BEkhwSFzgf4VuW+gzWEsFndW863F9Futk2bTIWO0Fh2HWvn5SXQ+sc409Wdn8DfCcmo3kniK5iks7VfkthHIyswHqe4z1z1Ir1bxX9os/COsPNcedELOQB9nzrlSOQOtaHhrS4NH0Cx063wRDCqsR3bHJ/OrWrRxvpF4sqgoYH3AjttNffZbhHSy+2zkm/vWh+YZjj/AKzmftHsml9zPn+81+AsnlktGqfvIpOJIz9MVx114gmlt54dIiMkySv+9YYjgBOTzj5jyeBXWw+E5viJ4rlsbUC3sLfab28Xqg/55p6se4zxXpXiHwJ4e8L+EYpdG0OwdrUBHlumJUKTgyMOjEHmvi8JktWeFli+XRa2PuM0zujDExwaevdfl5fifPeirBoZj8RN/wATO+nR1WC4hDIBghnI7Y7euDVPQ9H1DWr6C00+ISzXUwUKBjI+np1/KvYY/AOlxuslxcSXB4YtCF2MD/dA5xiul8CaZ4W8EOzRw3V5qk4byZXQbIh/dH93+fWscLiqFSrarLlW7fkui8+xOK9ph6T9lC8un/B/zG+A/hDpOlX2lpd3YvdRSYSyqx4UAZwo9M45PWuI+PuoalYeJrwtM91YWt1te2Y4QFkK5H4HaR716PFeXE2qy3CzOGH3sHDAnr07VT+IPhu18YeG7qylaJL4jfBO3JDjpk+h6V5ks7p1cZzQhyLa1+nd+b620IoQmqDhiHzuz+T30OA+GXgbw/qV1Za5p1x9pRiGaFyD5bdeB2xXsGr+HtPvTuaNoZMY3xHB/Loa4P4IeDbrT9DmZo3s9QglIch8rI3b26Z/SvSbXUFlmNrdR+Rcr1B6N7iv0HLMPSlQ/fRUoy2b12PlszxVanWUaM7OC6eevzPPdU8CtJrdoNzSWpY+c44O0DOD7npXZi3WONY0UKqjAA6AVryRe1QPFXq4LLsPg+b2Ktzf1Y8nG5jXxvL7V/D/AFcyniNQNEfetZ4qhaH2rvPNaMloj713vwT8Mf2p4jOq3Ue6008hhu6NL/CPw6/lXKx2sk86QwoXkdgqKOpJ6CvoXwxptp4Q8ILHMyItvE011J6tjLH9MD2ArhzHEKjSa6v8upvhqXPO76Gb8UNUEWnDR4ZFW5uUMp3KxUIvPOPcDjvgivnXUbi80WWL7ZcyWzXBM6x3UYMjZU/vQNw2jLD5Wx19BXWa94lk1q+u9UkmeEysfLTdyidl/ICvK/Fr3V5dGVriWZxwGZiTj0r85oceUWnQpUmrP4r7+e36nZXwEpT9o38h32W4m1K6v9XlSKR2CJ9qlMkcLuzZKlckEHBHXrnPzCumv9N8RX2jmSbQb2O7CiG6hmVDDHEjMfmIz8rADJyCMD5jxXH+C7a81LWVjnu52RHDYMhI3dj9a9/trdLfS9s95cS7h8weVmB/M1w1/EKjlUnGVNylLzXW/wDn+ALLJV1e9kjzO6uE/snUobrTLtClsyXZuA0yRyrklQxJIDEdTjPynGCaq6Q58YrPNFqRtILO1Nu0VpCUhuI40BAZuNzFs8YzgHHrW14puo7UXHk3Lxo+fNAYgSf73r0HX0FeaNq1/HLL9ivLi2jdy5WKQoGPqQOp967MPxzTxa5vZNL1+7QiWXunpc9A0TT7xPDlh5WohrNx5k0ZKTtJMFaQowKk8YUZHTPArj/GeqS26zaldac6RtdN9mUBzHKzK2VAIw3L9yRw3YVR/tXWGYsdUvSxJJPntkkgAnr3AH5VE813KNslxK454ZievXrW2K4poVbONNprzIjhJRVrnU6fqRj8UWMVvfPEZAEt7KVowIZQFLPtbO3gMVwB6YyeXw22k+Lr+2vlk8u2sUa3cRz/AGjYvODiU4KgHopXHPauUDz/AGkXPmN524t5ufmyepz1zT4pLiNpGSRkaU7pCvBc9Mt6nk9fWvNlxFLlsr/edCo3+LUd4wh0241iysZZrXfPbFLi0EcimVjLIofJUoGUADg5zn0qv4qZtL1PTPKt7qSfSrPCXRDbZS8nBUFSMBSOAeoGOtSsrNJFI+GeL/VMVBKfQ9vwqz9t1Dbt+2T7cBcbz0AwB9AOlbUuKFThyKG/n53M5YRSdzPvtYvru+ktNTvHhhvF81nknwhaNV4JPBcbcdMnHSuF1rU53to7HTZw8UkmJXQEEggYygBUcehHUg45Fej2+nS6o4tfJSdd5fEkYKhj1bBGM+9d74R+GFveGPzrK2lXO7H2ZdoPtxWOL44oYelapB39b+n9dQp5fOUrxZ51eaePDekyW8eq+VALE7YZflEkyOysqbMgNx/Fxgc9AT5atvDBI6X0iy6Y7+XOzId65UYmA6ZHK/Lwdvrg19o+IPAOkWOheVPZ2xiVSQhiUqCcZ46c4H5CvCtSsbKG/eKG1txHFITGPJX5D6jjiuLK+NaVbmXsnfrf8Oh018G4tSucfouly291ayz3Ed7qm130ySB9xmWPO0M3QkeXkZGSPXpWp4rs28Qaw91Yr9nbUbiORoHQL5KXDFsKnCsF+b5u2D2rVjRbeaKaCGOKSJt0TpGAUPXII6GkREMqN5UQKRmJSIx8qHJKj0Uknjpya7/9YaUn78Hb5GcqTaXc881QW5a4vVVnvPJ3pBISuz5DuYEHg/MTj+XFJ8OF8u3n1USCVUPlmIjlSCGJweuQo/HivQrqx09owrafZsdu0fuFOB6dPc1Ugs7e1RktbW3gU9RHEqg/kKvBcR0qNRT5HoQ8O+50moeONQbRNX02CJBY6jGtuqEYEcaTM64A7jdj2qj4S1HTrXw9fagus6s+pWkc0xtkG2INIBHyckk5YngD5SaxZvM2beNvpjiqgM1uXNszRu4KnyxgtkYIOOuRXvvjChOKSptfNCjRkpXbPo34S67B4iv7+2uGTzomncMT99ZIAwI/Fq4f486xHI/g1YZU84aEZRIhBIk3Bccemxq5bwDoV9qN0JFWQEMDkr3AwPyHFe0aV4Q0dbaH7TounSvEuEMlkhKjJPGV45J/M183mXiFhcJU5fZuT8mj0aVCU4nz3aeILyweK1guZ/LeMxywox2uhGGDDoQR1B6isv4Z2x07xrq6sU8oBWV/MzlCy4O498dc9819SHwzoCsXGg6SDgqSLCPOCMEfdp1r4X8PxMXi0DSELjDFbCMEj0Py1yx8UMLNcqw0vW6IeXy5lJy2Pla8llj+HWhPGSXhaOTYcYOEJwQeo/CsaVGtr5SZUW4CMRKyK5bYu4MgIAB2fdGevv0+m/H2o+DfCumeT/YOjS3JXEUK2MXBx6beK+d9be11K+kun0ywh3MCqRWqIq46YAHatsPxJHMpe0VJxj3utTKtS5HvqVB4gisZLW4ghtLW4WFkjEJbfAGByNwGRIwbjuAeevHO21w0mtWm6MxESWoKbSNuJwcYPPeur0jQpNav4rKy0+KWTfkfuhhD6+3b8q958I/DnRdIt1uNSsbS/wBQfDPLPbrIQfxBrWrxThsr+KLbfS4U6EqnoeNapMP+Fg6bIXUKumykk8AAMK8cuFj1fWZ7q/uCkd3dMyKg+ZxuIAPpjpX3FeaHoUjb20XTGOCpJsozwe33elZcvhfw/uGNC0sf9ucY/wDZa5ZeINGX/Ll/f/wDf6o+58safFZ23lMNQ0yAxt8iX5kQ4HdXjIYfmK9t+DGn6P4+1eLwtdKbnzf3sigz3FsVUZLZnTIPoQx64ruk8NaGo40PTM56iyj/AMK9l+EXhq00rS21QWNvBPcjEZSJUKxenA7nn8BXqZTxIszxPJTpNaau+34G/tZ0aPs76G/qEmn+EvCcdtp9vHbW1pCtvaQIMKoAwqj2AH6V5Q0zySs0jbpCSxYn72a3PiVrf27WjZQtm3tMoeer9z+HT8DXK+Yx+XPP8Jr2K1XmlZdDmjHQv+Zn5h+NKJAOM8HpVESn73/fQpd5/CoUh2LqydVJ607zcpyfmWqBZvxpRIeHH0NHMFi8ZsMGB600yfejzkN0qoTyU7HlaUnMav3U4P0qrgPkvLoLEsFv57xsSqZxuJ4xmuq8PJ8TLiY3F94c8PwWbQqIIZL8maJvVmVCD64zXLxMEufRJF/LPB/WtWz8Q6lDZ+ULuYGIj+M9OhoVr6ga/wDZfxWm0yWFpPCltfs5KXiNK2FzwCmzHTjrVh9D+JUt9azf2l4YtoIgfOgjt5XW4OOpzjGD9azo9dvpHjJuJCHHPzHrUWpeIrfTbQy6pqCQAEAB2+Zj2AHU/hVe72f3iszeg0Hxwt9PNN4i0TyJFAjg/s5ysHrtPmDOfenWmh+I9P0i6i1TxNaapF5E27/QfLkbKnA3bzwOO1cCvxT8Ki6SG41OW1DcCWaJhH17t2/HFdlp12t5btNbXEdxbyROyyROGRhtPQjg04qN9F+ISUktTxPw3GZviR4BSJkDpDfgMy8A/ZmGa9Eij1KGJv7SuobicEh3hjKIT6gEmvN/Apdvi34RiLZAi1I9+MQN/WvU71W2HI6ua0rLVGdNlRjgqvvSNIN5A6ClZGN0BjhVyfwFV8MInfB5OBWJoSGTgtTC5JVR1NNkR98UIU5xlv55/LFRgt88mDj7q/U//WoAmkkyc9h/kVC8u1Se/ao2Ehwu07m5H9P0qP5i27GVXp9e1JjJmkIUJ37/AFqNpueOgqFt3oTnp7//AK6iIfH8yBUsZJPMdpas66hnmXZG213OF+tWJAx528Dpiot8kbF8fP29BWUkyka3hr4b+GLywuE8V+JdanacES2dpeyW1vsz8oPl4LHjnJ69sVsal8MvhPeW9lBeXGuSw2ZU2sTaxdFYiOhVd+AffrXFm+uEBbc2M9P7xqCXU70MfnYytnk9FHf/AOvVxruCtZC5b9TtL34YfBy71P7fd/21cXyRlBcvrV40ir6BvM4HJ4qpD8J/gTALiRdO1DM5PnudWuwZT33HzOetcZNqNxsI8yQRDl2HWQ/5/IVWk1C8yHZTv6RRAfKg9T/gfqar67NbJfcHJ5ncp8Jf2f4bdbVvDcskROVhe/uSPX7vmYp0ngD9n6OUO/heOX7OMhnuZ3EfpjMnH4V51Je3rbh5sg3f62bBOQey+v8AX6VVllupowGil+zpgpAMkuf7zd+f/rCq+v1ugci7nQ+OfDXwPm0t5NH8DxRXIP7u5DvGSw9DvyQPfiuGgsobWLbHGsSn+FRj/wDVWnJFfSssskLu7fLH8p2KB0A7f57mtnwh4eudQ8QRw3kEqRRnzJ/MUjIHbn1PH5/SvOzHHeyoyxFd6RVyqdPmkox3Z2/wy0UaXoQupU23F3iRsjlU/hH9fxrw344eIpPE3iqSG1lRrGwzDBg8Mc/M/wCJ4+gFfQnjK8ktdFlit2Cz3AMaH+6D1b8B+uK8L1PwPbsjPE7K2e3+FeB4cYF4vF1s8xa1k2oeXd/Je6vmcXFc63sYYPD7LWX6L9fuPJHtZgcbh+FItvN0C7j7V6KPCGCdzSflSPodvaoVDAN9Oa/ZFVpvqfCexxCXvI4SK2k4LripWV1GBwK6G5063R/+PoK2eAazr+NFO2NvM4rVNPY46iqRfvIy3+YY3AVGoRf+WgP40y4hkZvuuBTIrd2bAt5T9BS5jWMVbckmn2/dYH8aqSXDnjdWtFpTMoYwyKPcGrVvoKOfu81MpeZcOXZI5ozlf4jTWmc/3jXYjwrGP3jcD0FRz6TawjH9KzU0+p0Wa+yca8rY5zRXQ3mnhvux8fSii3mCrLrE+m7XxF4dnACa5pyseiS3Cxv/AN8uQf0rTgeGYZhlSQeqMCPzFa+oWFrMNtxawzqeolQMP1rDu/BfheZg02g2AJ7xxBD/AOO4r8loeLbX8fDfc/8ANH6JPh7+WZdEaqpZyFUDJJ4AFU7q/jmsW+wSRoZUIjuH5UHsQOrD8q434oabHoujDS/DMesf2lfghY4L2YxJGCNxZS23HOPxrA8EXWr+HNHfS9akt45YWGy0nnQeYvX92+cBgOCpPoRX1eH4zlmOGVShTdNPva/y8jfBcOq7lVd+yOX+KPhlNAWK1kZL0XGbgX+3DtIAd8Z5Ix36Z5rkhHp0sEMVrJqH9pO6KsSqDG244HIrvfifrNjcMbS3gL3NvK0ZuWw8TxsuMY79+e1cFo1pc6pqdvp2lQtPdOfLjROoIHc9vqfSvAqzjdyb0R97habp0XzGp4dtb/Ttd/f6a81xEwENrLG2N+4csOpxjp617Zo3gPTrjy9Y8RRTX+sTlZpWmcgRt1CgA4wK6e1vpoYo11DQdZimRArTC3jmDEDrmN2b/wAdplx4m0G2P+mXzWg7m6tpoAPxkRRX1OTSyVT544mM29k2tPv6n57mua47EJRVNw72vqaMcSgBVGABwBWD4pnkvtOn0vT43eKc/Zru8VtqWyPwzA/xMM9B0PWuK+J3jq8ktltfDtx5dlN8ovYvmM+RzsPZffqeccc1Q8B/EHUYrmLS/EWJtLlHkNKyBTEOhJwOnrmvXq8QYP23sL6bX6f8MckMgxqorEW13t1/4c9b0DRtO0TTI7DTLWO3t07KMFj3YnuT1JNebftB+IIE0e20a2vImaZ2e5WOQEhVHAIHue/pWh8UvGD2Gk2mi6Xchrq5i/0iWI5KIPl4I6EkHn0rxfV7GR7mK8eM+T5ZjB/hVs96487zmmqcsJRXTV9vJHbkuTTk1jK766Lq/M7D4YnWL7w/bvBfNBBC7xBXUE4ByBk845q617fXNhrF80KOlrKjQtDncQh+YhfU5Nbfw80l7fwNBIn35xJJx1BLEA5+gqjpN3CIb3SJWSG4kDocjGcg4/xr87qTTm9D7OXK0orsV7bWLWaea9gnkjZogk8UilPLYdxWzaXn2qULE6sGHGD0z1zXJNKdO0xWe5jn8zAkUjO9e4NV2+wRXCIXMFzAAxMb7SUPTI/z0rmqUYSlojnblF2PafBdo1tpc6OCCZi3J9hU+saXb38W2UbXH3XHVTXPfD77fqGlXNxaavL5KyhU3qG5AGefxrams/EPO3Urc/WKv1rIm/7NpRcen6s+CzdcuNnZ/wBWRj/2hdaNILbVwXgJxHcqP51sxmOaMSROHU9CDWXq2ha9qVlNa3GrxKkilTshGRXPeHfB3ifwtZrDp2vvqUaf8srsAn6Aiu+9Sm/dV1+RxPknu7M7NoqiaKubuvGF7psnl6x4evY1A+aWFfMX9Of0qPR/HPh++1yz0izvhNdX86w28BGHMjHAGDW3to2u9DJ03sev/CHw+LvVn1e4jzDanEWe8h7/AID9SKwP2s/Hsmk2Nn4R0x/9JuwLi8IP3YlPyr/wJhn6L717FZQWvhXwocrmO0haSTbjLtjJ69yen4V8KeNfE1zrnjPU9b1dLX7XNMXaE3qNsUEBVGOoUADj0r4rP8TUrRlGnFu+mnb/AIJ6VClyxSFt9S1y8+ZDtQH1wDTbjVLxpGhePY/QnPWt7SLLxJrkEUmi6FBcQvwjRXkZUn061meKfC/inQroza9o/wBh3FSDLOqrhjgHPpnrjOK+GhlWKbvKg0vQ2k1tzfiXPDt1e2Tia2hMj9TiurbxD4gniImj8mLHG48mq3hODVhZeZY2Oj3aJjLJqQb88KcVS1fXdSuL8WcdjYNIWCYhvlcgk46YHFeTicnxlSpzSoad9P8AM6I2jHcxNf1eeaRoX5PuazoHkckBefWrbaLqN3euFVXk/iCtnBwDj8iOPepoNLvoSy7EXby+9iuOM+nXAPFd0MHUhT92D+5nO2m9WvvRWbzI8HjpilSRscqPwqbVbW4tIY57wiGB2wr7HKn2yFxn2qCxEV1dR2sFzHJNJJ5aRqH3M+cYwVrJUakl8L+5lcuu6+82/DWnNfys0gURJ6Dqa0vEWmrDDGLWLEn06isvw5qsduAlrc28gafyOXIHmZxtzjrkV0NzPqDX9tby2cBuLoDyEMx3N0IP3eB8wwTwc15lbD4tVubkdl5G0Ywcd0c5/Z175bSMqrjsetQLFc4BaIhR1OK131HUBqFxZNpJE0LBXEkyp1AOQGwSORVfUrrUlVYW0wIW7/aE4rupYDHzSl7LRkuEV1Om+HFhcX14I44cR55bHWvftMW10WxTzQitjp3rw7wlrHiDQtP8yHw3HMi7cSLeK2/d0wFBJ54+oNVPGfxC17yEnvrJbGFs4LTklseg25r5rG5PmVXFt+ztbb/M6oSpwhqz1nxlqy3lq8f7vaQeM9q+fPE00f8AajC2VOD8xFJfePJZrBpDPCsTN5fmJPvOSM4wBkcA/kfSudvtXsbCGGa+uEgS5UPE7sQHBJ5BI9jXfleS4rDylKom2zGtUjPRGtaK1xdRwjA3NjrXpuheFdMFgZrqFXIHAPrXkOl6tY3Qa4s7gSiPDFowTtycDPHHPFb9j47ke5bSI5HlulO1oxuDA7d2Dx/dBP0FdGPy3HVko0Ytd9GKiop+9+aL/iaCOfW49N0+Ebs4OB0qpr+kDTrcMfvVJb+M7DQ7kzXemb7h9wRjKRux1Ckrgnt1qPxBrN3rEiBdGuF3dFWSNuT2+9WlDLsxVSNP2TSW9+oOMGnJNHNSu2T8tdd8P9Ms7iQSXCoST3PSmWPhvVYbVprjwzdzHaWA+0wgkdeBuyaydE16y0vU/tDWFy/dYRKBj9K7MXl2NnSlCFKSfoRCKjJOR9EaBY2NrAGgtkXjqK0J7wgEeWMfWvJo/jLDa2qovhe62kZ3faAf/Zayb/48adET5nh+8U79n3j970+7Xx74YzZb0ZX+R3qrTezPZxdEk/IBnvXEfEf4iW/h+1a0s9s18wIAB+7715jr3x+t5D/Zlpo9xa3Uw+QtIDnPp0H61xcF1fa3qlxGun3s94vzSo2N69Oo7dRXq5Zwpi+bmxVNpdu/3dDGtXVrQ3DWNUvNSvXu76RpZXOck9PapfDuh6l4h1BbSwhJyfmc9FFVYI5rgRTiwnlt3bho2Hzc9j0r0z4bePLVZZNC8MeDLi5vIkLTYu41IAODktgdfevqMRQxVKmo4ek2/wAEcVOmpS99noHgvwtY+FdNEccSvdMB5khHJNalzc3B/gFc9J4i8ZyE5+Hd7zzk6hBj+dc94o+Iuq+HRbNrXg+e2F1L5MH+nxNvfj5flzzyOtfOT4dzKrJznTbb9P8AM7lOEVodtNcXKkjyxiqss8zjlMHHbua85ufi5Mt0lrL4Su453RnSM3I3Mq/eIG3tWVJ8dtL2j/iVwjt/x/D/AOJoXDWNT1pP8P8AMTrQ7nt/g6yvNc8QQWOwrETvmYN91B1/w/GvbNWF1b6NJDpUAafZ5cKghQvYHn0HP4VxnwGtZpvBNt4gvtP+xXWqIJliMm8rD/Bk4HUfN+Ir0Ov0fhrKHl+FbmrTlv5dl+vzOOtU5pabHjqeB/EjjzGtVDlsHdKuT7nmrC/D/XiXUi2AUZB83qfQcfzxXrVFe4sNAj2jPLYvh7rOYy01ou77/wA5+X9KmT4d6l5bbry1DhvlX5sEfXHH5V6ZRVewgLnZ52vw5m3gNqUezb1EZzn6Z6VJF8OfkBk1FQ5++BHlce3NegUU/Yw7BzM4dPh5bchtQlIA+TEYBBx39s1LH8P7FSC17OcgiQBQAeO3p+tdnRT9lDsLmZx//Cv9L2spubkjJMZyMrn8OalTwLpCyK5kuDwRINww+Rj8Pwrq6huHZCCKfs4dg5mcP44s/D/g/wAI3urzxzSmNlS3TdlmlkYIiDHXLEfrXzP8aNK8a2elSeIriwlkAHmOFYM/bBbkcDHRcAdO3P0l+0HHM/w0k1C3h846ffWl66YzlI5lLH8Bk/hXnHxW1LUpIYoRBm1kTnkZYfTPSvOx9b6ulKKPZynCLFS5WeJ/BUax8S9XEmr6Uwt41+8yYhdffJyx9B0969f8PyWPwt8e2Ph8mS207Xg0cUDsTCshG0FOeHyRn1H0GMn4dySWN5GtssNvCpxhiFA+lQftFW2o3Xjj4fx+aIM6pF5cxbiM71JY+23dXNhsc60nJq2p3Y/K44eKhF30Nn4d2a/8Lq8LxtlgIdSyDnp90/zr6NbRtLZlZrGE7c4BXjnrkd68H8BeWPjloEahH/0DUJFccjHmqMg985r6Hr3NGfLJNXTM86JpR8zNjDmTO4455689qP7E0j5P+JdbYTO0eWMcjHPrx61oUUWQ7lA6LpRMhOn25Mn3zsGT+Paj+xtK/d/8S+2xH9weWOOMfyq/RRZAUBo2k/vP+Jda/vfv/uxz/nNA0bSf3f8AxLbX919z90OKv0UWQFIaRpYMpGn2uZf9Z+6HzfWm/wBjaTtiX+zbTERzGPKX5T7VfoosgKY0nTA8rjT7YNKMSHylyw9+KZ/Yuk+THD/Zln5cTbkXyVwp9QMVfoosgKS6TpazvONPtRK67WfyVyR6E4pn9h6N9lFr/ZNj5G7d5fkLt3euMda0KKLICodM043YuzY2xuAu0S+Uu/HpnGcVGuiaOtq9qulWIgkfe8f2ddrN6kYwT71foosgKradp5minaxtjLCNsTmJdyD0BxxQlhYIsqpZ26rLzIBEo3/XjmrJNMJPWmhDRbWyqirBEBH9wBB8v09K4fxLereak3lgeXH8ikdz3NdF4l1D7LYsqH95J8q+3qa4uKQRSLIVVwpzhjgGvzHjjG1MfiaOSYZ6yacvLtf0+J/I9nLKSpwliJ9Nv6/AytRhuJpjutwVHC71/wAaoXGkyXSYMVvEB36fyrrX1DzDlo4mHpuBFN+2K2f9GhH/AAEV91gadPA4eGHoq0Yqy/rz6nnVYe1m5y3ZwsnhledzxN7qT/hWfJ4Ps9+WhibPqDXorXCZ+5GKZ5kOctGre2a7VipLqYPCwe6PMJfh9pU0/m/Ykkf2B4pbjwTpyReWdNjU98x16g13bKuVgKkdww/wqF76E8+Xu+pzT+uVH1I+o0f5UeRN4G02IEixVl9NlA8L2kQwtmqD/dxXrT31sV/49wD61UmezlJLQ4P1FH1ub3EsDSWyPLZPDUMwK/Zh/wB8VXXwpbq4LQ/pXqzJaEcKM+5qNhbdPLj/AO+aPrchPA030PND4dRl8tYsfhVKfwartnY312ivUnCBtyrEP+A1BMiSfeYfgKPrckN4Km+h5PN4M+bncPwor06SxjbnJP1oqljp9yf7PpdjprsqX+7ioZF+ZR3q9cpuYnGcVUuiI0MjNhVBYk9hX8zVUfbJnlHi3xNDea7qUNj5NzPp6NuhIYPtXO7HGD07eteW+K/FV3rQit70T20aYYrId6k9uQAccj16VB4lkgvvEN/ewTCRZZ3kPBVdpJ7/AONZixtNKIrZZJGbBBIyP++e9fsuHbp0IU7WskvuR9FhcNTpRTZVnt4ykkj3xjXja8Rwq47Ede9X/h5/wkB8Y2UvhZfN1DcQjyxqRtwck+3Xk1PL4V1qOFp7nS71Y3+bc8DAEdh0r3P4JeHrXw54fm1y/QW/mQeZNNOhTYgHQA8gAck9yeM4rlx2OpUcNOV09LJd328y8Xi4UqTUdW9Dr9E0/W5NOVfEl5FcXI72jsiY9COOanENuJTp9nCittDTybc7EPue55+nWuFHxJm03X1W9zdaReEyRv5e2SBCx2nHcYxkHn+VdL4h8beHPDcU95e3yStMVMEMBDvKu1cEeg5PJr4HE5di6VZRlDWW1v66f1oeBUw1SElFrVnlHxf0O7sfEV2Io5UtrmT7RCq8qcgA4HbkYrzq71FdAjhkgmmgvthEYQlWUH+IkYOPbvXuk2ryfEnwzfM3hu9sZLIG4sZ3BZJ1H3l3YxnHb6eleJaraZn+1SLum3Flzxj/APUK+4ynEOVJU6qtKGjX5f13uergtb059DlBdz2l2rzeYY5f3jErtYMeuP8ACu80W9E+mYCCaOReemw/UmuMe2trq6iVtzphl8xW287s/iOa7bwHosmo3sWkRBjEWBeQdEjB5P15/Miveum1bc6cTCKhd9D134dSRv4H09VIXYjqRnPRzXPeJIGN5dyW1m0bR4ZJyR8w6kD06Yr2uHwFbjwtpwsR9ivILZVaEjKsOTtPcMM4zXk/iONy8sMkMiSodrxkYYH0PpXDiMHOhJuWzPGwmIhXfu9DzzVrxXieC6sg62zbWlVsbVHRjWC0Oj+JPiDKb24ni0+JYwDbPgsTgdfTn9K2fGM10lxJb2exbm5C5lY4WJSOf5EV6H8G/hTdRwp4llmtRMD/AKNHNAxSRc53YBBX2OD0zg8V04GnzzX9W7nPmNSUI3tf/M7nwloljoOgQadp0LwwDLhXYlsscnJPetJlp9217Zy7L7TJ0QjImg/fx59PlG4fUqB70ltNb3cCz2s0c0TZw6MGBwcHke/FfqOEq0XTjClK6SPzvERqe0cqi1ZAU9qYyVcKUxo66bmJRlhRxhlDD0IzXT/C/wAH6ZLq3/CRT6bb+ZbErbSFBkORyw+gP61kWlnLd3UVtCu6SRgqj3r0vWtQ03wN4GvNUuhi00u1aaQDguQM4Hux4+przswrqFPl7/kdOHp3lc8B/bg+Jz6Lpdt4I0e4xfXaie7KtjZH/CD/AD/Kvj8aVf6jarNvJkDZD5OSP6df5Vr+JtQ1z4gfEa81C4R7i7u5GldA2eOCFBPQDJxngceldf4VgurG/XSLvS7iJjE7hZZUlIIHqK+UdWV+aL1Z9FRw6cVzLQyfh94lvdBv1heVlBwJYwcbgOrY6ZHr79+a+qotBtvHfhkXkeqXHl3ka/O8Yd0K8EdRg53ZxwSc44Br488R2moTalJdw6ZewiNiXZsNgeuB0FfSH7K/iGabw/PYyS7iEWZVJ7/dY/8AoNeDxVmuZYHLnWwdTkaa5tIu6fqna2+hhPAUpVPfV+25n/ErR7v4cwT+IbS+ee1llSOaOO1jV1ycKfvAEZwO1UY7hLGL/SbGBrqSUTPNGuDnjI+hx+ddV+0b5t34BvmdcqssJ+n71R/Wqv8Awj9zfwQyBPlKL29q+Pw3EmMnl1OtiKiu5ST0XRRa0tbq9hVKC5nTitEkc/dX0FzEsdvYyRBCDGd2/GCPX6Y+hp9zpMHiOylguIbhBIpViNu0cgggYyMY7EV6X4I8A/2vaSTLCQsVw8RkL4GEAycd/m3L7YqDxBDa6NbvHGFXA5rbH5xmOBhSkn/FV1ttpvp5oxjg6cr36HEa6i/ZfsN0WvIBFGkMU3Kwsi4Vl5ySMA/NnkfWuW0TSl0PUv7Vsbp49QZXErmLdHJuOcbC2AuOCPyI4xoX19PcXZkGducj6VFE8skx3/lV0s1x0I6z/Bf5ESpRvoUrmxju9Rmv7yVDcZL2rQ2yxiKQ/wAbDcd/H0/nWzq96l7YgRNPHfqI9l253k7WHDLkBhtUDHrk+1K0cSxMzYGBWU0rZO3+VEc0xNTXm/BCdOxt+KdUh18LLcWkVvc7G82WGPBdiMdWYkLgDjn61zWg61p9/d3Ol7XuobGVUuA64YsORtOfbn+tLfXTwWryd8YHuTwK5TwGJU8ReJm2MCLxc59wxH6CvZwWJxjwlatfa34v/ITlZ2PRrVrSwupbjSrf7L5pwyFSyFd5bG0MB0wMgDOMnrT1kij0y9jtfPS8uNwSSUCWONSDkbGPPJzgkg4GRWaHkx/9apIpJt2ApP4V5CzLGX92Wvov8g5THk8K6bdup1CON1Z0e4aBZI2k2nJ48woCecfLgbjxUWt+E4NWuxLNdvHEqBFSKPbgev3sZ69qg1bxC5vEt7fUre1hBPmypA1w4wcfKFG09efmBH6Vm2PiHxGviiSxgiGu6cF3i5toNr7ccnZnIxznPpXvxwOd1KaqX17W1/K34mbjB6Ms2ngu6s7yV4NYY20sqSPD9n27tvTlW4PJwa0tG8OnSPEc1/b3ctxZzXEU0kN2u9mK7g2SCMkh2GePet6OV2txJgYYZBrOn1GY3z28KOSkYbCKCSSTgfTj9a4cDmOaYmqsPSkr+aXT5DcFDUb400r+2TfnTZjYi41D7TCGiDeRFhgqKeDkA9c+tV9Djn8MyWl7c3DX8sdwEiXysKd7AAEbvXvkda2DJIr+WyruzitbW9Eki0CzvZYwP9Ot8Ej/AGxTp59jJ4ynRxElrJR2XcujSUbyiVvH00fivV4NZmt1sL2GGOHy4QTEdhYl8E/eOVHsF96xJ9JZndkn2Fj1KdvzruNa8PS28xk+6HJIFc3cv9nDmRThTjIrHDcV5hdxoyWr7Iqrh+Z3kcH8SdRl0mzitrF2Ms42KcY2gDHrzkn+dYGn211caeltqSpxt2iNdrIwLYYtkk/eI59vTNauvN/bXj22hCOY7S3MpXGTkH2+tT6PeRXOqy2bWcsL7iMsVP5gEkV9nDFV69GM67956s78HhEomFqPg++1G5WdmSScD5Xzgke/qa7z4GaJqlxqt7bTCG2ureHa3msf3qE5BXAOeB7VX1HVLPR7iOzuIJjNKo2kMi/+hEZ/Cu28LavM2p262kfkyf2crzZQAjDsoOfp+FYYypWVFyoO01sbywsS7p3wg1ZtPs7Oz1rTlFtP5jOVkO4c9ODzz3z9KrXXwH1QfLDq+kozF2lf99ukY5IY/IcfNg8emBXqng7WbK3gL6hewpIBzlsdK15/FOi5+W/tyf8Aer8yq8VZtzuNSSun2Od4ane6PHPhbB4mtrTX/AsMehSxWIe2upbtZQXZ1IDAqDu4OeQPTg1zUnwE1xdbgvW8SaSYYpo5dh+0ZyrBj/yzruvhz4k0qLxx48mku4R5moRbctwQEI/z/wDqrsp/F+i4ONQtAfc16OYcUZnh66jRt8Mfs3+KKb/FkKhCoryPMbr4W6mniLT9ak1zRlit4ZY2XZcAkvt/6Ze1cF4C+EWoeKP2jX0C80+OPRVKahfSI37uW2XH3SP78gK9iMnIGDXo/wAYfiRPoum2Q8O2y6rd3UpX5AWWMDHVR1JzxX0T8GNIuLLwZZ6nqunx2erahCs9xGpDGIEZVM+w5I9Sa+m4czXNswtPEqPI7+TVvL10MK1KlHSO52sMccMSQxoscaKFVVGAAOgAp+a8s8U69dahrkosr6eGCP8AdoschUPjqw9Tnse2KorYeKropLZahHcwshYGS9ZG46gD0HcEjHGM19S8Sr2SM+RnsG5f7wo3r/eH515PpukXtxCBqGpW1pdLGWMQv942jrg8Er+FWG0HT4QHn160Rli8xd1yPuH8eRR9Z8g5D04zRD/lon51Gby1BXNzF833fnHP0rzOTRtFgDsNcsgsMYkQiTcY89uOqn9P5c4l7p00kgsbi3uY4pChaFw6qwPOCO3tUvFW6AoHtbappqhS1/bAMSFzKOSOoFRNrejqMnVLPG7b/rl6+leNu24nCY55x2PrS7X5yv14/Wl9afYfsz19vEOiDP8AxNLXg44kBpjeJdDXOdRh464yf5da8kCPnO32NPVH/u8r/Kj6y+wch6q3irQgcfblJxnhSc/pUbeKtFYIVuCyudoOw9fTpxXlrqVwR2ORUg6MAPvfOv1HUfzpfWZdh8iOz8c3Wn+IvBOsaNHu8yaF413KwCSdVzjnqK+S/jTpPi5PiHHqmgvcaoL51e3b+0SEjjwMIYWIAH0H619ReGriSa/k2aXc3glQEhCqgEdyWIx0rifjzo9jockvidre6hLJH5cakEl1IBwAe+VrkxcpyjzpXt6nsZRVjGoqUna+qfmeI/EfwL4xTUdKuttre6WVAmSa4kjiD7jnKqRngehr2vS/CkPiHwhoGlyXDT39nMrwXNmSptgeG25/hAYjn/61eTxfFDVvEbSibQJJBbXXnlUm8xgrYDIFVcBcDPJByPz+ivg81jcXV3c6ZhoEULt3Y2E4J/ka48PCTqKm9j2sxq+yp+3+1e+33bnmPgjWY1+PunMlrd5tdPvVdWjKFVMyfMc4GOP1Fe/z+K7OF9jW8xO0McY9PrXzroly3/C/7tduTDpN3GOeublT1/CvRr27ZnkLcEKFr26lXksj4qMea7O6bxvZgJ/odwS3PVen50xvHVng7bG4POF+Yc/X0rgHkbf/ALigUiFh8x/hXP4msvrEi+Q78+PLPLf6BcYA/vL1pp8e2gxmwn6c/MOK4E7toHc8mmfMx+tP28g5Ed8fiBZgqGsJgT1+ccCl/wCE+tmUmPTZ2JbC/OOa8/EOl/vJJdKt5ppl8t3aNWLr6Ekcj296iXdCqraxLEgGyJEGFUewpOvMOVHo7eO4h5rDS5ykajLbx949F+vT86aPHTeekP8AYtwWKbnAkB2k9B75rmvB1vqE87SfZbGSGIfuhc3ewM2eW2hSTgZ9K7Q2zK10UstMG8ZRvthyxPXcdnA+maqNScle4mkjLfx86xbzoc/XB/ej9OOaZ/wsF+c6HcAg/wDPUf5z7f8A18a8sDhpDHY6UwEWI914R83/AHwcDpzyaYtvONu7TNIwkXGLw/f/AO+OB78mq5qncVomRL8RfLOG0adTjPMg+UerelN/4WQnyf8AEpny4yq7xkj1+nvVXxcl3awW0v8AY2kSpGC0oS/JYv2Owp8wB9T+FcLLNdTBjJHhpDukYdW9vYe1ZTrzi7XKUUz0E/EyH/oFykA4LK4IJ9vX9Kin+J8QVjHpsuQeAzAceprzuTzM8/QY6D2FRmN8dP8AP9TWbxVQfs0egH4nsM40qRuPlHmAE/XjgVXk+KUhb/kFvgjtIMk+gGOa4Fwy57nv3/P1+laHhexa61LzXz5cOGPHVuw/+t7VxZhnDwOGniKj0ir/AOS+expSw6qzUV1O5utRuNQSO6u4/IbYMxls7PUZrg9U1i6nvZWhLLEDhMegqr8Z/HZ8H6dbQWkEF1e3bHMUhbCxDqfl55OAPx9K8w/4XPEI1DeC5GfuV1DCn84ia+a4EybFY11c7xMbyqt8vpfVr8l5Ieb5phsPJYRSty7npg1K7/vPTk1S8U/ecfjXmtp8ZdPkO278I3Nv/tLeBx+sYqRfjFoef3vh2+T02Tq38wK/Rngav8p5H9p4fpM9JOqXR5+Y/jS/2nc4+83515vJ8YNDViE8P3zLj7xnQHP0wf505vjD4aVAf7H1EN3G5KX1Gr/KCzKh/OeijUZ16Fx+NOOpS92b8685T4xeEmbElhqafRFP9asj4r+CXTcZp4/9l4JM/ohFS8FU/lK/tGjb4vzO+XV51ONzn8af/akp53Pn6157/wALW8F5P+kP/wB+pf8A43Va9+L3hO3fbHaX90P70KAAf997T+lH1Kr/ACiWZUb25vwf+R6O2qz/AO3Sf2rNt6vXl0nxj0L/AJZ6DqhGepZB/WoW+MWjbudB1ELjqHQn8s1P1Kr/ACl/2hR/mR6o2qzkfx/pUbarddt34152Piz4OI3Mt/HjHDW5J/TNP/4Wl4QIJE1wQBk/Jz+VP6jV/lIeZ0U9Zfg/8jvX1m6xjOPwFFeev8VvBqpu8y7Izj/UnP5UUvqVT+X8h/2lRfV/c/8AI+kZdpYgA571znjmw1XUvD89ho0kMVxcDy2kkYgIh+8eB1xwPrXTSKNz+v0qKSPBBFfzhGThNTXQ+5T6nkegfBuwSHdrd890/wDzytx5aD6nqT716BovhzR9IjWPTtPtrcAYJVBuP1PU1tbdrYA/HNPCnHFb4nHYrFfxZtrt0+40nWnP4mVljbPzcr71T8TaJD4g0O40maV40mC4KHGCpBH1GQMitPBHFOiBxk9qwpOVKSnHdakRk4tSR8tfFe31fT77y0SQRRKIZSqglGBPfsD61V+EXgXUPE+tHULm0lOniQMHk3AYGOCT1GO3/wCsey/Ej4fX/ifxVBc29wkWmTREXq7yHLKMKBxyDnn6V32iaXaaNpdtpthCsVtbxhEVR+tfcYniNQwsZUbOct/L+uh7eNzGnKlFUvia18n5E1rax21rFaxLthjQRqvoAMV8y+PNKex1G80+YeW0czhj22ZyPwIxX1ERxjpXJeNvBej+J03XDPb3aptWaPqQDwGHcfrXg5PmCwlZuptLf/M8zCV1Rqc0tj5YtbaaR/JtYk2+cAieXuLkgDHtkivoz4LeBo9LubR7vZvdvMnXGdzKpKoD/dUj8TXE/D7wq2k/EC9sdVj23lsqyWwJyrqTjzB6jnA9Oa988NxqNas4V4VFcf8Ajhr7irmCpzw8Kbu6ko/+A3V/v2+86M1xnNBxg9LHVuMg4Pfmua8XeEdM8QBp5I1gvkBCXCDk8dGH8QrqmjIY4HFQOMHoc19jOCmrSWh8lTqShLmi7M8T8M/C26m8USXnia3gOn2gXyIVYMs75+8f9npx3r1pUEaBUUKqjAAGAB6Vb9cjtURXHr1rKjQhRjywRpVrTqvmkypMuOOO1YWveH5Hc6po7R29+R+9jfIiugMffx0bAwHHI7hgMV0Uq/KD+NVtYvFtEs12qwmuFgOe24HH6gV0QnKEuaLszCUVJcstjlbC4F0JEaGW3uIW2zQyrhkP4cEHsQSD69amaOr2pwiPXy20/v7UbWA4/duc5/7+j8jUlpZSXd3Hbxj5nbH096+pwuJ9rRU5bng16Ps6jijc+HulDfJqcy9MpDn9T/T868k/bH8SXkunx+G9PaN7WKCea/Tf87uYiIwAOSF3Fj/wE8Yr3TxFqVt4U8JXF6EjItIcQxvIEEsn8K7jwCzY/OvjD4l3uo2+nahqd5Kst3fORcTs2S5fkouDhR14x0HUnOPFxrnXjKaR2UYcrUTy74WyNF4iuMsFlaIbD3xvYH+lehR3EbeKNw/tBJY18tngt2Oc8fex79vQeleNXV5daHDpOqW7jzfMlVwejKWzj9a9W8H+O7GK1Mt9p7yNjJG3dz/hXizi4tS6P9D6DBzT919D1XVhoa+Eby4ksbiK7toQyXEsLRl1PBBBADDr/SvKvgxrl94cg+3WiKzm1KlHwB8zr3IOOn6VS8e/Fi61zT5dNs7XyLZh5YLH5jz0GO2cV0vwo0OO80fT4m1BbK6IM8O0qzyEEjG0kEgAg5HQmtXlzzKm8PKPMn0fY58zxCguaO4vxP8AiLf6z4F1S0uo4YyBA67NrZ/fIeowRjj1rstB8eavJawWdnJbPIttGyEW4fluBwSCehye1eXfFHwfdaJ4SvTLFZsu9PLkQsHK7l525wDxg9fYnnHX+GoZG0GCG3e3R5LRGi84Z+YsPMKnOWzhc5zjB6dvFxfDmApUFh50EuVvTzaWv4L5HiUsXXb5nLU9i+HHxGuLTwrLaXX9jW93FJKWWW92NM7OWYhQpxyxHU9K8s8Sa1qWt+IFjhiuZLG4bEMkuyHGOoJ53ZwcYxnBHNcv4suJ9P8AiXo9lDcRXH+hvHcR2zL5W8Iij5CcHB/hJ5Irp7vUzqmkzaLeBo5pjIiG3iLvFgltscZUbcKwz8w6Nycc9NfL4YqlSXsk+VaeS2svuFUxrjpez/MyIb63KTzMWW0t4wzzLMp3HjKqNnzEA8gH/GojdTvpr6pp9jqdzCHXLBV4iOf3n3egxz1xkZIqjBCLvRbrQhG66dpe0x3QBVJXeTh2DZGOWUEYx9Tmu3+GXhvUdKieGTXLMw3IULbmV2JQEh9q5AHUnnj9K455dhIStKn8vIIV5ztZnN6Tcxarrl7pireMLaVo1dmWMSMN2BjacE46c/WrlvHp7Ti3nW5gm2SN5X2qGRwU25BUDj73B74PpWneaCt1dytYXkUDOWkWJpOrdFDOcEk8nAIxzms640ObQTqtvquhi8v/ACMCZLcbQCVAKMG64YcndknHynrlUyvByk+VWXa7LdWoo3dil4q0ua0uLCaGeC4sncTgGVC7KrZU4U5CnHpx3rlvD98T4t8YW8Sx77ie1aMr86hxG/XJHGC2TkYwK7vxbpNgvhkLdXlnp9wkUIEcbl5mTJDF+m1gcNjjhR6V4x8IkW5vtUfWZpTb7rW5mY/MWODsBbcMA7gM+46CvUwNCEMJUpqOnbuDm3qejjWtOksr2e2+0zPZvskTfGu4gDO0ng8kj6iudvtWuPEl/HpunSva2Xlq920gAYhgDt49M9KsjQ7eaT+0Z2u7a2u08wSQXYuXKn5gjoqgqeCTzxz9KfpunRI9/c2sROHxuGMheoJP0NY5fgMLhqkqsNWtvK5vh4TrTUXsatj4L0y6gt4obmUmNy7MucsD1FXPEnw7/sXRW17QridLyAeap6FT7cfWuq+EcFnqMzRQXAmmC7sIVY4HX7pIr0+31Hw74msLzRbJrdL6JWjKPKm9mx/cBJ/PH0r26eJcdbntzwVNxs1ueAC7vL3w3JrX2qzt0jlVZIpEO4s2DkYPTBzjrVXwlDftrkv9pQCCeYjCuDGAF4x83vml1a0vodS1Pwy2lLJ9ovIBbyyQ/LEVjly27jB7e+3vim/EWGSw03wzBOyTeRfwW7usSoZI/nJUgdfx64rxqlXB4HFwnTX7ybbt5O7v230/4Y8erSabjJaI0LuTUv7bkeCGKOKNhlZom4I9CDhh7itPxL4w1afStO0y4gsUje/gG6NWDZ3e5NUxNLIzQLbPAY1X5W29DnGMEjsaxPFTyxXOhb1yG1WIEA9Rtcn+VfL4eUMZmlOrKCT5k/1Gm4RaR2+s+LtfvmIaDTkA4GFf/wCKri/FupXVtYSXk/2cEDkR55Oe3PFaVywjSQyTgOibyDwAPf8AKvKviPqDECSWSWPc4UDYcY9SDwOlVkmVqtVvCKUU9TXV6yNPwBeRarrkzeZF5strIjIpIYMGBzzzgjvmrM3hFYNct5ITDbzyNv2o20n65P8AKvNPDOuz+H9ftb1Yw0UbFZNn8Sngn075/CvXHt/7eu4Lyx1S4ijmCmNo4UfBx33DI/Ovt6sHTatsethXCrCz3Rr6n4X0nUddjuph58wH8YDLgf5NdvLqWj6J4Vt7WzlSTVJZt08WwYiiXIADY6n09Oe9P0TwDqK+INL02TVjLdXEW4CdkAjXj5jtGcfnUPiTwbZ6BNcSX2pRs819JbxzOjFGKfeY7SSig/IBg5we3TOvSxFWi3Rje3yKr1I0dIvVnnutX+oXUpYpDn3JB+n4dKpQS3qnLRQH/gRrU1ayntZ8yqhVySro4dW+jDj8OtVljyD9K+PqNxbU46nh1NZO5yvg2WebWPEbLHG269GdzEAY3VHc+LtLhlnjms5d0DsjleRlWwcfjVzwFaSx3Ot3LrhJr+TYfXBINefaqpbVNUjVSxa7mUADOf3o4r38PhKWJxU4z6KP5Iwk7I+hf2YLPT/iR8REs4tPlbTtNUXV+8i4QgHCx+5Zu3oGr7F8f63Bo2i+V5ipNc5ijGcYHcj8P51xH7LPw7j+HPwqthfW0Vvq+pAXmosRgpkfJGT/ALC9uxLVheLvFXg7xTrE9wvibSZY0Xy4lF5HwoPXr3PPf6d69dYelgabjS3ZVNc71Em1HTIwN08YOOOetXdD8W6Tpe8CCxl3nO+SIMwP19K4u7XwvcOIm1myJ3AbluUJwRx3qjFbaS07pHdJKoOAVbINcnNKLujeyeh66PiFYov7u3sUHbbGMf8A1x701/idFGPvW6DI528DPTn37GvNE0u3kQCKORx1GFbrUsHh2SYsFtJiVwcbCM5q/b1O5LhE9Ek+JkmPlmi/BBXPaj4mtLy4e5m8su53MwQDn1OOorLt/DNwo4sZgB/sGrA0Qxr81hcZ9oiaHUnLdj5UtgGvWm/aAQc7enAPofY9jSN4giHEcTludoI7jqp96qyQw2+d+m3hA44tyfw+lVL/AMQaXY2sk1xpOqtsXJ22uScfj1pXb6j0NCLxMrRFhbuCM4HBBwcEZHB+tT6d4gW4mZVhfKDcAR94dx+FcpY+L9NkZ7VdB1sSQ7VcmzAG7APB3c9av23iSCOUSReH9YDKeMW6f/FU1e+4m0bOq6zLa3Bj+zuw4ZCBwRSQ67cfZJXjt2Z7f98o7sv8Q/Dr+BqvceI4bpAE8P6sGU/LuiQfh96tPw7FeajMJI9Ne0hjPzy3ZVUwe3BJPGeBXRCEpy5Y6szlOMVzSZWtPE9zbzt5EEwClZYtv8Ub4/kSB+dSeNbXUPHnhTUNChmu7a9tX86C5kgl8lJV+6pfAU+hAJIyeMjFb9xAfDVot1pujtrTRqQJI5lEiqTnCAnb17E596871b4wfEC386y03wFGIVfKSagjR4znJb5gpOfQivewnDWKxNJuNm/OSVvU85Z3h6VZXbSXU+cNc0T4i6drmozXYGkC4cR3E0moJs4PJA3E8n2zzX0n8CtauLHSbfS7CCW4iI3z3MibTM5PLY7L7nk8CvIfE9rrXiDVJPEPibyGvZHHlQxRBFHPQDsPckk+tdZ4V8QeIri1ihe8eCwicqphTaJHx820ADIHc/Svo8v4NWHh7XESjKS6K9l+sn9y9Tzc24v+sXp4e/L1el35LZJfez2ZPA/hu38Rz+IYri4tNTuoWhc+bujbc24kIec5HY4qfUPDupMZTZX9tMjujfvcxlV5z6g9fWuJs5bxpba4kLzTyxgRjIBBPQcmvNb34i+LNKtLtft0m21uI7OFZEwWIYb89z6VUuFKeLb5Wrr5HnUs8rU2lq7nsHiCbWdKkkF1ZbfOk3IytuUoPQjj+I8deKyzr2pN/wAupG87j9B/k1P8JPiB/wAJh/aGh6nbwubaONlP/PYYw5PoQehHrV/xLZ3Gk3Y+y6bd31vIoMbxbTj2bJHP86+QzfI62XVGnsfR5fmsMWknozJm17UBv/0VjjA7/wCf/wBdSQ6xqDRf8ehDSNtBz0H/AOr+Z9KiN1qLYUeG9TP/AAFf8atJd35iCHw1qYHQnanTv/F1ryYLXU9JtEujXt5eTyb4DHGCSS38MY/i/Hp+daJmuWHmPCY1ZS3T/VxDp/wI1DZ3+oLLHbL4Y1L94pZiQm07cbVPzdOa6eystRuYVP8AYeoF8ByWVcF/Xr0HYVTtewjmTqN7HJtELJxlgP4B2X60S69fRnb5bk9+TXaJ4cvNh26XdhuxcryT1Y89ao3Hg3VpGzHZso7BiMfU/wCFHKFzk28Q36/8snPc5/mf8KZJ4i1Ln9y5xyd3r7/0FdY3gvWFbctq33sA5BIH973Y/kPes668OaxGBmzZQM/KDnH49z6mk1YDFXVL+aItJAxz0Vjyx9T6Cka5viMtaguw+Ven4t6D26mp7i11m16afO2OflxVG41PWYTuGh6gxBz8gXr+f69aQzN1/U9VsZlH2EsGHof1A5H06+uKYdW1R7Npfse0DjB6/Q4/9BXJ9TU19rmoTOnneFdYdUP8Kpz7/e/Tv60Q+JXhIU+Edfdckcwx8L9A/wCgIHrmpsr7iuZkGpa1O5xYukfRSUJLH0AXkn/ZX/gRFenackOj6H5t3N5UccZmnkkwoTjJzjgAD+VYfg69k1m7M1xoeo6f9njX5rraoLZ4Vdp5A/ADjC9687/a18aR6X4Yj8I2eoJb3uqDfc4UsUtwenHTcwx9A1fnXE0p5xmVHJsO9L3k+3/DLX1aPVwrWGoSxM/kePePviFeeJPF19qcOyeBpPLt4gOY4h90c9yOT7k1mL4miZ1R4fJYKQRIOrZ7fh/KuKeGLyU8t1I434b5m9/T14681DJdxIi7Y43YfxMuHGK/ZMHL6nQhQoq0YpJLyR8DXwFLFVJVJq8m7t+Z3h1wSPkLaFPrg/zqG61kxv8AIlqD1Knn+tcWBcSRC4S0B3HAwQe2enUcVJ508M/li1LzAA7ORtBxjGD7iur69PsYRyemnodUur3dxJ+6S2fP8KIAo/GpZX1AsFRISGGc7QB+FcjbTO0zyvIikZULu4B+mRS3c1zaqJoo1YHAMvmfmCM8Uvrr7DeWLm9233HSxT3BMgmhRiOOOD+vWnu9uY1YwuGA+ZWIwK5y31KXyi0cUzoOpJZiBSnWC0KpFbJKC+WUk7j7cHirhjYvcmWXVL6I25rm33Y+zSE/3geP/r1HMbxmH2eFFXHBYj+taOj+Hde1uwjvtK0kPaNx5juF59txzjnrVDV7XVbPVF0q6siLjO1ViG4vx1GOta+2i+pMcNNWtH7yjONSGQ80MfcjPH6cUrS3y4IvEHHQD/61b+neEdfv/Ds2qxx2wjhd12zT7ZMKSCMEY6+9cwJsxpuQI79C3+FR7SPRm7oySV4r7iyuoTbgGRJB3IjxSzX0EcW87Vz2A5FUp5I1VYfMAyABsGMn8qhjZWxmGBgg6s3I5qPbPuNYaO9jXvZhDEphfzAVDEtHtIz296KowvNO6vtiRcEZOCT9RnpRVe0vsyVTUNJI/R2X/WGmzLkDg9alvvMWB2iQPIFJVf7x7CvLD8WnhkjjvPDtzaTMMpHPNHE8nrsViC3fpX8yYbLcRi4t0Y3sfqLqxja56UI8kdRUojrzIfGK1jVjN4b1eIj/AJ6QsB/I1f8ADvxKGqa8LY21tFZOYlTLt5uXKjJBAHBcdu4PeuiGRY5pvk2V+hKrwezO82YbFO8sY5/lVLxTrmneG9L/ALU1NnW2EixsyrnaT0J56VyyfFzwE3B1hV+oH+NclLA4irDnhBtFOrFOzZ2vlKMnoKbtGK5dfiZ4JkGU1y3xjrXRaPqNhrOmxahp0yz2so+SRRgMPUeo96mpha1JXnFr5DjOL2Y9lJGe9ZNppENvrF5qokne5ulSNt75VEToqjsMkn6k1tlOajZCAf0rKE5RvyvcppMzL3T7We8t76SP/SLcMI3HXa2Mg+2QD9QK0fDS/wDE5TByQjdvaoplxnpVvwoh/tkbhx5bc16+SzlLH0It6KSt99zOv/DkdURIDuyfxphkbd8yj8BVs7WGFYGonj4+7+VftdjxUyBtjHJ657ioWhDEYzirBiOaaYz/AHe9Io57xhff2TYRSxj5pZPKBPbgnP6V4Kfi5DqmvxRanKkEdnfiZ/JJw5j+VflPPQHkZ5PavY/i3JG0Nhp6sftDSl8A/dTGDn9K+SdM0+3nvJLqSJTudm5GepzVKL6GVSdj7FivLLVrC11HT7lLm2lUmOSN8qwOM9OMgjHtyPWul8HafsV76Rfmb5Y8+nc15z8GYrm48F6DaQWRMEhn3zbwBGBK/QdT6V6b4w1m28LeFp747R5SCOBCfvSHhR+fJ9ga9CNXkw6h6nHODnWv6Hn/AMXtY/tnVT4aspYj9lXzHBcEPLg/KR7D+Z7ivl74vRah/YMc2oqtpcK8qXEKEYMeW8tu43bdvQ9WNeq2fhK91aeW/N60k87tI7EZJYnJOapar4Pe3u4Y9UhjuIHfbmRA2PzrBZhek6TR6X9n2akj5k8VaW914Y02W3TISW4GOucHgfqfyqx4aee38OoZ48DlQSOwJxX2RpnhbwDp2nIb7T9NnYHckRtkZtx64GOtUtf1L4emwbTP+Ff6bfkjAUwrFt9wwG4fhXmSqcy5TsjQdK8z4w2Nc6g67dsavsH/AAHv/wB9Ma98+Hq6tcRWOl+HtOZriSI+fNLAfLjAbGMng8g+1WNK8CaVZ3s2pWun2tnukaRI3ZphHk5wN5P59a7vw7qjWUiPcXMsy57mtKWKqUXem7MX1WFT41c5v41+Gdc074e3MerQ20kW5ZVmtkC7X4GGUcYOByMc/kcbw1ZaefD1jNbNJJMoS3MLMwDvIFLBR1GDuzjsQRXtnia407xR8ONcsEnUzmzldA/ZlUsD+a14jZ2dtqZuNLM6Qw2QYmWKUeaHYjgH2CDgkDK/lpLETxH8RX/4b8zx80wtOhblVrlSxsLK/wDilE2xxHY6c7xR4wschk4wPwxx7V2NzBFrF/YQ6rLbwKWlRXaQI6qUxkDAOTkH24x61m6Zpcn/AAuP+zNMZpvJ0lZbh3iUYjBPdcDPIGc9+tcT4hutWn8R3UlnBNNKyuqx28x3KQdrPnHBJCjbj6VawdVKLcdFa3r679Tw6tSKS7iXWhy2urz6db3EskQJaNzKI1VN23DAHgAqxJx/Su70C6hguNFuNMlgt7qYPbymBQWeOM7ed/UHDNx6A9qraLc61d+H7XS7zel9IjR3ouEAktyCVy/GVxkMecjPuax9Jt3XV2ht2ee7WVLeO62744l3LuAUdSMdc4w2SeK8qrVeIxOqtsv0OmjH2cDa8bavnxtqGiyxWTRzo3nxiZ3SFY8PvU9fm25Ygg5J9MGC5gN7ayanaX0+qpaMiywicCOOKNeAsjAlwOWCj88dcvXrGTSvHhv9QvbeRnmaKIeSdrkgBRgAYBEh/HOR1zj3nizS9Pghsrt45JYzvkmgHmMYyoZYw4ON3yoCdo6sO1TVpydSUYIcqqTu9Df8WztB4X1a6tT5dxcWqK7FmCO8eT93pyrMBuAAxjFeSeDrK3isNWjaBrgT6VBmMEAbiYyMnI4HB/XsK6nxNq0N34L1LVYreaAm2WNWTCLIzjndhsn5SeAMCszwHaz6p430/TIVjuYpNItxKgYhWA2cH6cZ+n0rowsZKjPQqnepoups+B9N8TSWc15/ZAMETbVmmfYFCgqduevQZxXQeEbGHWnurC/UIBOhuNpDCRGAyeeCAcjBHQCvZdL+FdxqNmLm419bWXACeXgRqOy47qOmK8pu/DOs/Dv4mRPfRm60yYGG4mtwXjKNysgx0IKjP41rWhQhD3L379z6jKMJ7GajN3PS/DFp4S8OfGCzgsIWLxad5Egsodxd2BYAqo7DPvk4r2TRPD+hWCz6hY2MkL3X71hKrLgnknaeh5PHY5rw3Q/Nh8QpeeG7xACPnNrbo9wzHuZJAyqv4D616reavrFjoU7381zO0iBQ8gj3RMx29YwFx3/Cpo1Y2d0d2Owk01yS/H9Dx34jWV1a+L2nWGRw17unKLlUURtgH2Bbr6tivOviixuJ9EiRVdF1VCE5y2IZG6joOcV9U+HbTwrJp0MMtjHgqEhiI6DHQf41x/xM+Dsd/fadrHhxId1nOZWtSRlhsYfKx9C3Q+9efmOWqpWhi6bu4xat9+337Hj4uMuZpo8H8EXkuqeG4NUuYxFdXBbzYwXPlgEgDLMT79utJ4hVW1rw8jLuxqIk5HZYpP8AGuo1W2urS6ktrq3ltpUOGjkUqwP0Ncr4puI7HUtFupgxVbl1AGMljGwUDPcngV8pl9VTzOM1Hl127WRzONkX7qO3ba8kEckyg+WWUEr9D2rivHGmx3mk3aPFmQRlgPpXv/wks7C6uXsdQ0WOdpkDPLKu7yweg46Vv+OPglomoafNcafM8D7TmNXO0gjke1fXZVh1hcMoLVvVnqRw6pJRm9z4L0Lw9rGqrKLLTri5C7Rvx8pHHGTxwOfWvVPAMPiXRSlmuhvJJIqqH+0LGOn8QPp6jP61103hS709zaabqkli9tmMRMgeMY+mD+PNZl1J4osc/bLZLyAZ/f2zZI+qnBz9M161Rxlurjop0djp9N1DVtAu9R1Wa/im1C1t/wB4IY2dYztJEayH75IwTgDAXHeuS1e71rVvEM7G3vpY0ldFleNiBulYs3A78fkKfaXV5fQNNYyCcKfmUfeQ+hHUH61d0XxPr2h3guYJJYWQjIBOD7EVU8XF0vZw0LjF83NJXuem23wyt9T8Gu2naw9zqIQOkLRbVLDsCencZry28sbrT7yWzvbeS3uIiVeORcEGvpD4efEGx8Q6VE2oRpHc8L5gAzmsL9ovR7aTR9M1pUXzvN8kSgYLIQTtPrgjj6mvnM0wzqwda+sV+Bz4uin7yVj528M/N4cicLjzLm4f85DV79lH4ct43+Nd7qF9b+Zo2h3st1clvuvKJcxR++WG49sKc9areFFaXwzpkcaZdxJhV6kmRj/UV9lfAL4f2/w88CCxaNBqN/cSX+oSDkmWQ5C59FXavpwT3rvy6L+vVvRHk1FojV+JuvabpejnTr5DML9GieJZApMeMN17Hp+JrzS+0bwL5dvO3g6NV/5ZkTKvbjtXWfE34S6T4z1l9bbWNStr4wLD5aXGISq52jGDjkk8etYmn6DoPh7ZY+KtHnMAVUimluHmgJXuGByufQ5/AV7NRNvVIhFC3h8Kx/6nwvD+N4P6LV+DUNKt8eV4dtV/7ez/AIVs+I/h54X8QaL5nhq6tdJucBo51QTREf7SlsH6giuT8O/CDUrTVHk13xZoOp2EgwYVsWgkjP8AsOsn8wahxkuiBLzOit/FcNvjy9Fslx6z5qa2+INx9oniFhZKUKkDzB0I/wDrGuptPDngiztIon0/RHKIFMkkUZLYHUk1J/ZfgNJfM/s/w6rgY3eTFnHp0q+R9wOYPxAvf4YLAf8AA6YfiBqXZdOH1b/69dcsHglPu2+gL9I4qXd4LUfd0MD2SP8Awp8vmI4qfxxqMwG6PTG+oJ/rWbqHiS7NnKwtdEJAz80PYHnvXpMdz4RP+qGktj+5Gh/kKsq2hbcrbWpU/wB23H+FFl3HqeS22v3K3l86posAeYEFbdG3fIvP+fSrf/CSXYwBf6Yv0tkr1NZdJjQBIIlUDjbBwB+VQ3Or6FauEnkhiY9A0RH9KaS7iseXP4l1AD/kN2yA4PESAfyrJ8WeLJLY2i3Fws7EjcQMB1fOOB9P0r2I+I/DY63cA/7Zn/Cvmb9pDVkTxRLdWJ/5aQSo3QNHg7T+e79K+i4Xw8a+McXrp/keHn9SdPDLk3bRvLdWhm+16fIIppSCfJk2Z9255H4ZpdQmuJgJLy6MaBSdzYJI7nPWl8PRQppsJDrukVZDjGPmH+fWsLxjqaC1vZI1V4rdH3OehYLwvHbnmvsIQ56nLHofLSk40+Z9ehQ1LUdJHm+Xam8WGNnkLHCjtjI5yx49azbO6i+xR3V/qVhbyz5WKISKiW8YbAUDPHOc981GoksPDFhPOqtc6vKJ+RyYwflH4k57Vyt1ouk22q75tQ1ISJFhXgdEwrElh9wnncxPPO5vWu2pCsklh483q+3/AATjg6TcliHb0X9dPzO08Xa5G2g25hYF/MyrDjYoJ24PrXl/jWRoNAspN337x5se/PP47RW5qAjl09LW3B8qJViUty2FGAfxrE+KLxzabbWlorEW0SgHPVsHP869nB0fZqKt5sjC1FVxMW31/AvfBfxFJoPi95xIdjiNJeM5Ug8/p+pr668O6q95YeZbySQSsnT+LH09e+K+D/Da3ttd217JBN9juEEPnFSELjaSN3TIDj869l8Na14k1rSLKKw1W60zTn+59mkMU0ihuSXHzA9eAR+NfKcb18Jg6Ua1Xd6adbf5H12V5ZisVjHTo7WTv26H0LNrniiGVkSHW51VseZDp7SI3uCBg1A3ijxWvC6f4mP/AHBZe/8AwGur8CaoINOht5RIy7Bl2cuzHHUk8k11enajbahbC4tvMKH+8hU59MGvy6nVp1lzQeh9XVw9Sg+WpueOXHjDxelwjf2V4sKBCWK6DMecgDov1pf+E28WKxH9j+LzyR/yAJ+3P92uz8cePtG0y8/saLUAmobTIw6KqAZO5ugrK0n4l/2hbRyabppuUJCeYrABiOCeefzraVKVr9Dn543tcwh458Ucf8Sbxfk7RzoFwOvT+H/9Xemv4+8QRp5kmk+LlAXd/wAgG5zjOP7nr2rrbvx5ex3DxrpMmF6kMG7e1c9r/wARLmWNoZvC+u3Kc/8AHvbA5rJ05dH+RpzR7GdP8RtcTcraN4xJG4HGhT/w9e3/AOvtVe3+JOsrEol0rxiTn+LQp888jPHpWHqOuaRduWuPhj4znJJJItQP/ZqoPceGnA3fB/xtJx08gf8AxdTy1F0/EXNE6mX4rXUKb59H8Yqvy4J0WcdTgdV9Tih/ipOvDaH41z83/MGm7df4K43Uf+EZmspIj8D/ABrNvGwDygCSeB0kzWlbW2izTIkXwR8Uxk8Ay4UD8d9F6nYLx7m0nxWvpLlbW30Dxy8zA7UXQpyTgAn+HsCPzq1/wsXxBkbvDXjuMZ5Z/D84A9ySvFaENzpfgq50SSbwzPp8t5dGKERyPKYmZT97tg4I4NeheJdXD6atrHxJL/rPZf8A69efmuZwy3BVMVV+ytF3fRfNm1Ci61RQicjqF+0VnJfalcMwhiLSO3YAZPSvjL4jXUeteNr3XNWhE0l/sEQm4ES9kAHZVABPc5PevpT4q65ZLHD4eXWorG7uCJHVoy5ZOcD25GfwrwLxlp93JfvZ3FpY6ltHmpLbnpuPpgEHjvXxnAmBqfvMyxPx1W9fK/6v8EjqzmutKENo/mcRPYeHL/UvtG8x7FKtFCu2PI4DHA9Kbp2g6U1m+p3G5IlbAjkwRuJOcA+2K1YLPS5Q9jLIwmgJLRQ4OI8n5WP07+9W7238L3Ea5udQjiEQVMYI+ue/pX6NKpb3U2fPtNnJXVtpwt5/seoP5jxtsDdS+cjn0/Dmo5rSP7Paxm8xchf3jrGCA2M5yeo7dfeum1Oz8PR29uzTSKrDEzBcbzjA74HFSeHdGsLcSXNs1hLA7YK3Ku7p0xjnAPvn0rT2iSuwSexxaeHrc2ssk1xNLLtLgJj17Dr2P6VXudNS3dGt7qXZ5gjKj6HJz9a6HVLIS3Utz5q21ixCwRxZkbcOpxzgcGqaWMJ8x55WFuwBiDj5jg4PHb69s1Sl1uNN7MymgmiuVjXVJS5OCw5XH5/hivRvgRbrF45b7PbJdXQjkuGkO0/uB8m0HHDMZCf+AAd8jjdNttFsYWluhNNKpICM3Gc5BGPp/PpV2x8Yy+H7hrrw6w0+5kiVDPHGrOEBztBYHg9/Xj0pKeuiNOU+jNZ8P2/iCVLi11q8sUiQoY40QhG91K5z75HHqKkk0HRrHSfsOsarKbSeIK948ijLkcxqWBVFI/4E3bAyK4n4afEGy1zT7SDVb77Hq6KIze8Ksp5I3g/Ljp1469DXpOq6vYW9s2n6/pjC1kTbJdLCGhIPZ9vzLznBI4/vZNVJttWYRilutDyT4oWPgjRdOtm0W+vBeS3KqzF1ZNhDElPkwTnHOcc556V49f3jak5nChpYmwuByxPr71734y+HlzfWcCWl5NfaOCZLYrLu8jK4LbcHOeORycevXq/B3g/wJ4atvtMVjbQz3dv5U0r7ZFVht5/0ghQcknjg8+gq41XbUiVBN6I+fPAPgTVPE63F5aXUcU0ZKMqhWcBhnozrx1GR71Q8c+FZfDb2FwssN1HqMbSQqCv3B0bCsRg8YPfFfRvjXxV4Tga70/8At7SYrZtPl85LCNbhrdcBd3ysqhiWxx/sjHHPz/8AE/XbVhYafot0buytrVLSK4+zeS0sYJYAgMf4ifT6cCtHJWuJQb0sc1DZ3F/bD9+irENqbxx16CisiS+v0IXdJhRwFyNv5UVi5TvozVU0fqAj/wCkw8Z/eL/OvnHxRotpNfXFzMUK6qjLM827bCVTahBU/KM4I4Y7sn6fQ9zc21kovLu4it7aAiSWWVgqIoOSST0FfIPxC1G4l1e+03S0mnuJWWYGLEodRtAVQp7r/P8AP8x4Ip89Krd21R7Oc5i8DGMoR5m9F8+rPZrBodJ8PQ/aL4ywWdoplunYYZUT5pCRx2Jryu7+Mmi6Trr6xbWt/M23JtJQAm5SCkjHPB2qPlAz6kV6D4m0a6t/hVc2WkwXF3dzae4WKRGLs3Rk2gZ5AIxjvXzJq/gj4lapc/Y4/B93DkBt2wKSCeCzMRjJHfB/Kvu6WGo1Yvm1QniMRTjFNWlbXrZn2LY+NrHx18LZNbsU8ljMkcsTndscMCR7iuXkt4ZItklnZSf78IOa4n9mOe4b4N67p9wrK1pq0SsT/eIO5c98bR+dd8Y8fKDnivBwuCp4TnoQXuqTt6PU66U3UgpS3MHxBp+ljQ7120jTQywOVdbVQyttOCDjgivSPAl/a+HPhBpt9e5VIbVQFA5ZtvCj6kV574uXy9Cu2z1jI49+K73WFjtvg9b2bsqPJCyI7qCkZTc25wf4BtwT2zXn51hVXo0qVviqRWnazNIvlqX8jT1XxU6+AH8SWVuvnBVBgc7vLcsFKnHUjNS/D3XZvEfh/wC33EcaOJCh8tXAPAP8QHIJIOMjjrXjUnxA1ctNoekW2lxWEqD7QJJFga5klBBkTcDtXoQCA3APeu4+Aep382nS6XOImtoA7xMqHOfMwct0bJz+XYcDyMz4dlgsvqz5FpK6d9VHa3/A/U9j6hiIx9rLayf3/qekzoqqZGZVUcknoKl8G3Nreag01pcRzxhGXcjbhnIH9K5r4j+ILbQdAlE0VxPLdRyRokG3coCndIckYVeMn3Fc18F9Zg8H2G/xAZkt7l1UXTSholDOdpYlsjP8ttRwrks6/Li3F6SXL2dnr9x5uJrJRcblXWtOvx441K4S91GEtfSbFE7hSDJ2Geg9vWvcdR8Q6LY63a6Hd3nlX9yAYotp5BOAenrxU1zosd5ZpDcajdTW4YSKGMbdOR8xXOPxr5t+I3xJ0+P4if8ACUwafbTtYyBdPkkmJhmRTjzGwchuHIHGQMjJUg/qGHws5NqCueQ6sXvodRrPjLx1pck1wPEtn9mkuzFDFJpoLAEk7QQcnCgnp2rpP+FhavH8OLDxFCmm3Ny0syXgut8CoIycgYB+YcDpg183ftD/ABEi0jXdI0CKGTfA8Go3LqT3JOzGR2/9CNWdC8aTap8MNVsmki+ySSqtmsSsMfKu8ljjd/d6DlCcfNXBGNWKcne3qdUlRasnqeqaH4xuvHOpTaxdaUlh+5OwLP5nCNtPb1yeteP2EZjiXsMV6F8JFEPhAynqtjKx/GWT/Csj4d+GZ/FXiix0WHIR2DXDj+CIcsfy4HuRXqUF7up59Rn0j8AbUxfC/R5pIyrsku3P90zOQfx4rx79or4oaLdeL28ORajbmLSHK3CCUFjP0b5Rz8v3frur1n48eOLL4S/B6+1i0hRJoYlstLgHTzmBEf4KAWI7hTX5+eD/ABRqniTxIuma5qV1NHqk4jlEjtIpkY/KwXt8x7flWsqUJ0p3bT6ebFQqyhWi7aX18j3eL4yR6ZZeZpmmXuoELwIISTj15xkfSuY1v41nWJo11ZNV02EHJVLIBx+LMBWdqvg+PR7S7bWtYtFt7bO9LedlZlYcAnHQ9lz9RwcXPh+2haskt9PJcJo8BVZJQvlb2I6Bj1UcjOBkj0ry44edleOj8z3auJpRlyqevpcsWHxr0mOBrWy0m9TcPmlAWR5Pcktn8Ogqsfilp8cxYaZq00jHgCBckk/71dNpmv6hpklvf+F4JIrvTpWRIpWK7lxtPzkEHcAp5zkcGk8R+MF8ROq+K7azaS3UCSR4FWKOWTpGCvUqcMMkjJXk4xXWsLRa3ZwPE1m+hzF78T76SVLaHwnrQZ2CqJ0EWT6ck0/TvEnjDV7Bry2s9L0qxQqGmuZXnKhjgHbGB+pqXU9Ngv8ATbmTXYJDPHcj7IbVv3rbnATnBxywHI6jPeu4+GOialD4fS6kt5FSa4kO0JhrnaGJCgjpubrkfdx9Clg4yqqNtGazry9k5KWq9DjNUfXPCixavqHihLu58tphZRQ+WkwDDZG+DjY/T5h03VkaXqWr6prH2WZltNRuZC88MluWAlC5O7BGcEdeeO/TDfjVqVzdfEN9Ns5LeSP9xBJkHehwrEj8x+R6Vk+INH8TzeMNRvrfyLW2Ny0KXDx8Z3FMA56kc9uKqtD2XMotLt9x85isRVqv4uvrodZZ3mp6p49ksZLmKTU4NMTN5E7AsnXy/kJBxnkn0PTjE3ii3utK1iKXVre2W8MWIbc3DOfLDsuAAhAwVzjI5BPoBzOkf8JGddv9Om8QW9lcW+npM2oJAfKMbJkq67wFPzY3AZJB7msbRdc8R2XiSO4hfRL+5s1WGMESbAFbqCp6ep9CTRTxEZR9k2tlrr+VrHNWm076N+aPQTqGt6rqFzGrXMot2zdETbYgx4xICBg/e7A9vWptH/tvTUtfKtd1m08c1uzzKYvNkfIwfXjkdBz64qle6541a5k1FtLsrK4hCNO0WorEZSoyo+cDdkAcAnP41iWXi3xHceIv3fhQTXMVwLiZIniESAbWOAcqmSuc56HBzXPFR9u/ZqPLfyva+5tzySV7XLvxB1iVvE98uuWpnvfO82cW0uNrA4yBjjsQfQ9a5nTzot7p6eVo3meWcbZLg5BJ5ycY64xknHvnFaWu+P8AVrfxs+oXPhu3s7yB2R1mWGZlBwcAkbdwxwcdDjnmuRttWuxJJIto7xSy5yxRVVs549B7CuhwqWfKknfy+ZjOo79Pw/zOn1wahP4BeQ31uLCO4kVtPBPy4jHzE4ycgBR1xz9K0/hlqML622nRs4vobKNTJFEFUqys4GfvfKMAZJ71yl1qPiGHQnDrZS6baSid4Z/n+Y5+UA8HOeRjsKh8CXmrQeKNT1q1gskMM8T3MQLRcEHIRV+UL1GD04rJOVGlKTa0fojqwdW8lLR7fofZnwf8eaGNNisRK5WE+UZJkIJIOD1969kSG1vIFmXa6MMivkv4fahbJpH9oRTRy22pxCWJJVw8QPPOO46V6PH8T5rTTotK0q33XHCGWRshOOTjqa56dVLSSPq8ThPa2nTlqer6w3hbT9jalFZCSVxHGrIC7t2CjqT7CmxalFEkdva2EEFuT86yn5iv0GRn6mvnC+m1zU9VbVVvLmS/YkBzcbNq5wQoxgDjpxUmoeNte8O+UNU1aFoWYIrTRtgt6Fh0/Gp+sSv7qsXHLly+9Js9W8W+H9XfxCl74ZazgsvK3GOWUqY5s8lQARtK9s8HpWnoyeMI1H2n+zHb2nfn/wAcrz3RfiJDPCpuoZRH0MsMnmJn6iuq0zxjprRZh1OJupw5wQKyvFyudEozUFB627oufFTw7eeI/Bkt0lrHHq9kPMQodxKj7yZxzkcjjrivlLxbc3nhq0hv5bptSF5cLatFMcRorENuAOSG+TAIIxk19h+Fdeh1a/RU8uZH4LRyZGPwr5Y/a+s7fTrrU7TT7WWKCHUY5o2BXYC0ZJAGc9XOOB0+meWtCccRSrU2ld2lsm9NNXr8kePiKfs5WaOg8FeJbj4fSX9vHNNfDS47eINcMGluklYAADjJQsM+3v170/FK9uLctFbxR+aSq/MRzgnuPRSfwrxXVdcvIYPLtPDupTBwcGNRxn8R/k/UDd8Mte/2lNMyiBbK3LIp6ieT5VH1AQ/99CtctnLGN8y5bX2kpem23Y9DC1uem5T1aslp0Og1Pwx4gn/4nV3ZyQxXci7JShVHZvugHvmsHVdOOkNJNqUl6qBcnFnM6KPXKqR+PvX0DrFxp9v8L9Bimfy0i4gjHUlIpAg/D5fyrxHWrxdQiUSyM2bO4T1wVm2/y/lXtfUIKKfMwpVXU5rpJp2POr288Iyaksv2q6huh92SKzuUk/Bgma6S3i1a6sItQt7Ma1prDl5IXWRRgHltoIOCPvA9RV60tT/wkGntGxd5Z5IEXPXdDE+P++lzX0Z8NdFj0vTYtN3LILa8uIbvPIbdk7PpmcDHoo9Kl5fC17szq4yVBbJ627HzRofmya9baXpVvrGl3c7gK5VTAp9SxPQd+K9D8YeNfGOm+DTYx3emx6xYXotJPtVo0kcikPuOegPyjHXI715Jqvi/VfDOu6vaaboOsbnlkglkS1Uh1BI7nH44ye9YUvibxFrF4Ij4d167uLhwq+ay8ueBxn6V89Vxckmqa971X+ZNbH05RtFfge4fs2XD/FnVbTxNqml2CRaG+JZILQW6yT8lVCgncBuVsnBynvivo7xBeWSRiwvNxW4UhgrFfl+o5Fcr8GfB9l8LvhLY6VcJBDNa2xutTmiXIebbmRuOuAMD2UV8ya78ZviFN441HUVtbC70qSdjbWzWlyskcOfkTeI/vY6kg85r6BQVJO1rv0X5nj61JNv8j6B8W+B9UuLGabwh4mlgmbDLBeNvTjPAYcj8Qa8F8TeM/id4KvDD4m0iXyN20SlN8T/Rhx+B5rM1j4k+Lo/HGi+MbXT9Qt7OSB7JbFXdvMdQ5ZimATjepGR2r0XTvjDc6xp8lrqngbX5o2XYyvprurdv7vrV5jgKeHjTk5azjzb7atW/AVCrOTlZXSdih8JviXoeo6l9ktI9Qsdev5UjgWE/uGPoyc8dTxXteoeMtN8O2tjD4gsYvtlxGzkxqoU4bB618t+MNH0GW6i1XT7C+8P3DScRzQvApYf3cgbT9K4SfVdatr+OHUr24wGwk0srPGM9+Scdq8yFeUYuK1NXFOV2fXni34ieHdS0l7S2s5I5CQyspUYx+FeeL4mAnCAtjPevLtAbxNqNo1xZPZvFvKh928HBxkFc1qQW/iT5jJHagr6Bz/7LXLUrTk9TWMUloelvryhGO7oKik8QxrAG8wDj1rz+O11+eO43zW8Mcce5nMUpAHOeiHHSl8KeGvEniO5srV7l7a1uSAZ1sppCq+oUKM/mKmNScnYbSR6BpvjBbW4SVLgq4II59K9Gg+M2meUqvYIrADIE3H8q8zk+AV7n5fGN7/4IpP8A45XEa/4EXwboNpf+P/Gc+gvcXVxAjNo8kiNskbyzlGwN0e1sHpz6GumHto35SHGMj6Gk+Mukxxh2s0w3TFyM/l2rjPHHxM03WLiOaKIW7Iu3PnFs815lB8NY9Rsob2x8Yapc206CSGWPw5OVdTyGB3cg1FN8Ib1vu+IdXb6aBIP/AGepnXqNWk/wGqPZHQ6h4zjRCwnAx1yf8/5/Csz4yrHqFpZXsWGnfThlc9QpV1P4AtWO3wamaQfade8QhdwyI/DshyO//LSuh+Mjf2PJpyrDcpb7jb2xlhMYI8vb0cHcQOuPyr7PgWpGGNlKUunXT8z5/iWjUdCCjG+pJc6hdXN74c8K6fI0Mt3BFLdzK3KRKoyBxxwCayPiIzLo+naTa5M+sXcrYBDfI0gA59KT4Gx32teI9U8Q6jIZ7k2v2ePC42BvlGAPYdqsXrR6j8b0juNv2DwvZGWYj7oMS7iP++ziv0qKVKu4/wAiu/X+mrHxvseZX+Q7xLIt98T7XQrT/j20e2W349UAGPzxXMeJ4v8AicXEa5JVvmJ9q1PhT5upaj4h8T3ZYuCzb8fxMSTWFPM9xqzvKCTJIWYdOPSu7Dw9nU5P5Ul892ebjdHzEUAKxA9ec4qTSbG01LVnj1HP2d0IY+m4hc/hmo7lliBjVVwDxn04p+kRvLMNjDLmJOPeaMf1rprt+zetjloJ89z1nRbjT9O8I6doU0do0UFqivE6qVLEZOQeCctXNaitjat52mvDDEjhlhjYAKTk/KPT2HTNZXjP4e+MrjxVftY2+qNaPNmJ0sLh1KYGMFUIPccGufv/AIdeMlx5tlrBbqdumXR9P+mf1r+dc0qVcTXqc97OTfXqz9py2bwsYSjukke4/Crx02pXR09lJKYHHrXqHjTX9U0bwHf6jp0Ine0iMsiKPn2DliPpyT7ZrxH9nDwvqnh+C+1PVraU3c8oRfPgeNkRQMEq4ByST25wK9vfU1WFmOGQD5iOh9q4sDJYafvO6TPex0FjIKUVZtfifG2p/FbUV8bRamyJ9mYlbjcTmX3z6L2rdv8A47eLJNGNjB4h01Plwjo8gKjGBwc1z3i3wza6f8W9R0u7jhsLC587+zpdQgZImXcMFAR8+AcDHU49a3vHPwL12XSNATwn4IvJHWCU3lwwWN5SZW2FlY5U7Qpx6MO9fZ5jmFGtGnPDxUd9N7K+l79e/c+PoYSdLmVR/Pa76nm+reP/AIgT3BkTx1fc8ny7xlB/AVmyePviNjafGusED/qIt/jXdQfAf4lqMnwVdf8Af2P/ABrE03wB4o1Dx7N4Js9DhGswRmSWGaVV2Adcnp3FTh8yxtR8sFHRX1jFaL1RUqdOCOdHj74jL08Za1x/1EX/AMas2vxI+JqArH441hARg5vmNd/4j+DHj3wzoVzrWreHNN+xWq75nS6jYqM4zjqetQWPheylt0kbSbXLKDyh/wDiaK+a4ylFSkotPsoPb09SqdOE20t/mil4M+KHxKsr0Nc/EG9MDkeYpuwWI6cFlOOteq6R8WtUjkaWTx5qU442RT3kWOnciIGvMNQ8MWKqdmlWwPspH9K5y88O/MfLso1+h/8Asa8yrmFas9bL0il+hqqEYu/6s98uPjLr2o31pY2moWt3cSzCOKJZ95d24XqoxyR7da9cvdQfTdDa/wBYufOe3gDTyBcbiBztHueAPpXgn7MfgAR6xP4tvoQq2uYbNSAcuR8z5wOgOP8AgR9K2v2jfG2nwTweEftbKcC4vBGAWHUop546bsf7tflfE1ern+bUsopP3IO82vx+5aLzdj2cLy4PDyxEt3seafEDxUt/rlxfah5wl84yiN7fBCDI2gg+mBnnpXIz+NnmljtGjiUyHeyFcMg9WbPpzjBNaej2cepatHdSXX2zTrcYmIcJJjGRzjgE56ZPT6jO8aeHdNhMmpaFbzWbnBuQ0nmIAerDupyOe3Pav0ahRo0YxpJWSVl5eR89KMp3m3uSS6hqU0jSWNuUP3/38RRGTGM4yM9c52np1qcato9qitqLebOxKFXY+WnHfgfh+FcpbabqmoxfarW8ZGjZoiZMoOOw54Oe3SqdlDqSTzadeSNbxkHe8hLIRn+HGdw/Sun2SfUw5LO5a1C403+292lwajKJGwkC/Okh7kZySMDpXU3kP2vw4b+W4+wwwBka2aIhgw+X7oPUHPXuayrGz/s1jdPPbxzbCq5QGTtxxgDjPTP4VVuI4bm5Jm1uYGZgGgNuflB42kk+h+9iiVpWs9i1JM07DWcaQi6fbSRRkkGWbgZ/vNnqD/iMVlXkbG7WaFpLnzflZw+AQOTgde4x/Kusi0vRVsPs7afiNpNyTG4OckY+8TkD0GcVNrUlrbBHjs7NohIJNsMeWRl6Fm6/0rBVY83uot0r9TmJYZmsxAmmQTo2G2xP9z6npkVzlxb2G77PNHMlxv8A3kjSAlTkcAdOn1/pXeT69AyvtaFZHyzLkkOTjHAHA9hn9TXmepXAutRnmOwgzk/IeD9Pbiuqjd7oHT5dmetfBHSoNQkeOdXn0Sym3XflqsbthWKqztgYzg8sD6e3selavaaf4sk8Puhj0+/YGzjkKsIG5ygwSNpOAACeSOOSa+V/CzXsFpcTRtMIblNpMczISQ4bt/u16H8LPDusap4ms9TvNWme2XUYTHDM8jTtIp3kDdwMIsjZz1UDuK3jZNlK+x7++mf2TI9zobLAG+Z7XP7iYdxtOQhP95QDnGcgYrQtnstWshJHDEhYbZEkTJQ91P8A+rngjsavzWKro6XrXluzM5TyQ5Mn1IxwOD1Ncvo0jxeNL21SVRDcWq3JiA+46tsZv+BAqT7jNTpJFtOJyPjzwfEd91p+l22qkIVexmUCSVRywjk4Y8DOxjnvluleAeM73S9Rmkaws4bBAQI4klLlAABt9D0r7HvrSG4R/OUxDG0sjkn2cHA2kdutfLfxk0S20/xRJfxtGk03m/b0EO0C4jxuZR/CHV0fHYseaUUrjktNDzwT3UM729tGrEE4wo3devNFJZ3Uu51R1jYDLOB1z70VpYix+mmsaXZaxZtpOpQRz2d2RDLHIBtYMcY5/CvkDXvEHiSbxRe2EGq3GmabbTPbRwWiRxABAoBJCDOc5/8A1V9j31tZ3cHl3UcU0YIfD4IyD1/CvKPGl1pdv4kv4o7eCG1gEcTYjBErnHHPBOSB+FfkXCWO+rqdBwvfXy6I9rMcLWxSUaVVw80tfzRyPwvjupPBVxdzTanceRc20yXJuCOHbBXPQ/NhSPfFbOla2JfGOv2d7cLHBawRO5YjaoALEn8G/Sq37UXjDTfA3gHRYtFtoHuby6iZEbjdCgDtnHQkla8y+IPjfStJ02bxNDA0sniizH2S2KMhkj4RmckYAGGHfOeOOa+1y7GSxdL20abjdtJehjTjKjTVKpPmcer3PfPh9oMep/Dy7tdCs4LYSXy3DwKdixuFVZh7nzFc/jXF3GkeO38Rzw2mlXUqKRlE2kRxcZI5wXz69j2r1T4caTFH4K0o6hFHJqEsHn3LL8v72X95IAB23HH0ArolsLHb/q8Y6/Of8a+Y/tyMedRpS+J6r19D0qDq0XzQa+aueR6n4E8XXvha9Z9PmaWJwJY3Kh15ViMA4OFI5Fcj+1XNJZeCPDywXM8JP2iPMZODmRcAjPrj8q+korSzXtt/4Gf8a8e/aW8I6l4mtdOXT7JZ7WAbXmMoxGGbnIJ9Mc4PWu/Kc4hicdQpuLhytu8mv5ZJdu5x49SlCTtvbb1PLrHXfEmn+ALGOGOzuP3KbxOoaIKwkclgcnaUHb27Zr0v9m+GVU1D7RPDJN5MLMIUZUTO7hck8egwMe2cV5n4v0rVtD0saXfaUM6vb7IbiGQMofyvKw3PQDJ4z0H1r3L4FaAuk+H5JmhghG2OFSgxkKMnk/7wr1uKoqWVVpX7JW/xI3wGZuEZ0aiblPW99uuq8zn/AIp3tmfFF699tktLSxS3PR1jdy7Esp4PCj6Zrm/DeoaWNc0OOa30sW1+0sJsUjMZ2rvdZCDyy7dvOcAnpk1P8f8AUY7XV544ZvJt4ZUvLl0QYLHZGAf7+TGwxyQSCOcZwfBySeJ9a0zUvt1leakBcLKLWTewwrsCWPTPlgbfb6Cuvhpyo5VSb0027f8AD7nBiZ81Zo+p9HuNPh8FWlmLgQCZXsrcM5Yh/mCpnk8Ad/SvizWb3T7PUbqG30tb24eYKt3cMI1SDK/6sA4U9t5IOcnuQfqfx3eWukeCdBTRpluZFMlxGQSzu4t5HzjrksRx2z2r5NtrW5uNU0+8uLG6gW4nVkXyJAIWY5GGKAnAbJ+br3POPeoShOUnzfiZaxWiOn+MNhb6V45tda1Cx0qOa+eOGWK4mVy0SSBUZc8D7pB7YkHPGRi2Gna5qfgrTh4Yha6s5bhkmlunSMI5Jy2CeEyrAE/whe9esftfaZo/iLw1ouqabjztOlKTFEAIjcYB5H97H4kVL4BtrxPAVk9rM928uWla4KxyHaSiZUAcbFBHH8XfrXDOeGjhPaSqLlva9+u/5BGvL6w1y2e+2lv63MzwbZ3mjeC7+21I232mLTijeRMJFzmU5BHfBGfTNeufs3eE/wCyfDDeILuEC81MAx5HKQDp9Nx5+m2uV0Xw9rGva3baXLYW7WMp230puCMQ/wAQAAByeg9zXpvxb8RL4O8AzNp8P+lSILWyhjO0gkYyMdNq5P4AVpgq9PEx/cu62uZYmqoJyl0Pln9urUdU8ReILWOK+WHQdLkW1WJXJMs7N88hHTjAUf7p9a8/vbf/AIRKL+1tOsL7Vr3zBv1W4xthwOm1eR7bsc4Pasz4iizi0u2trb7XE322PfFOT6nuTXqei6xZ6YRayab5VxOu5FDiSKYdx8oOR9eRXoSw0kmr6+R5DzJySlFWTvvqeR+A7zTfEniSb/hLb6OOzgjM8UbAFC2R1U43nnoc5r1jXbXwzD4Shkt7G5srPUi63EEjF9u4jYcjKp1YfiPrUEvhvwjrKz6vZ6Lb6bfowz5YG5Tng7G4POOcD3rkvG+ttptve3moXSR20sQt4o1Miy3DIei8jjPJbGB0GRivNlg6v1j2snovM7MPX9orm3cT3UkMtvp4+yM0mxE3fNIqgfdJA5PIznA681bt59LurC2TXbGS0M0oSJbiNhufdkAnoCTxzjPOMivEbD4lX1o4uBptu94EMYuDK+7b9CdueBzitzTfjBJJJbjWtISfy8ZkjYA8EHIBHqAeD2rrjGJ3Kqz3Pwba3k/iu3stX2taXE6JbiCFmIwSWZsZCkg4znopPtXubaV4auPE8Umn6xNHLDdgRwT3UoQTIhYRxqTtKEHJC5GAfTj5m+FXxbt9PlC6cbzVrkAkyfZMPCo6Bi3yknnnPOD0JGPotJLLxfaafqmn2NlqWm3twgD6fblJ43IBZJS33WTOd2RypBx0rrTUUrPQlyu9T5U+LqXEPxjvrDU22PFq0cnlqSY9zgHGT94gNweh68ZxWNLqFwfH93HdC2e2m1G5hgWaRiCS4yxAPGCoH4e1eoftQ2K6b8QdPnvNPMM02nwMXY7ixFy+Pm/3VQY6gYGT1rxnxHGs/iy9hs59tzLfTmNkiOVLMwHr615eIinzLz/T/gnlVpQgmvP/AIJtT3tvZ3vizbapPp8FpDYlWUH59vyupxxhuRgjt+GXpEl9Ya1c2a3knMSzLIiFfNjwSGA9OACRxxVbRdrQapNd3F1KTer88qHEjhcgPggjnqQc4HFUrS4t9Ptx9phDzSIyLcrulwgfIVEJ4yc5J9+9efJqFRpX6fkjnrJSjaO/Q7KDx9ex6TdaHcRxTrNL57SF87BxlTwSRlV+m3jrU3gvUryH4h2M9rqD3EOpSosrsvON2cDPptxkdia5LR45ru4eK109Z3kHzsy8xjknAyOw6npj3rY8Ht5fxF0beMok4EWw8DGQQQeeo/8A1124eFFYhWWun6GUeZ2uw+J658bayFgZrdbtx5rjaccEZ9+g+hqvpOm2+qXen2czbRfXe+HEwCbBt3BsDI4HUg9eB1rQ8bxR3PiXxDuvDHKLt3SNVG12RemSc5ILY4xkAVV0/TbKeztY47mGOa3Hmytj5gyqW2gYGScY6/Uc0Yyuocz833OmFP3rlXXWhj0e4htQLomNm85kztVBlsZz3xzx3HeqPgu9Z9S1bUH/AHME7x+aqDcAWXgZzwM8fjXVePLy2hsNQ0u1WKJmikmQRFTtjMZO0yDt0yABknkDFY/wW8Nyax4ntmvIc2O4TMHU4kWNBnkdslR1H9K5qbliqTi1u1ub4Wi6acY73PU/hrbsugW8cs29Yy6YVcYIcgjP+etd9pttB5vmLCu8DAbHauYuZ7fSdWuo48vBdyecBDg+U/8AEAF6qevsSfarnw816+1DebpYmieQiCdV2grzgNycHjv6/nVZKDPusPRmtGjq57V4tkyR8L1IrVtvCdj4itZTq0YGnKge4P8AGg6grgdcjj3I9atWF1bxoBPIqn1ZlYH8Qap319punWF9bQXFr/p6sjtvCkHIc4Cjk8fUVhCzkdFSM1H3dzzLU9F0fRdVsV0VtQk3THzXmm3tgK5HTjnqevb2qDV9dex8U6TpL28Msd/HPlmQZVkCkHP0J/Sta0hL+IJpreRJoXudzE8bAV28deR+VN+Kfg6XSvFvgzV7eb7RYzfaVDnAZWMWdpHf7h5rzc1wtaNRYilL3YxknbvZtPz1/Q87F08VSXtpaJsfYaje6VfLdaY62cw/iiyM/UZwfxrjPjZczaj4cmutRla4kmuY2lZ/4uf/ANVdhInzVxnxeUf8IpycYuI+fT5q+QyzG18RjaEak21zI4K1Sc4vmZ0lgkk0NvDGuXcKqj3NakR/0i7k4H2nVHIB6bY2WEH/AL7Xd9ao6FM1t9kmjjEjqEwvr06UyPXdPg1FFu2eIpcvvLKdhBkdiVbpw0i5+ntX1nBygoVmnrdfhe34nThdzd1ua5m8R3tw08kltpGl7I4SxKh5WJY47ECMf99VzegzXcco0g75VtrUxzYOBJJiI7v/AB9vzNdJoVzps1h4puri+td2o6iILdTKoLR+WkaMBn7pJJz9TW9bad4f06a/v7zVEsflkVSF8xjlwo2qOWPyAYHPSvu/Z3sdWqjzef4XOM0rT7q51Dw7JHEzuwguCg5Ib7Ncbz+AMf5ivafhBqF/q2n3er3G2JbjVmhkj7qYZNuR9WK/UHtXHWHj7wdoer2F5pujX9yYYZI/OkTCZMcK5LE4XOxwDjuPpXQeDLXxXNZ6y1pY2OinVJZbmzgvGO1WLAhVVcFSVUEnPoQCBxU0lDRHmYqM5KTasvM8O+J8rxeOfEipcLEsOqyokRA5BYH6/wARr3v4MfDPwz/Z+ieLvMubm98lZ9jyKYlkI/ugZ47ZPBAr5/0rT9U1P9oLWtN8WWbK81nO0McqeWpvWTKbWHUmQ8DJB+lfWnh+x0n4Y/DFmvJFS20y1e6vplHMjgbnb3JPA/AV8Hl2XqeLdSS0Wv37L1XU45z0sc38aPiJ/YGq2nhfSr/SbfVJ7ZryZr268sRwqwVQAASSzE49kNeJ3vxP+I1zFY3Vn4w8MW1u8ohkgJQTlgSH+YoV4AJ6duvNM1T9pD4M65q9xqOqeBdQuLuQASTXGn2zOQAAASXzwABWR4n+M3w91DRUTwz4CvbaV5E8u5j06zJBySVw27qB6V7OJpTnU5lKx24atThT5XC/md1bfEQ33i9NJtfHtp9phUNJbX9lEdwYEhklT5c47cn6V6LoXig3epWumXF/ZyNLIIy6IFabPTA7Y9q+ctF+ImpXOsvb6C2lWN7bW3mXEeo6ZCkjDjGXRAB94Dg16NpGsaz9ssvEV14h0uNZQJEhW2Q5dAAypIqnnHvkZ79a87E06lFQfM9le/XzW2j+fqdlGVOtzLkS3t/Vj0j406Pb+Ifh3rOlahdR2G20aZdQkiVxA8ZDbuOQOADxnBNfD/iGx1rwvpiXOpTWdzD5oVZ7a6WUSHryuc849K+zr7xd/wAJr4Z1DT9N0m5h1W7sZvs0NwqXETggKN3bqR8prxp/gZ4y1qGKHV4tNsDF0ey0y3gbnsSgGfxrtpThNNx1R52JpTpyUZqzOS8NeOtGvPtmvaD/AGl4Z1U4Yx6bAZrSeQkACSI/LjHfrW/ov7Q14mqf2JrOkWt1NJI0MV/ZEqpbOFLRN79cN3rq/Av7Nun6DqEmo3kt5qE0oKuJCoQg9torV1f4A6HCLrWdC0ny9aihb7EklyBAsuOGwxwD+ldWHpwliIc8fdur/eclRyVKXK9bM6i8vFm8PX0mxQWtdxGPUGtLS455tLt7ePULq1QQA7oXAK/L1GQR+lUL/wAC6gui3EAR5ZWgVQEuzyR1x81WPDlrLps8DahYXdq3l7EjZvNJG0DcSGIXnPHX6VjHDpyvqvlb9TR1HawlnqGqahpbyRzP5Zd0ieO4dJCoYjJzwG49MV5z8eNJXVv+EV0rUtR1qa0vPElskltLJG0eBHITtO3OeO5I5NdtZahbaIkmktY+JLpoZHbzotHlaNtzF+GGQcbsZz2rlvGuseD/ABTe6FHdeK7fRLvRdXW+NtdxbXl8vem3lhgEk/MM9MYrScVTm3f3b6Cp3mlpqeh2tzdafYQ2tnPdqkcCQh5ZizEKMA4GAD6kDmp/CumzX+oXk174h1dncosUBumWNTyeAMY5ArOm1PT5IVkTULco4DKwVsEdjnvTbHxFpenu5kv7b5iDncw/pWNJv2icnp6mkk+V6anHeLPiC+l+JLz4eeK/El5p10sqmzvbO48mZlbOAx54x19wCKm+IPhubUPhTYtY3Goa7JbSyXVtNfXLTSNk5GGbtgY+lUPip4X8LfFa9hhvNStYdSaREtryFv38Y6Y6fMPYmvaJ9OtbHw5b6ZDGzwQwLDGhPJVVwAT9BV15c/wOz/yehvgYck+aS0PMvD+m6D8M/h5eazbyyOWg8/zZ8b3Yr8i4HAHPQV4ZFdT6f8LNT1u9Y/2n4qv9qMept4zucj2LkD8K6v4vapq2u3GleBbSzFmskxi4kBR0D7VYewAOfQg+lcn4gaPxd47sfDuilpND0dUsoJFHDIn35OP7xDGv23JoudCOIqu7naT9Fsvm/wAj85xkVSqTpraLt/XqdNolqNJ+EsKSKFfUGM8meCVzhV6d8VxokHm7wu3cTj6dK9B+J15EunWum28EsSogCIRtCoBx+mPxNedM23G0DAGAa9bBNzi5v7TbPnMS+ao1/X9XJ7hlk3BunqK2/h7bm48Q29u67lM8OcjsJkY/oKwecDjr612nwjMa+IXubjBWKF3x7qP6HBox8uXDysRh1+8ivM9S1rwdrmtXra1YfFLU9Gt7pEdLSO4cJGAgHAHGCQT+Ncb4j8M+KtNljt7f4zefJO+xBdaxcQuWPRVVQc//AF6b498D3ut3lrfaR4mv7S0a0VVjjv5IlGGboqqR0xWr8HvhTaaTqX/CSa9Iur3VrJuspriVpnV8YzuYDAHYY6kmvwfMalOGJqQ7Nn63l9GpWpU33SO8tLa50vQrLT5Lue4mihVGmuHZ5JCBy7Mxyf8A69MvboyQx2ETfL/y0IPan+JNQeNZMSBpSOcDgf7IrM8NhLix+1b97O7DOPQ4/nmvk8RUd3Y+zSUIIZ4h8L6D4kjhTXdOS98hw8LM7K8TDGCrKQVPA5BqPVvCNpqMFtCut+I7IW6MiG31aYEgsW+bcTuOSeT2wO1bgGD3p4P1rOniK0NpP7zjnRpy3ijz3U/hH9vw6+OvEm9RhDcz+eB/I1gaT8IfHXhPxafE3hHxlpjX3kNEWvbNuVPJzyw/GvZkJx1qyBJJE0UYzIylUGccnpzXpYTNMTQlzRe+mqT3OOpgaElqj5g134qfFXxLpF3oGqazob2dyPLmCWqqSAexzx0qewvI47SNPMjJVQDyuP8A0Krtj8Bfi3FK7yaPaYZieNTh/wDiq1T8FvilDb7ho0EjAcIupQ5P5tivpq2IlWgotJJa6JLf09DwIwtJtHPy3Eb5+ZP/AB3/AOKo0vTzqmowWNsqvNPIEUDaevfr0FdHe/Bv4nwagkNvoYurcJukmF5AoLY+6oL5PpyB0Ptnqvg94K8Q6Jqd5qHivSW026jAjtYHuIpjtI+Z8xkgeg5z1r57PM1p5VgJ4p7rbzb2/wCD5HdRwsqlVU/yd/yO1P8AZ/g/wf2W2sIPTBdv8WY/ma+DPFviG51jxDqmsXUkj3d7M7yM3AX5jgDuBjAA9AK+q/j94lMdza+HwzJalWlmkUj55ApKxnv0xng/fWvkd4LW41ZluklMZkbaB8pYZPPpmvB4ByqVDCyx9fWpW1v5f8F6/ca5vXjOapR2j+Z6z8PvCd9F4bFw26WS7B2tu/dZALdCOvGOQecVlI2peHrVJbmNYCRiZY2PmIdx6nJyD7cDpXa+FNZjs/CMcU0ktq52qFZdrxjgk49eD+B6Z5ri/iXrdtqkcsN1cOsZUGJkUN849CPoM/5NfZR5pTaktDzJJOKJtD8O2OsXUN5Nq5sbCaRtlsoZ5XJJ3ZY/dG7GOD36YzVOXw1o15PdxzX1yYLe5IiRSjnYB+BOeBke3Bq54b0pbjwiNdvLh4zaASW9sjEhwCcbs84yBRJrf9rbbXU7Nl2rvWWAkOQfcDvx+OKHKak7PQxbUGroy7WaLw3dyxSW8F7abWKKpMkkmcDDHGehPoOOlVvFuoaPf6FYQw6UNP8AITasgGGQDsTxu3DnnJzVK+vLaCab7PDcwzIpKzSxeYVfHChgRjPPJz2rM1aeGTQpgtyftc0n7+ONco+GGeRwOq+nT3reNJO0iVdSLcHiyRWhtYIoYrZMKIvLB4+p79Oc5J96ZrN7LeFirMLdgzOi8gEdBjPB46flXP7fN8qZFaJkQAt0yR05HQ1C01y+15bgRKpYgMTknvx6mqjRindIajroWr+bZodiiEmaVXkeQHGV3EAfof8A6+ai0uDzpuIRIjNk4q/dw27T21vHgBIk80DuCdwwc4+6V/HNekeBPBdxrAzZKLbTo8NdXsqFYowCMjP8Tc8LnJ+lOpV5LJbsv4tB/wAPvCs+tHYHWysbZd085+7Cg5J9v8a968A+GLW1tPtrQyW9hDEVtElG2TacFpXx/G5CkjsAi44OY/CWi6bFp9vClu1vpEREkMLr++u34InlBHBBHyoeB1POAL3ikR6rJaeZI8cdrJ5iom0hmAxySDj0yMdSO5p04u2pokoozLywuDcJLPq9z9jt2aSKDhVXI5JPU8Z69MmqfgdGvtf1fxD5u6EstjbAdCkfLH89mf8Aa39uTR8Q31/qlzHoekyNG9yzRy3Pl7kjAwXY+yg5PHJKrzuOOtsYrXTtOgsLRSkEEYjiHfA6k/7RJLE+pNXyqKskJycnr0L07I0Mpk3BOhIGa+af2i1kufHWprbl3jW52vIvr5MAOf8Avn9K+kLmX7HYSXpKiGBTLM2BnABbHPfjtzXzL4y1nUX8c7w5WSMATxhtyKzfMY89GC52/RRzU83Kmxt2R5hLC9t5mUYu75DsO1FeneNPDEmqabb32kBIBJgyRn7obvj/AD2ooVRNbj5JI+gbXxraw7UvJwzndvAjZlXAxjg9T9P0qDxE+k3uiTWbsLd7iQzwHY7FWB3Z/wBkDcB7AnvXmVl4L8XWey61WSK3id0RolWRpXGB0AXGADzyCOeK73UvDOva9JHfQ64tlA2/ZDHYsZJPmYl2XdnJ4A9scc1+f0shr0oycHq1Y1oV8Sqcm466W/XqeQ/HO+bxh8S/B/hubzAkdvFHOpcnyzJIS+PQBADR+0yy3Fl4du4LQW9tpxazWNQdqjClVA6YwhrqtO+FXiaX41T6lqkV1Y2ENsv2S7aPfvbaFC469264xx9Ks/HvwO1p8Mb2SG4vNTukuYGjRQGIBIBYqBkdSO/WvcWExKxOHklpBarzluOr7ac3K1k9zvNI+InkWENxDIkEMsMTL5dxjgqCBjPoenbIqy3xFnUF1gcs4UM3mH5sjgHHB9qpeFvh9oz6HpX262kknSygEge5ZCrBFDAgEHtx6cit6HwN4WNuI30hphncrtcu25upOAfyrwv9Wqrfx6erBRxNviRA/wAQZ5IALu2lKE4cySnAPbgkc/1rX8Na9b+JLg6f9ll2rtknm3HYAGHfPU4PftVFPC/g+zhdP7PidmIb9/tnKsBwVzk+9JaXmgWSiOLVIoZuVV9mx8HOVIQpuBAPJyeeo4rTDZHHD14VqtXZ3t6epvCFRP3pGJ8RrtdWjtJVtXb/AE+Sa3kzwYnAQA9OdrDnNdZHql0q/ZrbwpqsqQsYw6xhUYDjILEf5xzWQ6WN+00P9srfRyXAuLrZKCEjXGeWckLkDgelWtM8b2RaMLrdqxG1d6hk7c+nH/169bMqGGrYRUqlWycm9Px/G5MY/vW27fcY/iPwxqmosNTZZlhl895IJ0MskG8DbsVeGwRnBJPzEg8AVzvwV020GrTalZ2NrpOkwXE4ie4Mj3EqOo2KxyQMZLEc+ma6PxL46li0CWHT9UEdx5YiSVlZ9hwOx43cH29j0rB8IfECHQdLmjtIT5ruhZVU/M2CdxPAGct0HQfTErG0Fh3h1P3bW26PTtYU8RhoNKctTtvFE1rZ39nBJeRSeXJJ/q23rtdML05H38YxXS6D4b025s9JH9qRP5FiA+wfOsjKuGwenAbrj7w9a8o1Xx1cXGrQavqMONqOI8JwCxAGfpg9eefSqr/ESW83Qf6GjhgkUa2oJfjI6Akf/XryYTwdOPLGDkktPm35+YLMsPBfEelfGPwnp6fCzXxaSXV3eraMUwyZZgQQOAPToOtUv2e9PWz+H0f/AAk9vbvObpvs8y3BbdEwQgfKSBgkjBz0rjE8Rahe2ixj7CEKfI7RANhh1z0yQfTrW38KtDuvFPjS309pW+wWaCedonwjRbjheMYy2RxjvWlHMYul9Rw9FWk76rrp0MJYmg6qnFNu1j6R8MabY2dr9ptLOG3M6g5QDle3NfL/AMdPiEdf8Wi4sYhcaTp8z2tvhjiUq2JJAQehYYHqFBr2P9pbx9F4F+H5trWTZqusFrOxCtgoNpLyf8BX9StfE/8AwjZb4d6TrGRIs0ax+Qsal3feu3DH7oyeTX10a8cDy04RX5Ip4VY3mjJ266f8E2fjLrVxqthYtJY+Uo1CFllJJJ4PGT+H5V33h7StS8UWEkccOi6bNCR5dzNeKhlJ6EA5IPviuO0D4c3U+lI99pBmv7W+t2HlxDyRbqxLjdgbj655OenAr0r9oG/8MeC4r8eF9N0mxubk24006bZQoxDIxkk3hc7gVABBBG7PatKOauTh7nxOy/rscdTAUUrXbS9P8jxfxn4sn8O6tLp8M1ve6jAjW888LB4SPTjhiCevT9RXmuq31xrdy0txvubjaAMovCjoAABgewrpdP8AD+t6yjtbrBAoBJVRuOPesePSZ7LUmhuJmiuYzlSOP0r3W+YxpUFSjZHNzabJ5irGrBicFGGCDXQ+F7CwtBK+sQ7MEgIUDSMfTBGFHv1rP1vUJrm/WKRUVojjzF4LU6eG98vzBG/IySeTUxpQvc1lOWx22j654NsHijbwbDMY23Cf7WwlU+o2hR+deofDv4i/2DrUd5oN5IIrgbZEmz/pBHPlS9wwAG112ng8HHPg+jaLqN1ZS3KQ+YFySMc8UmkalNBczQqzKyoZEyOQyfMAfyq3FWKjOXU+yPj3oGm+KPgvpfiuyvmvv7Pu3kEsyASxxySjMJAwPkbaucYwMgYNeYt8IJprtdSi14h7yXzDLFAC9upBYHlh0+7jnr2rS0vxPdj4NeI9LhgF0l3JbKkRLMUfzFLbQOowvQe5rp7ubTm0m1stVmSO3uo1R0d9pYADIHesY4OlVbVTYivGDWqueWeAfh5daxba2BdTl7XUXG2e0XEzBlyDiXhuhKnI9zXWv8BbeG0dLbXrRnYFs/ZirKwztx8xHc56Z46V13w80a88P6ReS3zRJBqeoy3FvJkbTv5C59cCuqOHUFFYIGIYgZPtWn9nYeaen4mKpQj9n8zzrwX8If7JurLW5by0N2sBV4HhI8tmUDIKyEZHPXINYc/gnTfCeuQeJdSnh+zWt2WFk8BWHy1bvIHJUHexCgdiOK9Xubx4ICwyMD868w+Lmn2niSxitVnRL9XTK+Z8ywlss236qBn8KzeVYei3WitUu7HBQukkZF9qPhD4hW2t6o3h+LR4dJmV4GsYwqXTGQr++zz0wRjnJNcZ4h0kXmhSXheKB1SBYiXGHLbiVAHO7O7PHHfrXt/wI8G6fq2naj4e/saG801b6RbzfcPEyoJ2AYFSCT8vT2Fet3nwg+GtxdwQ3OjXDSJIZIv9Im2q5APXOM4X9K+WzXMFGXJ10f8AXqdc8I38J+fniPYqXEG5o5EhKkM2dzAZbn617V8GLcL4VtrgqokW1WNTzkqztkcAk/dHA9K3Pir8NvClnfeILDRdGQXKQvHaeZcOxDFMA5ZvU9au+DdAuNM+FMFxJC8E8F89nK27B8vGRj2JQ8jrmtsszGGLpuqotRva7W/oaZfR+r1EpblDxDYQWdk0P255VDh/IOccdAWwcY9jketZ3geYLN5MMEq7ZPNeKJnKgA5zkYyPXIrU1Bo54cjk45HpWFYzXOlapFf2kj280Lh45FOCproxdGKtyn1mFxzk/eR6N/a1jdMu+KOWA5WKPaMNIMEndnkckY5681kzrHcxPMssscwLbU5eRMn0bIXoOOB+lYnia6uLyK317w7dtYRXcwt9VtISf3ExGRIn91JMHtwQQD0qeDQbmCxV2jk8rGRuU4rjptUmer7dVFexa0O6tdBgtre9udqzyNsadxvZuSRx14/wrf8Ain8RtLvj4T8OWECskd1LvmkkwVKxOOnvnv0rg/EejWepaPHHeLE0VnKLgSYzJGEIYqjfw7toB7U743/D3SdK1DR9b8MWNxM0jST3UqvvHlCPhz9c9e9ceJqOVaGDjf8AeqSva/R9b/M+ezbH1p+5L4VqjcbULFZNrX1sGPbzV/xrlviyyzeDnmi/eRrcxhmXkZz0yO/tVXxv4V0HQ/Auj+KtPs5DqM9rDLNmYkOxCn7vQZNdF8VdQbWPAV7G9tIqsLXUEKt8m6URIUxnJIEJPpg14eW5PhqbWLhUb5JxjayWvMl3fc8Z4hv3WtzR0G5t0igVcSzyRgRqrKCRsYkjOATwO4781d8OeBG1690z7XCk1vcKYGkunaMRxKpcyHkfNkKCuOOPfNPwybK50WxlgW7k+zr5M0u85R8FQpXunGPq2fpFr2rra3LoZGldNPigtokk+7vJaRsnoMCPnrx9a+5yDCLA4TkqNbt/f37s76cpSh7u7PULD4XeGbHS4l88asJrk+Y+F2OZLlY4wQvUbWdgCSPkHbOeu1v4a+E7S78P232Jp/PvmgleSQhmj8mWQgbcAfPGh4A6Cvn7RfE2pWmqQXlq3kiHJSOKRlAJ4BBGMYX5QMY5Y9TXZWfxg1i11yPVvEFkblbCPybOBWBy0rKplLfLkgYGCMgFuua9N4ij9mffpb0HKljZ6KT9Lnf+K/Cfh+O11N5tOEtvDZXMYtvM2IVQo2AR8wyXIJzwCcYra8SeE7PTdJFnpOoXVnYXlzbW8KROXNrKZTh0ZsnG4r8vQEZHUg+dN8WdFvE+walYTxzSsDOVlQqUedZJlyzDC7UVB3I9Mc9+niyw8YPo9jod1AyR6jDcXSNMBK6ISwAUdTvCHr0BpfW6d4+8c9ahiop8yegeHvBMt18UW8VagsUlnptmlnYkkl3mQFXds9cHcAT14PbNT/FnxVocW7wzc32iGdkEtxbagy7SvVMhvl+8AeTxwa67xl4h0vwh4V1LxLq8nk2NhA085UDc2OgHqxOAB3JFfFXi34s/CrxTrc+q3t14ojlnl8x1OnxsM5/669MYH0AowOWUMS5qpJwT1uld3PJxWJr0bSowUn2ex7BJ/wAIva3DzwaR4SkFypW5ktdKinZwccN5atkeua39F03RW0ie+tLHw7HIYxMYILCOMEq2ULqADnIyMjg186XnjL4KX0Gw3evW7GTeZF04BgMkkD5zxjA/xo8MeIvg/p3iC11BfGuvRQwzLI8P9nOnmBTnYSpPBxit1whQnFyWJn5Jwb9NmaQzzEppSw0V5pr9TsPij421Sz+NGieCPC/h3w4+rXcdvFqN41iFl8yQg7Q6ENsVNpIJOfwrm/EPxeS38b6jBY+FdBmtbK6kW2uJIWEuEG0vlCOu0noeDjtXFeDPiBocPxi17x34ul1OOe6S5awezgWV4JZQVRsMyjCITgeoFMmuvg1NNFO2ueNBIoO500yAFzknJzN15/Sv0DKshyqjeljqfPaKWzevV6fL7zzsRXrylem2r9j0Sx/aHFtMv9p+DgI26vbXWGxj+6y89fWu20f9ofwFcRhppNZ05x97zrYMPzRj/KvBYrr4Jxgq+peOJRtIAbTrbgkHn/W+9aVxq/7PrxacI7fxzHJBgXbCGAi7GcnIMnyE9Mr27Z5rXFcP8NT0hSnHzjzfrcIYnFrfX7j2X4kfFXTvEHgmWPwB43ih1hZkZVaf7LIU53AGXaD+dZvhfxb481P4G67dapqV7DrumuVgnUjfcJ8rKwYcHqVyM8CvF7y4+B8l1LLa3nji3iZiY4jY27lB6FvN5qs958LSgjt9a8cluAoWxtxz+EtcVThfKHCEadSa5ZKXvQbfo2rXX9alLF4hTckt1Y+lIfFHj3S45l8S+G7yeZI1dJdMuFkWQeyMVOfUDJ9q6Pwh4ss9b1aSxtP7YWWG086Zb6xlt9pPGBuGDgjsTXitr8C9e1C1guIh47XzFDqbg2iHBGRkG4yp+tXo/wBnfxNIRjUvEsQ/6aXFvx+Uxr56rw9ksmprEqMvJSt9zk/wsdSzDEqDg4tr0X5pIuXnxf8AEVr4a1mKNoZJNMim33omd3jfzGSJWRkADE7eQWGK8Y1b4r33iBdOfxJoNjNf2Mmf7SsP3E80Z3ZjkHRlJbOBt5HXrXuWofs9eKF8BXWgaRq6PcX95HNdSalNtHloDhRsD5+bB/CuQg/ZW8dRSfvtV8NsCDjEs55x/wBc697B5fw3KjKNarFvmb9V6O/p29DnVfEpueq0S+5f0ztPBPxY+D2p21la3Gva9ol4sKRFLq5nhiyAAcFXZAM9yc+pr12xTRbq1gGlakdSt2UATC9NwSMj+LJ/nXhem/sta1HGJNRm8P38gYbYkupoEI/2j5LE/QY+tP8AE/hvxB4IMPhWDxr8PfAVrcFrny7ZrjzXjzjJd0+duCOWHTjFfFZxhsvw9W2Dm5L7kjtoTq1F76t+Z7Fd6X4f0fxJb6vqFxrx2nzFit1ubiBSBj5kjVgBznmpfip4803Q/BF3rVnItz+7PkshDLIecBSMg81g6F8NPGltpUM1v4+guy6LIlwLcFpQeQQxyoB/3TWJ4r+HfxEvE1mG4gsLq2vLECEW86n/AEv50MjCRRtJjYAsOflHIwCPLo0Pb1Ixlp5vY6niPYQbWp4zHdeJdc0e18ROoXXL+FoLRFddtrbkHfKx/hd97AL1AJPHFd98KPDNp4d0ae5muIppkVjcTR8hfVQ3fOAOK5fSPhN8UNNhFrH4SdrSI8C21CAsRn3au517S/G1n4Mhso/BWpxgvzBbL5z4GOXZQRyewHQV+rRxVF0IUIVY9E9Vsj8/xMMV7SU5Q01at19TjPH1ydT1RFWECSXDbCwBVM4UEdjxn8a5lkjWdVOwAYXj61b8TSal4fRv7R029TUbiPLCS3bEZbOcnHUDA+p/PmLLWjcTwecrJhsNkEmvcw04cqjFnjPCV2nNx0Oi1LMJVjlUIIOD19q6f4XSeXdXtyEzGLF2I9i6A/pmuJ1W9WS2LGZGbduGSOvcYzmu4+Ey3V/aXtnZqZbuaHyYEPfLKc57f/WqMdJewdyMPSlHlfU9Z+F72+teC9D/AHsO5NSLbpJdm6LDNtxnnk4wO9ee+K/CXxv8D+KLnVfCXiy78UacW8+XTL9su45LKqY2Y9PLKn0HavWvD/w30fQfBEOl3tnb6levHsuJ2AIZnOdiFgRsyeMj0/DgfGVx8QPAGnXcuj6xJrGkvbSJDYXsZN3aMRtXY65YhWYHGWG0HGMcfjmZQo18dVqU9pS3Z+o5c6mHwtOnLeKMa7+Jlv4m0PVn8PxT2Wo2Gix6jI7KriCVpEUphgQxGWySOwru/g7eaprHw10fVdZnFxfXKSO8nlqmR5jBeFAH3cdq+OrXVvswuUO62S7RoLxrea4zLGWBZXAYbhkZwe4r6K+H2ueMo/D/AIY0/SY5F0u4t5ktFXT4mfZDwCN1wM575x+NZYnhyKwTjTqQvzXvd9FJtX5fnbyPQjmc/rKdSMrNaaLq0u7PZxCSagnvNPt323OoWkJ7iSZVI/M1wt9rnjizvLOzZbw3N67R26PpVuFZlQuQWF0ccKe1eEXPwz1C+02fxFdWt5bNdaobYskKP8zXBiY5abruzgbcdOR1rxsLw77b/l9Dolq9W726eR1VszcHZU3+Gn4n1fFrGgt8q63pbH0F3H/jTtS1fTrXSL28g1C0laC3eRRHOpOVUnj34r520z4Ranpeupo+l63ri38lu1wsc2k2gTywwUksZj3YdMn2rTs/BvxBg8Ka3rt94v00WOmC632v9mo0kpt2ZWGRgAEocHng9K5XlnLZ86tp+Ppcv643dcruTW/7QyyeGLye41WCHVoLcmGwv9LkDTvjos8TkA+m5VHuOteM6h8YfipFHBt8XarGJXA4ZR+A4rurv4PXuv6XZ+LtY1mx0+fW3/4l2nW8QZ3jUYDszMqpkDPc8/hXnvxK8Oy6Dc6LDu8yKS5ZAzIFYPGdrowBIyCR0JBBBr6GWEqUL8yejt5XXmeGq0ajVn5nZfDz4hfFXxNra6FbeLtW+1XWxYnd/wDV/MNzY28gLknpwK+qfEOrw+GfC0uoahdPcG2hVfMlOXmkwAucdyeuPevIP2RvDckehXni2+sFtp7p2tbbvviRvmfnplgRx/drnf2j/FGp+JviHYeB/DrGS20t1mvnDBU85iB8zHjCKfzY9xX5NnknxHnsMtg/3VLWb/P/AORXm2e7QtgsI67+KW36f5nEeNfEV7JcxaheXEc4uZmkYeYcM3GcAcDGe+Ce1U9Jh0fSbmbV76WB47pD5UKqwcHJ4YnoMYH/ANeuW8Zabqfh9hp+or5bFvPjRJAyjJPU9MjHIrBW8a6gMcmNynAfJOfSv06FGKpqMNI+R83GL3ueq+JWtJNDubvSNQe2nVDK0LHaJOAdoIPbnsen4jy+81S9uv8AQ55ZTJI5wrP8gJPJxj0piTXzW8y+VOySJtyQQOeOvvWxB4JvtX8S/wBk2sccDpEjSySOfLQkYyWwcAnofU1rFKnFuTNU31OqtL6e0+Hr6f8AafMMbIhIPAU5PTp2H5k1gafq0cdw264ikuDGQPMUbCScgZ7duf0qPWdM8QaNpcmjXEWZElRoWiBcMnzg4wMkZH09OvOHfWNzDqqKVQO0MX3iFwxiXPBI5zn8aUVFq66inBTNDWPEFxLcvHcWtrGR8r7QHDdu546e1Ymr3CsE8jeiyO8hGAF+YL0xx/DWjbaSZdDvDui89LmFSxcAqpWXcOMjqF/KltvDP2lQWuldv7sRZsf+O4P51a5YjjC2xiRvJtEfnMoJ4HXOa19N0y8uhj7PbOMja8uSQM9OP8K6XRfB95Jew2WnWL3l1KcKvl8/+hED8cV7b4J+H9l4deOfWY4tU1vAaOwRt0NsSeDIcfMcc4wejYBAyIlUk9ID5G2cb4C+F8d3aR614jtzYWIAWJAd0tzjACxg9FIHX29OR7do+jrHZWyHS1s9PtsNa2SKQkJySHc/xOcgknkHp3Znw2pa4N9fSC5uiuPMdRiIZztUdAOnr0XJJGadd3WYyqk7Cc5PV/rVwhy77lNJbE95egoyp93uw43ew9q4fxd4oa1l/s/TYvtN7L+62pyyswIVVHd+h9FHzHsGqeM/Fpt2ex01ma43iF5I1DFHI4jQfxSH06L1Pobvgrw6dLRtQ1JUbUpFOVDbhaq3LKrHkyN/G/fpWllbUXXQ6DwB4ft7ezl/tHUre1uPKCzTBCY8glhCpHGwMWYsTlmJY54qzpyNeTPI5HkxjLHd19h71zupaZDqV9HB5lztkGwxpcOiOCR8rKpAYHjgjnHfit29u49J01La3HKnCYZsBv72f4X9c4wOBzimxxWpgfFnxTa6XYMk7/uLQCZF3/6xjykTf3fnKMRz23E5rwHSmW+mu7y5uox5zAO7YO6Rm3Dv1IV6tfE/xXp2r6odNby5bS0l/eSlyPNkP32wB0z/AC4qpo+oeGLGPIjt3jLpIyuhOCoOD2/vH86xnHmCpG+lzuPCWvWNvZy2d4IbqMkHyieM/wCR+lFeeyeItJkybGwhh9QIwoP5UVh7KSKjVlFWPpC68ctDeBBY3d0JEYlIEDoCeeNzAtxjocYPTvW1omsvq13DLpsOswMo23ADIrAhenDc8jkD8eledXmqPrLKkqW7SquFMhLjd0GNxPQZ6elV7G+1ywSKGOJYlKiQpGuw87iTgemDyfSvkZZvPmfK9PxNHjaalezaPXbm+1WSMpqDXZgB3RySyrGd+7gAZH0IJNZOj+L9atHkhkbTYoELh5BHukkHUZOO3H+ennF5eX0N9FbSrPHI0aMynJCbdoPtkHnNUp9WuGSZpIUcyEKdqjGCwBJzx26//qqI5xibqUfzMamP/unSeKfEc8msrdWeoh0ncM0YyCHb0CYzzk4z3qLTvE0nmxwzW9553+sDDCpk/wAXU478GuRnu71mKwRJD5IXyo9vVcgE59AMnPP3T+NFU17+0muGaUGNdhUP8i4AHbGR0HHXIJrDnqTvJtJ7/M4Z5nUUrxO1kv8AUpjD9j86Q7v9Ie8kyWJYNnaF6dao6jNrs05VbazRkA2hM4YleF/EDjOMn61S08Xwk8mW6SaRlLMUPGMHJA69/wAx2rP0eLWjGTHNLCWQMzkspA3DAz74P41yrmk220RUxlSas29fM6GxN1eqPtcVspuI2AJwMtw3Qey/masW9rarGY5rmKB3Hblo1XHTAOTkE9Pbqa56303VZPMN5K7zAFUC5JG1hnGO3B4FW77Qb2+jm2pdOvkK3yckjjlD3zjgemKynFOfx2MHUe/LqXJrvQA5lmuTJIxwIt/yZyACABjpu7+npStqmnxbHsbaHdvCDC/fA53c8ZAJ9Ovesv8A4Q+4E0UzWcszScROkg/fEA5A5xkjHbuKpXlk+m2e37U8AG1mRlOWIBycDOPX6elaxpUpWUZt/wBeRzylUXSxvXGsxultaSQOAGUBJNp2knPQ+y5z64J9Ky21qFLlViFkspBUHADMGJ4PHyn296yRNDKiy+YkzGNSwZxhTgA4PHOMevWoPLQRTTiM+QFyGPJxkfM2OScjqen61tTwsI6MxdWTZs32uxovmpCIXKkSAZJUd1A/FelfX37Ofg5/C3gKK81CCKPVdUVbi4KrgomP3aH6Akn3Zq+dP2cPCtr488ax/aLeS403TZBc3ZdNsZZT8qjHUscZH90H0GfcP2u/Hv8Awhvwwl0mwdk1TXQ1pAUbBiiwPNf/AL5IUe7g9q+kyXBRp3qteS/r8D1MvpN3qS+R8lfH/wCJB+I3x9kubWUto+mLJZaeA2VZVDbpR2+dsn6bfSrtpcx23wr0mW61K1tIbfy5h5sTuxZXQgLt4GTwSa8c8PQyweLlSRCh2yEAjtsavWE8qbwL4Zt2e3SJcNctODsSPcp3HIIPQrt77vY13YqHNiY+i/Nnu4d6S9P8j0rQvjhoMdikcmoRKSgBR43bBx9CK+f/AIoeMLnXPE19rEZQRMwSAKw4GMA4HQ4FfT37O+h/DfWJvFl9qnhnSn0+wjhfzLzT0Cop8zJUEZGQorzn9rXTvhzcaFZ6h8P9LtrLy7gC7MFq0KsCCBwcfoKlZlGjiFQkrNtLz1Mqiv1TR578J/FktlaTRzjJc53AVJ430v8Atx5dSs5dkqDPy981y+j6QyWfnRznlc4FdT8Ho31DxhbaHq08iWNzOqSSr94ID82Ce+M4r6CVWNCm6k9krv5GLfNaJ59o0KefLcXOZZVJGPpxV9takG5fJCfUV6j8XfCXhjQfi3qem+Fbf7Po8cEDxp5jyYLRhmOWJP3ia8w8ZeRDOIIVU89qjC1416MasHo9SZK0rM9C+F2tWklhPFJErFlO4elcvF4R1288XTTQ6HqElqZG3BIuSvcY6jI710vwK02yit5L69vILaSS4jgi88NgggliuByw+XH1r1y/8O6DY2094mqh5vLLLKx2xK3beWUHGcZxWkqrvy2LjFSR1nwIj8NjTII9Ws30u5DZlSaN4WLdCcnk1p/tA+HfDupaRaQ+D4ornxA8oW0SO5A3lmXcDuOOQD9TjHNcbeaL5OmWs2n+I4JL9VGdvMQOOSAUUlc9Oc0eGdA8ReKNQsXufEGg3l0krvb2tq7CWRo8kckYyNpJGfxrkVOovildf15/obNx2OM1fxB48kXTLS+8LXAXSJciOCUOjuCOTgn07Gtab4reKbWMG/8ABOoQx9j9jk2keuSwFXhq/hnw74h/4Rv7VElrBa/6sBmmV9xBHJwV9+uav3virw0tzp8dtqQfzJ0jcTqVAU5yFx1b0HSu+lLkjZNHNUppu9zk5/i5DdSg3VlcQY/gaAgfoxqvc+P/AAxfTN9pe2tZH2q0/kyGRUUkhfu8jJPevfrifwla6Y7jWrCVxCWjV2AQPjgMT0HrXGfETw94Re3F/YXGlXuoSIq3UUIEixlAxOARwCTjPU/hSrYh8ttGTDD2le5ifC34laZ4T/tdtMvNLvjfytIhnvBblSzs3GQem7vjpXWx/FjVT4mi1prrRP7LigKvYDVYH3SHIEnmfeHBxjFU/wBnnwb4R8Ry+IF1bw5plysN1IsebcKUHnSjAIwcYAH4CvSb74G/DG6UhvDaxZ/553Mo/wDZq+Ox+JwirtVaN36s6/Zz/mPH7LX9KvPinc65q+iW08OosCrOhuooSAB1xsHQ9RkZr35tR8E+ItHNnqU2n3PyGNUDDeo4OFxyPujp6V8ueKfAeg6P401I6JfXNssU2yLY4cBR1GT15/Kte31bU7W1eG2u3ZNvHmKG57dBXNS4iwEEo021FaJNN2/Ea0VpbmB4kkl0nxVqsP8AZOr2+kw3EvlXE1nJsEIY7WZsYA24OTXoHhC68G3C21tqOg2kjSKCJ3JcPxnPJ4qX4Y6Fq3jKZbbxJZX50W+tZY5JLeERREgspBYjcMgY7daf8WfAOgeBNP0yDQ1uYbGTcnltMXZSGGdrNz0bp2xXV/adDETSp3PSwWJUvdPUtB0HRbnSVbR9LsbW3lAY+TAqh8dCcDnFYkuufYPFMmhX0KhhgoT911PQiofghq0+m2R0O6LypA58lxzujJ+X+dZXxwmt4/HOkXdu22ZYAZQOy7zj+tbyUeTmvqepTc41vZtaMtfEb4bwXmmya54etxHcKpe4tFHyTr3wOzfzr5sfxZqeh61NDNdi6tonKqiySA7e3G3HT0r7f8L3Ak0aORvmJUcdzXyf+0f4TTSPiJfT20kNvDeKtykTSKhGRg4BPI3A+npXZRrKlG8nZM8jGXldNap/geeeNPHFzq11b2saNHpTqqtBcR7sMGJLAnB7jAHHFfTfwg1LwtLdDTrnSrGaa2URxTM/m/u8AAjt2/D8a+PRdX2k6pb6l5VrPHHLkLJMr+ZjsQCSBW5o/wARJtFu3Mdu9xGx3bZL3GwnqARkECqSjf8ActJPV+b/AMzjgopPmWp9F/H/AE7wv4HjWXw7NFaT34dpIHl3IWJDZAPPXnHQ9MV4D4V8UN4svL1rltt0hwI/7sY4XH0/nS+M/i1L4g0s2cel21nKflMonjdgvfBwMHpXn+hNMvivT7yO+nEhuEUgMpypYAg4PTFa1vfha+p04XEezko9D62+B+h6D4g0a80y8to/7QjfcJj97aRxg/UGuZ8TWa2ep3lrIFkjid4jkccZ/wAK7D9na3ca/qcwXAAC/wA64n41XzaTaeIb0cujybP94nA/UiuGlJtWPbqPlbfY8XXWJbq5+2D7zjIGc4r6q/Y/8NTXtvN4w1GAeXETBZFupfHzuPoDtB929K+YvhLpZ8calYaTpkIXUXnSCSPGFXP/AC0/3cZJ9MGvvbX9Q0P4QfCC51DyQNP0KxysSkKZn4AGf7zuRz6tXThoS52mtjzMdiU6as78x5l+2DZ6l4v0S18IaVc+VBHMtxfckBzj92pPoM7uf9mvjHx94E1jwbBbT3ao8M5IEkZ3KD6E+uK6bwV8drrT9T1678Uadca4NanM0y/azGI2JOQuQcDnjGMYFaXxB+M/g7xZ4KfQT4V1C3mABhma7VtrqOCflBNfZ5dXjQcYXTj3uv8AM+XqQnKXN+B4xuJpwyxHc1E1yjNuZ1zgDjilS4RWDLIARyDmvsqWKwqt76+9ByvsTSkyL3JA4qvFN5b7W+6f0qVbtUOY5ApPU1BcssrmTO7Jy2KxxuKUWquHmrx8xwj0a0LmARTakv8AVre/u1aOxisQsSR7YycMVGN31OPzqIuv94GvWwmZ4fGUVUi7PquzIcHF2HDFe2/s1x/C/QdSHi/x34ksReWp3WGmmGVzG4PEr4QgkY+UAnHU84rxDcvrQHX1qsXGniaLo8/LfqrXBXTufdeqftL/AAztGcwand3ozkC3spMn2+faK848X/taX39oyR+E9AgezwNkuohhIT3+RHwB/wACOevHSvlvevrRuHrXjUOG8rpSu7y9X/lYt1Zs95n/AGo/iTczKqJotojHGYrZyR/305psnx8+K0ly8La5DHhHI8u1jHIUkdq8I3j1ro9HZ7oibdyYXQknvtIr6LLspymXND2MH11SZx4urVhHmUj0m2+NnxauSsknimYIjgybbePGOOOFrB8TW3xB8d+ff3V/e+Jk028jt4pjEAR5jYRcEA8n9TXIxve2iCOGRthkxJt6EfL1rd8H/EHxz4Xs7iy0VN8NzexXMxktjIfNiZWiGe2SAMd6+f4tyTBewVSlTUWmkrWW8op30+41wNaq6r5pXi7nV6B4n+OME1xfaPq+q+VpcP2FYJlUJFtPKmJuC4LZGRux7CvZPhF8T/ih4kudTtfEFstpFaWXmRzrZ7GaQEAg7sqepPSvDLr4vfFiHxMviZdFgivGh8m6xpjiO5QfdEozyV7MMEZIzg4r0f4V/F3xX4r0DxDea0NP0VLeJY7a6g09inm8l87m2nCjnJGNwr85yzGQTVGdGD5mrybd1+NvwPWx1FRpzcZO6Wnn+B6Ifi7faak5vvEFirw5VkubZcAg4x8u01y0n7UWoWs027QNP1OFWxE8LSW5Yd+u8V4h4l1JZtQuLtvE3he9+0StIzTwkPuJyc7VIH4E1Rs7X7ViQ+IPBsQxgeZeBcD1ww4/GvvP7Lyhq87L52/VHyWGxGNW8m/l/mj6P0v9qbTLxljvPBt6oPB8m7ST8gyqD+dbyfGn4TaxEBrvh67toySAb/SY50J748sv/KvnGx0XR4kVp/iB4Itz12/bHck/8BQgflUszeGYIvLk+JHhaWIAgQRC7cn/AIF9nA/pXHLKsmb/AHdaz8n/AMBnTLGY6+lO68z3y9uf2bNcZZZp9Gsg5xukimslz9cIK2NKufhH4Hia/wDCWo6ZdXVxCws0i1ITCdshdiHcfmJKjjJ5r5w8K+HbLxPcPpth4j0h5x9xXlnw4z/spg/mOta2o/Cm+t57C+TxNFaw2cxaCO0ikk2TgjDDK/3ymcA59jXPmOVYmNPkoYhzv9l9vvsyaGYYZT/f01G3XsfSXiLxJJouuXVvpzfu0txd3NuqFggJYCUdsZU7h6fN1Fcleax4m8X6bb6/4OOkwESM3k3+oS2k/QDCkRkY5IJJGSPSvHfF/iLxn4TsJb3WPEUeozayDpywSIqSxRgMA+xhuIyWIbA5I71zusfHzxbpfhH/AIQfS7e0t4EDLLeBf3zI7FyF7J94jIHA6Yr5HEZfiaeHlWa+GSi1fq03+h9Jh61KrKKT0abT9HY6DxToPibxTqMuly/Dy2t5rOaCxn1DTtX+0RRPIwx5gQ4kkIbnncMgnHFeu+AbdbKPwNYr0tk1SEAnPCybf6V4Jpfxy1a8t9J8MWHhPw/YW0U8Bj+zxOrlkZSMkMCSSBknk+te++FGzq/hRQekutfpcYqIyl/Z9pRtrP8A9NzOl07YlWd9F/6VE6Txc23xZ4PJ76hOv/kpN/hXHTy/8WqJz/q/FRA/8Gp/xrrPGbY8TeDWz/zFpB/5KXFcTePj4T6gP7ni0j/yqj/GvLy564f/ABQ/9Lmd2IV/aej/ACR3d1MV+L2mr/e0K5/SeD/Gsaexvtc+F/jHSNNkijvLm/1KCNpGIUbp3znAJ6E1f1Fgvxh0TH8WiXo/Ka3rndT1XVtJ+HXjC40FJH1Ma3dR2ypGHJd5R/CeowTn2rD/AJdU9ekf/S5ItRbnJJX1f5I8in+GPxGvvEPhnUds76LdaZbsJrORXFtERuHDFfnP3jju3Wi4+B/xAuvE+maf4omuDpsl5L9kv7NPtEcPG7dIm9fLDbRzyc4HNdt8LtG+KOl+EIdY0zxTpc9nNALqC0vVkcRLtz5fQ4HHRcV6X8GPEHizxP4Gttc8Uvpoa9Pm2sVnCybI+RltxOST6cYx1zUcYcQVcswuJqKd7TaiunM3Kzt5JN/K3UwwmUq8HKNrpetlYu+JtQs/BHgRms0jUWduLeyhY4DvjCL79Mn2Br5ZtTqlxr2oiSzkuBezPK97FAA0eSTkEk5J5+X8sV7X8aLrTtfvI9Ke8HlWTEsquQDJjnOPTp1GOfw8/eLQ9BszOtqJVyCYg5cqTnBDMWAHHrXy/BeVPBYB4ir/ABKurvvbp/n8zPNpe3qct/dicH4k8KrKVtoIdQDIpaKSWBYg+MbixKhh07mpG8HveaHaWtrpkaOeTeiZpEY8Z6t0/ljt376DWbS/KrHp86xhSwucg7MdjtGTn1OKxrvxdYx6rJb/AH4guAxiZ2kH4kkfnX2KqO1rnmxpxSWpn6d4J06xt5EvXiSZkHlpGyMyc5V9yjOTwcZ6VoalqlvqyNBpeLa4kQoR5nE7YOwZ9cjk8/1rltX1z+0tVaISSRRuCrkR8FhnaMAjHpWF4mkbTJ7eW3lAifGwM2SNo5yB1znNQ4SqaNg0jqYrix1Bra012zaeeIhWVgQUPYkMPVu/41ZPhfSY5maMRLbouUMjKzLyAfmIOTyOwNcna65p9vqkmoXUjOZlAYSsQyvjDHoR06ZHGfarM+s65faxb6T4Zhlu5bgAqIlMjFeM5yBwBnJxjvmtIxlF8qRMHFaM6n7Do1rbSlYINjEPt8vK9+Rgdsnqa2PBPhW68U2QuoIxp2lo5Ml1LGUUqvXb82G59sdcmtvwv8O7ayaLVPHDR3WoFPNh0e2fCjBA/eHOGwzKOoQE8k5FeiyW8120Yu/KW3j/ANTaQZWNR0HGBnuQSBjKkKCuTvThKW5ve25m6FY2GlWn2bw7Zm1hYJ9o1GVB5swxu4OOARg9P4gQuDuGnYeTp8RaNIlU8FmjDNIevQ5zk8nOSSSSTmlupI4MKQrSDOIxwq+/tWbdXCoGnnmGQOXY4Cj29K6YxSM5SbLd/fyTuZJCBz8qADA/LivO/FfixpSllpbzP50hiSSHmW4fODHCDweeGk6LnjJ6V/FOuXOqXS6PptvNcSz8RWiZWScd3c/8s4uO+CfpmtfwzoUGi7rma4jvNTlTZNdICI0XtHAP4UA4z1PtWnQnfUTwj4dGjlL6/ET6qV8tFj5jslPWKPJOXz958kn1710NxdKrzWyOm6BtkoVgdh2hsEjvgj86ztV8q8tjaszqDj5kYqVxyMEVQ0vSYtOthFZb3E8jM8kkm9nYdWY8npj/ADikCd9EbNhdQw3LXE3EUaNtJTILcDJ55AGfzrhfiT4gklj1a0t5nWaDT5ZpXU/NGAp2jPPzEkZPoMemH+PPF0OjW/2S1xLdCM+TGw++WON5HplW/LHPfy3TPEUFv4a8RST3IXVLnagEnLPukj3devyhqi9zV+7G5ymhaHc6hbNcyXEUEROAJASW9wKqa3Yvp8mI5fOQEAttxtJzgY+lamlaqoYRYyAuAWPGB9K2LGzsZIpmvLWYs5LRrgkgkDkk8fp2Nc7quDvLYmxw9vKFBczOjHrhMiir+v6HNpKrLHOJI3xgY5H17daK3jJSV0Fj6JnsJUsrf7C42S/LIGblwBjKknrn/Ipuo2cradaWvnSGXBZiVKEgMzfdDdTkKM9OOxxXJQ6mXizNuQMPl5wG3KMMOwwR6dT7VtyXFveJLdRXUip0+bibIBGeTgA47ccc1+ZSw9SnZt/geSqkZ7oJb+SB9snmbsbYgxD+ZGBxkkZ+v1PtVC5uoN5ka1nM6oRNEi5wOpIPPcEY7YrYvo7WPTV2bZWuMjLHDIr7RwR68cf4VhXd5Jb62Y7KZ/N2h3mJ2bc9vQfMMDj0zW9GMZq8V+hE4vrqa2nW8twIJZNLfy2keJd5GSvDHGQMH+hPvWhbaDdGJ1m8+JxKv+ribcw+6MHt2z7YHNSWWpRPIjXNyssYTAU5WQJggKPwOM9xxntWufFdsI3KwxoqyEsiBV3E4wen0Y+4FcFerWvaKNKdGEleTMKKSzt7tdWmjmaSJiJEkgVMbSo5A7ZYjPYnp0zZuYrmyQWls0iAhwyyICWUnAGD9Gx684BIFaT+OjcwCNY4Au4rJIRuZ2K91/ED3qOG/s5lSS6Nsm9Q4EXVgSQVI7c5OOOox1rOUqt7zhb8fQ39lT+yx+k2LXgktTFOJdy+WI5kXc7LkAfKf7n5ntXfaLLa29rbGbmRH5xw5yQeDz6fhmuEt9T0mzdbyC5kMm9mKjj5ecZHU89Oe356C+K9Lvra4gk8x5w5MZjbYQAOCrA5zwRn3zXHWp1J7LQ6aMqMeupvavFptvEpSeOGD5hu25bLLuZuenzADHOAMDtXGT2UF26vNcIqIwKHy8BSOWDDrjJI7jb6GtSQieyRftizebnzlX5nQH5iVx3X5T6k5Bri7vSi+r3SNJPGnlqFYHanA5b8fX1HcVvhodXKzM8TbotDf/4R7RUih0u6dSLdsl1kKMw3ZzzwPvAcdeKw7nwrbQXLxxXQR4JsQK8mVZCOAwPQ7lHX/wDXbu4TJI9vL5twsWWhePjaUYtkA8r64/rxXUfs2eBNT1b4hrNfZm0bSts8ryP8zsOIYyBx1DMRgZC8jkV6eBo1sRP2cKmr/pnE4xqSUVE+hfgV4JTwL4EjguliXULo/ab11ULg4+VeOyr+ua+F/wBrXxPeeMPjnctNNLFYQxR29pH5mQsQz83pliS3447V9gftTeM7/SND0zwT4bvLO38QeJrgW0Uly5VIYc4Zjj+8cIPqfSvg34yWviXSfiLLD4q/s59UjijLfYo1SErj5cBQvb2zX6TShClTVNdD1oQ5YpLZEHhzRzFbQ6w02QqOoj74Mbc/nXq/hrThqfw80qMXy2nyZJKI24hiBkEE9vbrXiPhrULyS/Fq1zJ5BikzGDhThDjivq74OaPp978L9Ee+mkjjEchLtJsjXEj+vGf1p4elCWJvUV9P1KlOaj7jsWfhno7aP8LfiADfJdCVLHBRcY/et2wK8y+J8fmfDvURj7vlv9MOK9X1vxBomgeAfE9hpkF3dm7t0kaaRtqAwlnHJGTnp0FeA/8ACW6n4ltJ9DXT4Cl3E0e2JGdxkcHr2PPSvnswybEVczWIopcicXv23M3UaS5tzh9G12G2h+zuWOe5r0bwNdafp5GsyuFS1kEzkdlz836ZrxKRWjcqQQVJBrUtdauotLurIsSkqBAPx5/SvqJONSnKnPZporls7noPxB143vjzV57aTcDMIgQcjEahM/mufxrmr/Sbm5dLyTLA81W8KWN1eEOynaW6nvXuNz4D1K30HTDcRRRLqFv5ts5JKu38KFgCoZscAnuM4q8HQVChClHaKS+4OWU22j1T9kXw/Z2fgeHXL+NJDPdO0CugPllQF3LnoScjI9K+hri/028tWtbqGCeBwA0ciBlbnPIPBr5P+HniXXdJ8K2wu38jR9MWOBYUixlpV8wSFup3fMP+AmurT4oWe4bZHP0UmsPbwk27m0UrWPo2PVIVjVFKhQMADoBXFeLbhNP8ZeDTZm1tdNS7uMwRRBSZGgk+bjjHJ+pNeax/FGxBCvcYBAOSCMfnXK/Ezx5/a93o50m+8s2ErTM+Mhyy42/lnn3odSKW43FGXqLxrqt280v22fzpA1xKBvfLk8+1dP8ACeGPUPHWnKIIiIHMmdoO3HevKtPuGVZTeXzXMzSuzEKF25OQPwFel/CnxFovh9Zby4vIlupuF3N91apVk3YzjB7n1RqEun3ULWd5DDcQuBvjkUMrYPGQfcV80/Fq+a7+KWr+ZdIbe1shbxJCmBGvy/KfUgsefc+1bGq/FrT4LaW4huFnlCkRxqfvN2/Cvnb4geItcsYrrWINQBkvpFgk3RgspYs7OD6kqv0xWNSol7q3ZVranvf7PXijRvDq+KptSu0R1upCsKHdI+Z5sYX+vAp3j34n6zr/AJlpZltP088eXG3zyD/ab+g4+teF/s2abqOu6rqMMKyz3F5KF82TO0tvbJZvxr6Y8E/DK607x3ANca3lhgh+0osZ3LIwIGCCOgJ5/Cvz7Po4mWNlBL3XbX5GkW5I8ckkEHz3bGFMjJYHjPSvc/2eNP8AP8I3txqelafumuHWKVV3GaHkDdknj2GB7V5x8SWYePNWZMg+eRx6YFesfC7ULXRfhrauFQzybzFEXCg4J5JP3UHc9B9cCvDwU4e0XN5/kNQtK99je8Gajp2l/D/Tbi8njtYYbNWlduFT1JPQcg14n+0d4rt9d1bTLLTVkeO3j85XP3ZQ+CCB6YAIJ6g0mt+LryNILCEw3sEUcsckRIMCsZG2lAUIfAxhmHHPFcZp0c2reNRJcFnOVUZwcBRgDgDgADoB0r38oaqzVn8K/wCAdeEi5VD2P4SXqXD+dtKMIk8wMO+OtcT4+12z8ReNQ1uzCdpLiFBj5fKiYIp+pdZT9MV6RcW8OheBdVv4ljV47Nn+c4Xpxk+leT6bp8f9o6dqEbmWO4ikvjIxQnzJW8sqNnG0JChHXljzXv1Od6Jab/oenKcni6cYfM9c8CeIxOtvkAKh2sD0DVg/HPdqvjCxjt7i7shJo8sctzbYVh+/jKgN1GcP09DTPhzfRwa1/Z8lvuWR8q6rkA+hrC+L+oatc+MbuS31O0sbS1K248xAQEUDOSe+4v8ApWWNrcmGavvZDx0IqonbUwYfDUK2MdrPqusylWLea2qTK7E+pDDjjgf1NTy6hEumrPZ2d7eBSEEYQrIccZ/elfzJ596qteQL5W3W5pDP9xkRGB5xwQmKrarqsdhewWclzfSTTfdEVuHA+pC4H418nUlN7q5yaF7Wry4srBJ7PR5r+ZsfuUZFK/Uk4/LNVJrrUGskkl0S3h3xkyBrkFovyXBP40+xvHuzIBNqEQiGCZbcIG9xleaytYvbdry3t5bjz2MmI/MVOGIxxxwaqhP34wa6+YRS5keifs9ozXepTD7rcfjivNvjZrTaPBf3aQmdmvTGF/76POfpXrH7PkS/2dOcDcXfnvXBeN/BNz458Qz+FbZjHJcakNzgf6tA2Xb8FzX20aSqR5HszrxEnyy9P8zb/Yd8F311/aHxO1wDfdK1npkeMKqAjzJAPcgKD14b1rsfjn8Tb7T/ABWfB+neE9X1eBYF+0z29qzx+Y5Hy5xggJuJ9yBXrelafpng3whaaTpkCw2Wn26QW8Y9AMDPqT1J+prmLqaOYOZ1aQuctjPOa9T6tB0vZbLyPm1VcZc3U+VtJ8F6s3itNa0fwNrFhbXat9ptbm1BgRipO5Q3T5iPl6DB+gy7z9n3xprEivdieNMsxLvGMAlcKBxjjf8ApX1t/o8ERaC3kBHdOW/WqEGrTyXZh/srUkQf8tZfKCn6fNn9K76VetSSUZvQxkot35UfLP8Awyxrs6RfZtWtYzj96Z+OePu7c/7XX2+tWLr9lPUUgjWLX4ZJiV3sISVAyd2Bx/s457H6j6zSZONxH4MKlE0AHzMOnTcK6VmOI7/gv8hWR8ow/snv5QNx4wWN/wC5Hp+84545kUen6066/Zn0y1iKRP4vvZOjPbwWaI30DzA19SC7hkUlI1lx2DAmqkF2z3BRtHuIFycSeauD+CnNV/aNfvb5L/InlR8j3v7NN4xc2aeIYyD8v2mC2wf++JT/ACPSu80f9kTTZdHt5L7xVeresm6QRwpsBPbHPQY79a+id8a/dyeONxNNkkcD92Vb6sy/1rKjjK9CTlTlZsckmjwey/ZD8NRnN74m1acekSxx/wA1atWD9lL4eRY8251+f/evIx/KIV6xqV/q0MINhYxXUmeVku/KGPrtY/pUmnXOoTw7r+2jtZP7sdz5o/Mqv8q3lmuMe8xciPLl/Zf+F6Y3WesOfQ6hj/2Wib9mX4Z4TyNH1Pr8+7UCcj256160N3/PRwO22TFRsbxYn8uc7+doZ8g+mTjNZrMsTf43+InTTR5VB+zT8MdhE+haruBOGj1E4I7cE8VctP2dPhtaq6w6frce/rm8DY4x7+td5ZSeIhMF1CTTfI7mEyFvyIxWkJ5lI2vx6DNaQzbG03eFRr0bJdGMlyy1PL1/Z0+Hqh1jGvR7+uLkf/E+1XIP2e/CKyK9nLrMDb4nO2cDcyEEE/L1OOf6V6DFc3kcbiRnlJJKsQOM9BgYyB+fvVKC41oXKtcataeTnlVspI2P/AjKQPypV80xtdWqVG16/wBdhRoUou6WpzrfBuaG5Mtlq+rRD/ppOswcf7rqQKxfF37Pl1rXnfY/Ejaf58flyp/Z6sje4VWXBOeT3r0s3F80gxqO1Qc7Qo5HpyaS4utR8lvJnSWQdBISqn8RmvNUU+h0KTjrc+fdS/ZCvrmxaCPxZE0mAEZtPKgfh5hrkL79jHxjCrNb+J9JmwOA8Ei5/LNfS9tJ4immYanaaM0JP/LKRmYj33R1YudL0y/j2XdnbygZH3AMe3GP1puFhufNuz85PF3gfXPDOualpN+LV3066NpPNHOvlebjO0FsHOAeCAeKyrjRNSguPs8tuFl8vzdnmKTs2792M9Npzn05r9Cbv4X+A7qFLbUdFtryBZWm8qSFADIw5Y7VBz05z2qPXfhL8OtYN3LPoEcN5eQmGS7gLCYIVCkA8gfKMZx0pKLYOSR8AWejahL9mlkaKC2mlaFLhplCBlClhnPbepP+8K63wX4G1fXfE66S9xeT2sUyrdNa75RGCSOccL06mvqx/wBnL4by6LHpO7WktYrl7hAbsZDsqqxBK9CFX8q0X+BHgl9Vi1OO51aO5jVFLR3KDeUGAzfJycdfXFS4VOjKU4dUcF498F6BqmmnSNP0lLZtGsQIDb6PcPe3c6R5jBl8v5Y8+5z6gCrfw/8ACXg3/hCLGPxR4MR9cfzPO+06JcPKfnbb8wjOflx0Neo3Xwxt5ria6tvEnia18zyyYobyMxZRAudjoRzgE+/pVseBbxbTyF8ZeIYlxjMcdmh/NYRXSq81g5YW2jkpfcmv1IaTqqpfZWPm+6+Gvk/ErRrjR/DNyln/AGjC7mPS7uMRp5i7vvxhQAO+a9d8J6Xrceq+HpJdKvoxBLq7SFrdhsElxlM8cbhyPWtub4StMxkPxC8ao5GCy3MAJ+uI6pXPwN0+6VRdeMvEV4MHcbuO1nJ/F4iR+BrBuXsfY9Nfxi4/qbRqJT5vT8Gn+hf8ZWepSav4Vmjs7hlt9XMkpEZwim3mXJ9BlgM+9che6fqH/CutXsfsconfxL9ojjK4Zo/7QSTcB6bcnPpRP+y34Lkmnk/4SDxAolzhd8eI+f4cr/PNS6Z+zT4b010m0/xVrkUw4LskEm78HQj8sVyYeg6Hs7a8rT+5t/qb1MVz303/AMrHR6osz/E7RNRVVa1i0y8illDDajM8BUE+p2n8jWXp32WOw8QwahNaQ+Zrc9zAJblE3D5SrDLDPI/StWH4OtGjxN451mSNkKhWs7PCn1H7r+dZc/7P+iTRP5+vzySbmbzX0mwZucYBzDjjnt3+lZvBp01Tvskv/JnL9TWlmDp1VUS1vf8AA4zQ7TxVremeHfC+j6/babFDbRrqAhm3yiP+PGzIzg454BIr0n4neJrL4efD1p7VUSZESy0u3VdxaUjaihe+AM49Fqz4C+H+k+CXuTZyx3U8yqrTmxt4HAHUfukXIzg8+leI/tCeKY7/AMbQQNdWsulacpSILyyzZ+d89M/KVHpj3r8xzSf+svEbw8daNJty7N3u/wAfdXkm0epicwq0sDGU97JRW3z9erZw+neKvGVwkxhYtJDMxmiaH95MCMAk8HB5PWua1nVdduI2hvI7yNZJDsdgzbm9Bn603W/FF8j291p97ciMMFVB9wH0J7+vp1qlr2vXUhhuPtc089wCXIULhv8AZ47n0/8ArV+lRpyTXuo+QjObVmP0PWNSgDFPNRI42VssQefY8fjzWVfX0i3LN9pcsiqOuQSOKz1vBNcbpIjHIu4bVJ5J9c8etRSTspA+XlsjaOprrjTSdy1FmtZX0xkkkkkjDYyVyccnp/X8ar6nq019BDGnlgjI24x+NWfCPh3xD4m1c2Ol6bI4cjznIwkYz1Zscd//AK9fQHg34ZeGfDckNxqNvFq+s4DCFR+6hyeuGOAAeN74HpgkCiyUjaMW0eVfDb4U654ns0vNTabSdOVxIbibh3XvsU89O5wPr0r6E8JaRpOg6bHY+GbTYo2GbUJ/nlmXHVS3bGMN93nKh8EVpwaXfakFlvFVoyCEg3BIvr8xG447tgDP3QQDU1/DHYyFbm4jdSS22GQyFm92PX6jIrVQb3G5KPwi2cccRLIQ8py0kzn7x5JPPU8nB7DgADAplxqCqpWBuCPmkbBJPt/jWdc3jyAK2FQdIxgfnWNq+rCGKcxNCZYk3HzHCqv+8e3r+FactjFts0dS1OGzhLvkk5woG53PoPU1xOraxqGvaudH0OOOa7gbdPK5za2Y3cNIejONv3eRnNV4Z9R8WSMNNnksdHjbFzqrKRJOR/yztx26dRyM8n16bT7Sx0vT47DToPsdlDysQOTI3d3J+8x6+3QcUWGl3G6DpNnodnLHbPJcTznddXsv+tuW9/RPRamnn/hQnPf2qq9/9ohiZAFDKCcn1FU5rh2lFtbkszZGVP3gR/Kq2C7ZZkmaSUQW/wAzHqQeD/8AW61T8QanDpditusiyTXUghUA4MrHA2/7I5qtresWOg6dJPNMpXb87Z5kPovsD/npXkeh6xdeJPiDZXcpZLe3kLRxkYAwCfzrJvmdjZRUI8zM/wAZ6hqB8QalPfSB5UuJYICq7eFYru9cYHA7Vyp8x0eRnJI5OT1q54hvZL3Wbyd2zvmbH0yapu4W346lvxqWKUnLcn0u4MEwbdxjPQGuh03U5EaRZJHYP8wDPuPSuRMmBuBxzV2G6kk2sx59cVnOCkCOrvvL1K0SFypZB1OeuaKxba82/dbJxzmis1GUdEXdHq0WhLJo91t8yKXypBh1JKoqkcEDJBIIHU8fm/RNPlks7sxyOXtgFmhZflAPUr1yPnzx0LE969G1PT45vtRivHWRZFcgx8rHhtzY65DSMenOFPrUmkxWtrYXamfYA0kxMJJTCqCFIPA6AdOQCeM1+cvMLxd+p57wsVocD/Z91cW6x2sMjKrbWC5BVgvU59AT7cexzmXQ1KO3lv5o1naPYSFfeQuRwPUhjnGfTpXokTxHWbe+tZI3LP5MyIpHVshgpA9+g7H6Vk+II4bEgw2Ie1kk3mPHBy3PuD8r/nVUsV7yjb+uxjKkknqcUW1H7Ql4ZI44fMIk4znacgH0GGA6HkGmRRebNb2ltGcZB2yDGFHT88nnjoeldFqL2TWly9pEXaNjGu/77AD7xPoeOPQjknmsCHWrgwxtCwDQwMF+XDYAIUZ9v6/l305ucbxX9dDmnKMbIlVrkXluyxRgfNkhmKnoACP4cEj8utS6xJBAsykMjoqIJA/IBYYVvfGcew79l0rUE1AtDNsK7GiCCPGck/LxwOOAO/AqTUI5HmdYtNbfC0cUqGMnaemSB2557gKDjoTLdqiUlt/mEnzqyK0s9xcxxyR4YqoXdGpBwpwRjpwf0PatHQdEu3w7WuJAW2fOAhX64wOSg5+lXLXwfIziSzxcW+S23OAm5cMMD2OcHnA/Greny6vDCwvGktX3mMDeMkKOGDdDkH1/hrmrYhcrVFoUaLv7xSsNP162ktr6OOWFPmWRy/P3iMY7nFZevvq8ESI12omEohlUrwAVyvI5z97J7YruItYtHhsxKsyx73WSOSM7SpwAeeOhPHYAVmeJrm1VVgSxto0DkiOOV2ChCAG656k8e49OcqVeXtE5RX9ep0VIpwte5haGt7NqNhJFcNHcMhDqCG3vggcE5YfKFPHHHXnP2t8KPD6+BfhvCNX8i2uxC15qbrgJG+NzDI4wg4yOOCe9eBfsy+Dz4g8YW+pz2UTaNoqiZZWxumnJIRSMZ4Kl+v8ACueor0P9sfVfEf8Awrp/DHhiwluJdSVmv5Y5VUw2qDcwAJyxcjGB2DDvX12TYZRi8RNJX0XpdnXg8Ny62Pjr41ePrr4g/E3UfE26RLcyCLT4yeYoEJ2D2J+8fdjXJ/FnxNL4s8WQ6xcqRdGwhiuCf4pETaW/HGfxqtGOMdT/AFrF1kk6hkjHyDH5V7sbS16na1YPDzbNSDf9M3H/AI6a9v8AhbrVzJp9lp8zyTpDGRCjHKRgsSfpyTXh2i/8fhb0Rv5GvXvD+o2Ph/wfpt8Abq+nVpFtlO1AQ7ANKRzjjp1PtXVhqXPUettDGpPlSdj2jXLfw+3h1l164uBFdRtEIkIRpSRjCL94j/ayoHv0rza/06LR4laxhGm6Uy4kiibBkUd5ZDy3PYnHoKwPBumeOPiV4uEdq0txdFh5krfLFbx+p7Ko9B16Ct39q/w3J4QHhrQYtRnuRLatJdMThZZA2AdvYDsKJ1oUpckXr/X3Gig6i5mjxfx9pwsdfeSKF47W7H2i3ypAZGPUZ6jIODWXp1lJPqEFvjPmHP4V9K/FzwMuqfs+eDvFEKIZtMhWO4wvzGF2IznuA2P++jXiXheGCbxVcSRD9zbKI198cE/mDWNCaqK/mVUg4M7jw/psVpaDK524r1ZNcvPC/wAOJvEUF1Ld281g0Vzb3z7kSfcoh2REA42LwwJHHbbiuF0O2Go3dtp4uFtxcTpEZHGVTcQMn6ZqT406wiah4Z8JR3UV9HaiN5rjyjE0iK2I0dSTgqCc9O1d8nyq5dBNJz7HS+KNWs7b4eyX1nqqvdzNBFFafM8UygbgzheMqN2ASOHJHIrn/Cen6p4ltbjULaayhtFcxxhiyksAC2cZHfjmuz+PXgWz8KfAKGGwu2mia6icliucsjEgYxge1af7MvgmXWfhTFNBcrCRdyjGzJ6L7185gMJSoQtKV1qXJTvZHBN4e8Sx3IFr/ZEsYU5DHDk+24YxTdd8N+Jbi1iglm0l0LAspdwFA5GNi9cgV7tqXw31iJcxTTTsOmIGNYx8B+J2Y7dMmde5ZNufzr140sM3fmMH7VdDxNfBWvWs93cWc+ju1wFkKPLLkSdDzt6YHFaKeC/EEqFo30wtjgNc45/EV7B/wheqW4JvNNv0A7pBuH6Gqs3h9Y8l/NjY9PNiKf1rT2FF7SJvU7HkI8IeLY0QzafbNIB8/kXAZQfQE1m3PhO7ku7a48XWMUVibgRxiK4JaR+SisPQ/NkjnpzXtQhe3AVLg8/3Zc/pVLxDGsmkzNIxLfLg7R13D2pSwcUnJMSm72sZfw1jktNHv00jUF0mOPUZ0G2aWJSgkfC/u1PTHetjxDr2oaebV5PFlvBI7+Sk322+Lcjdglkxzt7Ac4rz+7+IGm+C9Jms542vZZb66cJAy5jwzt82emc/pXN67rVl4uis7+58X6Xpk4Cyxr5UvmWxIHyKeg9yOSe+MAcf1elN3ml+B0TaS03Ojv8A4jabb6jNHeagZZQzJNJJBKzHPU/Omc/XBqKf4o6CsTWdrql61kSuI5omO4qcj5egwScD3NcIfCfh2TO74h6VknJzC3J/E10Gh6B8P7Gwg+0eKNGur6G5WYTOH2so/gKg8in9Uw3Zfgc6c2dpprW+q7pp7uHTz5C3WLmKWI+WWYZwFIX7p644I9a6L4fwQTeM4HjkEkbco6/dYEcEfUV5R4wh0vxDdGfUvihpqps2CGG3YIFznBG/nnnmvXPg1Ak2tWPlt5scdtHtkH8Q2jBxXJiqEKaTil8j1cqt7Rnq3xZ8U6T4M8FLd6rafbYLmZLfyAufMzknjI7Ke9ebaUsb/aby1tWtoriV5UhJyY1Y52/hmof2o9SivNU8L+E/Mf7TJKbkhRwFY7FJ/Jvzre0CJnjKheG4PHrXLViuWPmetgletOT6WX3nT+Ali0XTdQ126YDyo9wD8An+ED6kgV5He6tJcTtdzDWZ7ieYmTy7Mj52OS3zKOM966L4n+KFfWtF8CaV5Ukkpee73jKnZG+0H1AYZ+orKi8P6ktugktdP87OWkEGE/75yT+tebjsJiK/KqcHJI48ZiI+1d2JdedAY0R7pww5YCLCfXv+WazL7UYYYZHub823lkBjLJEMfl0/GofGzP4a0yfWLtYpLaNlDRqFypJwNoCZPUdWrzTVvGd3rGmB9ItoLcMPnkfGRz24/nXhzyTGynyyp2T6nP8AWIWvc3PGHinTdMcXP2oz3bL+72lCSO3bge9cNo99rGteKrG+meSSOC5SQov+rQAgkk9zV/wB4Ln8XahKvnwfIwaWSSUAcn+Jj/IZNfRvgL4eeB9GtPL1KSHUTghgERoh64Qn9Tk/Svp8vyaOGgpNXffr8uxzutKUjW+AtwsM13CWxsnYEfUCvVPh94UWw8Raz4iuI18y6mKW3qsYA3H8Tx9B715N8GbVf+Fk61pdmxaJLguhI/5Z5PP5CvofVLpNP055QBkDai+p7V6OEpu7b6HZmVdWUY9Tl/GuomW9WyTcY4hliBkFv/rf41gquT95fyqzK29mZsljyTnrzSKv1r0EeKwiQY+8tSbV7sv51JFGNtVjiZ2RoGG08E9DRcLCyxy8GOb8N1RvMUdVZQ3sx5q5HH8oyoB+lPMKtwyg/hVKXclxK0MsLSf882IyfSpwm4fI289sMKiNjDuO0Bc9vWpbWxjhk3JlfYHim2gSYeW4OWH4cUpRW+XJB9iM0l95JHly5wT61DEsCkFUx6N1pasbsWmUf3f0pVRGHofcVFgMPlb9aVVZT1akBK0fHGKhl8xcgQhuPXFS+Y3p+lKJD6fpQmBTMkaoFZdgA6cmmIbdgGWXGfU1f3Kx5UEe4pGjhbgxJ+WKrmQuVkIhRlyJCfy/wqNokPU5+oH+FPu7PdERAwjbHWs5YL6IhWUS+5ahMGTm1mM5kF7IFP8ABtTA/wDHc1YVNqnJyceoqjZ6ddwzma7me5JPyKAFCD8OtaLqAMLbbR9afMxKKItn+9/31Rgjj5v++v8A69OAx/yy/nR8v/PMfrVXEZU2g2E0rSvLqgZjk7NUuFH4ASACnWtvY6SWaKW+Jfg+ddzTD/x9jj8K096dkH60glX/AJ5ihPuDuRQzSSxZVVDkcAscUqsrAeeqK+OR1wakaVT/AACmCO3lk3SR8+oOKLgOQEt8pZeOgFc5qHjTT7G7e2mtdfJhco3l6LcyKT6hlQgj3FdO1pblhJ5j5/3zUMkIU/JK2Pc1D9Skc9p/jKwvdQjtoE1hDL8oE+i3USg+7tGAo+tdPH55UH5enr/9aodp2kg549akViEGEY/Q0mwQO0hIy3T0Yj+lQSST5LL97OQC5x/KpvOGcMkgpwuLfoV59xSTt0G/UqW11dS/6+OBQP7j7/8A2UVPIIkRmXaS/XC4yferCtCc7UH4VUu5Az7V4Va+Y4uzz+ycunUhpOXux9X1+S1+47cvwvt6qT2W5wHxu8WXHhLwJdXWngtqt1/o1kAM7ZG48w54AUc5PGcDvXxFq1xf32n3Ky+YLiKXfJk4359c9TyMY96+k/i/4ltda16eCC8UxWe63jA6Fv4j36kenYV5B47On6ddQalcxqzXC4IOfmwR3xjoa8XgrLv7Owa54/vKnvPv5L5L8WzTMq3t62m0dDzWD7dg2m2VzJ82Blv0rVttA1u4i32tjO4DBGkkjxhsZ712ej6n4csLGO+McM0kjYCKnbPQHsffFdn4W8MeNvFarJfTnS9NLblncAllySNqkHd165A685r7Cdebdoo4HSV7HkMXhfV/tn2Rrc3N3I3KI245x228ZxkV6h4C+C8cMEereMGjsI4/m+ziT53B/vseF9MDnnqK9R0fT9D8NJJH4fs1vdSX5Jry4OSCccFwDg9/LQFjgHaetW5V8u8+03tw9zdJKXgw2GXjA2KpxH3O7JboQwBKDelCpL4hOEIfFqR2NtFDpraboVoul2aoxGFEcjMSBk7gfL9Szhmxg7CvzCzbx28aSJZW8ZG/zDKwYgNt27uSSzbcjcST8xGcBcRSskaq14DBD95IU7+n9fzP0qB7qaeMxrmKAHOOhP1/w+tdkIKOxlOo2W5LqOAutuwnmP3pWHANUJ7hY8szbm5yzHoKrXVwtsg+U8ttUY5PtiuR1/xI0d1Hp9rbnUNUuU2R6bEclGJUhpCOmAD1OMHuORRJoa/4ks7O0aea6MFqBkzKMtKSAQsYxyTkc+nIB6jLstGvPEbR6h4it5NP0pyHg0lCVlu8dGnbqF4X8ORzydLwz4XSG/XWPE06alrKD93Bt/0XT+4VB3YcfQ57jJ3tRliiDMHdmfqzn5m/+t0pX1L0juQvIkNvFExWOKFdkUaAKkY9FUfh0qhNcNM5xnYvJOOg9aY26Ys/JCjJPYCqk5NxHLHbKBtiYsWfjgdTTbSJV5D9NuISFtvKmlQwYCrgfMF4J9FB/QZ9qztW1Wy0mynmnmzwwmlJwWb+6PbP58fSrGr6lZ6RpRjUgoV2sQPmmb5gFHtkD+deI/EjVNQvPEE9ldOESIqxjQ8FmUN+Yzj61k5OWx0wgoq8hNd8Rah4ivzHG2yzACIp7KP5VHolzcaPqS30cKXSxqyiNZQGBIxmsKG48k4TK9quWM0BYTScSA4XDYB/xrGUpLYic3Iy5hIZWkdCu4k9PftULs3atye6F1AFnVSQeCc9e9Zt1AsfzKcrnpTjK+4kQxRFhuc49KlRtpAPUelSW67AS7H2FQXMTLIeu09MVV7jLEExVTyOaKpZ6AHmiiwz3tNau1Q+TcNbiaRY2aT77YIHTAABwQBjuM4q5p3iBbWN/MZmJbBXHGCA3TnuwHJ7d+3l9rrjz36retttWxGyrn5B6j6Zrstfl8M+GILcXGsSawJ7VHjNsNjFx3yc49Oa+Onk/N7tjWeS419kl1vp8zubDW4XsvOhaJyY1LI7BWJy+5/9o5/HLfWuK17UZrqI5WaPy52Tyx9xRuQD0z9/t1/Oud8GXtx4ilvNIhSSIsGngUZIAUEleo9T+ffpQF1GS5kFvbeY6yK/kCQMykAAcdhnHJ/HnrFLK/YVHfc8jF0cRTiozj/wRLbVLl5izM4O/gFcErkDBx6HP5elT6dJI05RsRFIRuK8huSCR6HB/OmXOliFgwg3rMGUTgH7wIJdSOAMn9QepxTdQm1SG1lutxeNX8oBfmy3IA2nvgk//X6dkoxekepwKmnstTo9FdmuVupJpcxv5mUIAAABYkZHoc+xrqL7V7TfNvkgmuC43bSuVkGeAerHHPX2x6ef+Hb64EkrPK8sMka+eXQ5G7qoPrwf89bV5oOowaBc6l9ua5i3JhmyNh6K23uPz/WuKrlrqS5nsjuhhMR7H2kY6d/63Or0TXDvuJoppjFJkRyIW3IcZJyO2T65GPepX8RQXmlNCt4YZYMEkyZQjpnpkEYGeM4JHTp53qErW9yIbkPtd423eaV35GM85242nORnjrVnTRJ9le5hb95FHFJKk56BmwCT3ydoP69RWMstp25/T+v6/M505nZDU4NQ1NbVbp4ovMCvsk2kHaDkk8bSxI7fdHPPMBGoahrmLeBpGnaMW8MMoJ8xgBjGRuyQR1+tctpMavfLC3mzbXEpUJkjlQQy8EjkAEfXBzX1B+zV4Mt9Z8Tf8JlNYxw2+nsyxMrZSeU5AYYwAFGSRjO4g8HIGlPBP28KcFe+np1ua06DqbntPww8MweBfAFrp9x5QuUi8/UJl/5aTEZds98YwPYCvNvFOt2813e65qs0dtbDljMw2og6D8vzrpv2gvHukeD/AA+kWpXghEp3NGDl5QOiKO5J/l718S/EvxrqnjGUTXMn2PS1Ym3tVbAHux7n3/Kvso4T2lqa0hH+tD24VY0Y6bnKeN10+38YagNLEg06WYy2ocYPlsSR+XI/CuS19VGpnbyPLB/Suo1zzLzQdPu/KZWtpGj83H30bkHHoCD+dcnqO77bl23HYecexreVP2c7EKfPG4aHt+1Nu/uH+Rr334I+ANV8cWdrb2kKrbRKfPuJFPlxDcfzY9hXgWif6+Q/7Bx+Rr6L+FnjjXLDwdbaRoviCW3+yqTLbIBtBd3PORgkj61cYzlfk3J5orWR9W+CfB2j+ENE/srSIkh3DdLL1Mj/AN52GCT7dB2r5f8A24go8U+G+f8Al0cE8kH5z60y31TWYNTXUre7khuBKZA8bBcNnPQcY9ulcL+0P4g1vxHcaRd6zcJK9rCyq4jClgXJ5xx+lc7wU6cudu5usTGa5UrH1b8O9Ktdc+CGl6TqeXs73T2gCK2Gwc5x9Oue3FfH1l4auPC/iPWNFu2tzPa3bxECTEhAPysRnoRgjjvXvnwx+LU+j+CNMsX0W2uIoYFCS+cUPrk8H+lcT4h8IePPFOqX/iiTQZLpb24eX9yY3ZV6IpRfmJCgDoDxRhacqE71NE9iqjVaPuK9tzrfhv4V1bR7ya1kvlsNc1O1C6fAbcSnYwDiQP8Ad/gIII6H3FeU/tB2o0/473tsJDMYngVnIAMhEUWW44GTzx616H8Otc8XaVpcniCa4aey8MTIsVtcRhpSXJWSNWI3ooRmODkDjpXk/wAbNdXXPjHfatHCsKyvG6oH3ADy4u/Ga7Kk3KdlsvzCpJKlGKVup7x+0ff6lqHwg86LQzZaKssCpPMMSTSbGGVHUL1610X7Ktxqlv8ADS1W30We7tJLqbfPA3zLwvBG9cfXBry7406ndL8Khp324PbedGwhMIBU7W5DYz39a679nHx9puh/DKPT9Q8PpqSG5kJcsvtxgg1xvDyXuRRPtVfmbPofTtc0aTUIrL+2PsdzgI1ndq6TBsdBvPP1GfrR4z1G48Paeb7+3kj7RQvHvMrdlAzXL+H/ABR4W8T5gi8BXV55KjfstIZfL9P4s496q+I/DvgWNDPeQ+J9KVCH3/ZpyluPT5lKjn0NTGklJKSsN1G1ozpNK1D4hX+kLezWekqz/MsEzFZMflgfiapnUtY+/q+hzW6kgOGti6j6MoIrhLL4l65o98LeDUpNV0yF9qfa4h5jxj+83XPvzXSp8bIQ3/IuqiZ6fasE/wDjtbyw1R/ZIjXSNK4j0rUFkWDR7C+ZFDMyupdRz/dOR+Vec/GPTdPtPh9q17b2C2cyQjEbTswzuHYjmt/W/iVpGtFYZPCkEs0uESTzxv8AYAhQR+FeXfFnXbr/AIQvV7NVvbeBowPJluPNAw4yORn9aI0aq8v69RyqwaPmrWZ5ZrS2klHmNJJN0GAMhug6Ac5xXrHgXVnTwppa/wDCrZdUVbVF+1raI4lwOWzt5/OvHL6SRtNtljfkPI2PYKSf0r2j4Vy+OJfBOmHSfHFvY2yw7Y7aVc7ACRj86pqX2TGLXU2G1eBjmT4NXnoMach/9lpr6xpxyW+DeoA9saXGcf8Ajta7w/EpvveOdGkPvDmmG1+JhI/4rPQPbdE3P+NWoy6r8EF0Yd1q2ji2fzPgzqJwOWOlIOfXha9R/ZsWK+aO6UBQbKAgemUHFed60nxKh0+6kfxh4bKpEzMojYEgAnA4616D+zHm11E6cR/qLSOP67RiuHHKyjf8j08tfvSfkYPjF7HXPjxr88gaaTSI7a1tju4VsNv4785rtLu/j0TQt6yCOeRS5ZukSD+KuFg0W60z4w+M7y5/1d1qTGIE843M276fPgfQ1Q+M2uPa6E1vE58y7YQ59Exlv0GPxrhqe9OMV2Pbw69jhZVpdW3+iOL8Aatca18TotWleQNJcXAT5vmVVR1UfkBXuDajNFEd8srLnnKknFfP3wSZW8XWWTgefdf+gvX0OyoBtRlORnj/AAr38IrQsfI1m5S5med/G+YT+BblN2Q8sXzE/d/eCuMg8G6fpXga9juv9LurXUII45xwpRzC3QEjo5Fdn8dURvAtx5gQkSxY47bxXEaPqGo6r8OptUQxIsmpQRy2UK7Y2AeLaUBPynPXnBzWtRRd7oyV01Y6X4WskV3rZSJVHnkADgACR66i7vvKYsswGfQdK5n4UyNIusefp81uftLtl2U7v3knAweor0nwX4ZXxL4ptdLRVMJbzLhsYKxj73+H1NFH+HdjqfEepfs7+FlsNJuPFVzH/pWqhREW6rCvT/vo5P0ArU8XeKtIm1R7H7dF/ozFGAb+Pv8Al0qv+0J46tfhj8Kbq+swkV7OF0/So1woWZ1IVgPRFBbH+zjvX5gSXmox3zP9sufO3kl/MYMTnrmuK6u7eps+aSTfofpcdY0tm+W8jz/vVLHqNg3S8j/76r81X1DXHWa8TUr0KrgMwuGyCenerNh4g8UfZLmWHxDqyCIAkLdyDqfrS5l3FyM/TSK908xjF3GeP71R/aLdmO25j/76r824fH3jyztFVPE+rLFJ90tcMx49Cea1rv4gfEfSbezmPiy9dbmLzUBYNge+RRzK61DlZ+iRuIUXd5yn/gVTR4kXKzrg+9fnne/F/wCJ9m8Il1qaLfGGUPbR/MD35Wrb/Gr4r6eYftWpBBKAyeZaqNw9eBQppg4NH6AuI0+ZnyR71DcXkcCK+GfJ7V8KXHx++I2m6iYri5065UAEr5LAHIz1DU+3/aS+ITShFttJkLNhV8qT8vv0KV1cOW2h94hYZkDbN31FKtgp+Zcr7dq+LbD9p7xlZzPb6lodoXjGSqSNGR+e6rsH7W2tqMSeGwf929x/7JQpvoJw7n17LbtExwof1I61C81xGMxIZf8AZNfLVh+1df8AnRibwtcKJfukXIOfplRVoftc26SMsnhu74OMiRDVqonuiXTaPqCC4kcgzRtH7datLtboa+XbL9rPTXkJk8O6mV77VjbH/jwrXk/ao8Ixunm2OpqWUNxbLx/49Sbjew1GVj6NWPmpjAcivnm2/ar8Ctjf9uj/AN61P9Ca6bSf2i/BOoWjXSagI4kHzNLbyrj/AMdrOU0ty4wb0R7EbdsVXki+brXkiftLfDhh/wAh+2/79TD+aVJB+0J8Obljt120OOSTvUD8SBTUl1Fys9WReetJMpA+9Xmkfx4+HBbH/CRaaCPW6Ufzqx/wu74cSDnxPpA+t9H/AI1SkhcrO93e/wClIy7xncQfauUtviR4NubA38OsWT2neZblCg/4FnFSwfEPwdMAYdasZB/sXKH+RrRTj3IcH2OgNuw5WXn3FNKXasSJEI+lZ0Hi7w/cHEV9G59FYHP5VOviDSScCZs/7tP2q7k+zJ7jzm8tt4UK2ThetTLcR4LFVGPaq39uaTjmcj6rQNY0Vh81zH+NCnDqNxl0NCO4gkAAwDTmWPr8uKzxqmhEY+1xDimPeaVJjZqCDHTBpNwfUFzF6F4ZQ23GQcYqdYxs+7WTFdaXGCVvo9x681PFrFgkYVryI8+tTZdykXjGPSkMKn0qmdVsnOUuYiPrUy6lYEDNzEPxqXoO4t1iGItnk8CvM/jX40g8I+FcLOF1HUGMFqoPzdPnf/gI/UivQr6dZHLAgIo4P9a+I/jP4k1L4lfE65h0SJ7yCyY22mrEpJKKTvkI6YY5O44wNvTBz+TVf+Mo4h5d6FD7m/8Agv8A8lR7jf1HCf35f1/XmZPiLVrW3WR0eSSSOUeZ8u1csDgepOOePSpfD2i6n8QNRBtLBJoeI3l8plt4iBnBOQMZ5IGW9q6nwf8ACCO3jTUPHV8roCJHtIpdsS4/vt1YjPbAHqRXqdtPthj03QbVNNsvJjeJ0gAdldsAxxHGFOOHfah/h3kFa/ToYdLRbni8r3kzE0DwB4V8L38N9e20F/qzkCCCGH5AcdI4h94jqSc9M8YzXTXN1eXwWS6kjgswpZUglwvoN8ikFjnPyxnHB/eZG053mQWz3EfkvPcPIQ+6QOZAvCmR+rLnJCYVf9hCNxhuLhY5Q+pvIxGCsS8Y44HPqO/PrzXXCgokSrWVo6GhDOVjFvp0YSGJNqyFQoRB2RQAqLnngDnBwDVSW+hhjKW6s85PzSMeBWZNezXG5eYojzsU06NgsR8uJiVUlm9PXHp/+v1xXRZIwSciRpmaQyyyF2PVm/pVefUJNhMTpFCpIe4lO2NMbd2T3IVt2BzgGs/Wtcs9Cha81qPyYVYiKEEF52HOMdgRj3O9TwMmsSPS9b8WRwah4oMuj+HsL9j05UxPdqqDbnoQu0p+DD13VNwUbhDquseJp5dP8LSHyYwBfa1MMRRAbvuZ74Jx+PUcjpPDekaZ4fsmh01MzS/8fOoScz3B9ieVX2HoO4yZt0MNhDawW0NlYwD9zaxDCqPVv7zcdT3JPUknN/4THSNFkubmaVJr2AZhR1BiU4Jycsuc9Bg8EE4I5rSnTdSXKOc1BaGtf3DWQETQPCdoKhlK8diM9azJ55JEe5lb5QQCScc9gP8AAdK4nw94q8QeJNcbU9eE00M6GRGA8uNlBwfLzwEBBG455z16V0ttbyaxeGO1bbbxn97OfuAnONoPPOOAeT1OOcVVhGDsnczg5T3RMrT6ndGK0jEUSDLuzHbGv95j/n2FVfFeoWmj6JLBbvI3mIRlRmSdygIGB/D834fzn8Ra1pmi6LcQEfZ7ZVYKGJ3XDcAMSB05J/Aewrxbxd4rt9atHO25N5LNuZjhVjjGcKuD0PB/zk8Tm5vQ9CnSVNc0y4/iG68SeNbfflLaJ3ZYweOMn+dc/wCNpVPibUGzuZ5Tk+gHb9Kl8BmNdc35yRCxHt0rJ8QSmTW71iwJ89/51drRMZTcqlyqpXaW6kdQanEsYK7WLDHA5zVTk+hAqRZCEG1wD7DFQ0FhZZNznapVe3NSQTHlSQRVVmJPJyacjYPT8qLAWo5NzHPGDTpX3Kc96qg4Y+lOZ+KViyKYbW4Aoob5mFFUI3re1vJifKtZ5AAT8qE8AEn8sH8qekE10VhaItsII3L90Z6/TmvSvA9jHeaVb3s0knm+f5Z2YUFSORwO+T+dV9Q0+30/WbZoN5zcJDh2yNhU5GOnOf8A9VfPvHtTlG2qO7+26trOC1LmuX0eiXMGn6YlsBaaeGuHt4QEkkPBUEHLNwe/H4VPp9noereGD/wjctwviOAs0lpPKD9pQ5+4eMsP6muc8QRqmoQovSTaG/Hbz9RitDwBDHdzxtKoDBlIZPlIJGTgjpzWEp+0XtH1MYOeY4lSqaqWlu3p2+4ptpOqQ2cbXVnJbLI7ecHyoxkY69+Sfwx3rX03RtQ1tobeBTJ5aZnjZdqoNqjJ7EZBwBz9Mc7fxO1PUtN1dtLgvpWtzFHnzQrn5hzyR7Vzer+KNWXXl0uGSKC06KkUYUqMdNw55xnk1nTvKXNJbXZ2Y3KMvwHLKPM9L2drHZW8nhrwPp7DULK21HUDGFtrRmysf+047noBn1rF8P6rLqVhdWktw/k/bDIkTNhccbQDjO0EkjHYfhUw0u1vn0K+nVvNu7iO3n2nAcFSdx/2h2P86e+nWsdxIVU5NxI554LBwoO37uQG9OwrixGO9rDl1V/8/wDgHk4nHV69oR92D0sv1/qxvTeCo9bsLayuIITcPKPMkDEhsqUJVvXcAR9Md65+DwS5jnVUkWaaOaC4kZ2CrggJ06glsjnkc8cV1l1rV1HoFteCOBpRKkXKnBCs3JGeSQoB9RXaXswSxMfkQkRzxjJTls7T83rzz6fpXzqzKvh1y30u/wCvx/AKNCnN8qR5Tpvhm+ltmt9NthPd3jrDbxRBmaMuDz0HDfKPYDqO32d4dsdJ+FPwlRb6ZFttHsDPfTqAPOkC5dvqzdB9BXlX7Oem6dfeMpbyayjWaztI5YShYKHI2Z25xwOnHvT/ANunUruHwFo+ixSbbTUr5vtSjrII1DKp9txBx6gV91w3H29J15bt2IVJUmz43+KHjjXPiB4yufFGsPIIpJyYYNxKwR5+VF+gwPet2CLQ9S09ZbsoltbgMwZsBf8Aac/yFZKWUDXNqu0jzpFjOP4Qe4965PxhqFx/aE2loRFZ28hVY0GAxH8Tf3m9z+GK+3p0oqn7WW3Y5pVJe09nHc3PEvi2O+gfStMj8nTxjcxUb5iDxn0X0H5+3H6kc3n/AGz/AKGt/wCGun2t/rbveRCZbdRIsbcqxz/EO4rD1lQuqyqowBuAHtzXDipupJSfodVGCgnFDdHbBmGM5Tr6V7H4F8nRvD8epWbeTc3gzM27lirMBjPtXjWkf6yT/dNfTHwr8H6Tq/hPS5r5rpt0TMVWXav3z6CsYVI07uSLcJT0iZK+JbxJV+RJSeu5Ebb+GK4v4xak+qWdpI0cSuDtYpEEB5PoK9A+MHhrS/C15pC6Qk0f2mOXzTJKXJ2sAOvTrWtfeANEm8DwXk0l3I1xAsjKzJhWIzx8uR+dVUqwlS5ktxwhONTlbPONL1q8Xw9omm6dPJbTpbi4lmhO10wTtw3Y5BP4D1r7E+CevSSfC6FfFn9o3VzBC8gvdQRUaVF4JDhi5UHozAHaynBHNeF/s/8AhvRZPDOv+NrqxivNSsNUh0+1iuBvgjQlFDbD95gGONxK55xX0pa6La+JvBbR6s8shurq48+RNquwVnVVBxlQPKjPy4+76cU5tTik0XTTjqeZatp+s3+oxa9Dp8badYPNJexfaTP5q7VwIyIwrkgquTgg5GBtOfm/9oHwLJ4P8Sm5+0CYeebdmBysgABR1I4xsAUjsykV794h8TXMHw90rQLCxstP043t3biO38wFRbCBomDly24ZOTnpgV8x/ErVr640XQdPklBt2nlm246NlF4PoeTj1JPelCKjHTYurN1NWdX8Xr+OXwGiKxP7yLPGP4TUvwfvB/whOHBYC5fuOOFp2uX9z4hsU0vUhbG0LJL5cVpFGQwGB8yrnHtmt34TaDpc1yNDuLczWjOWGXZWVieo2kD8xVSrqM+aS6HMqbasi6upNayDyJ5I2Y9Q5BH4g1fvPEWs3tj9hOv3zxEglXnZ06+hODXr/iv4SeC/7Khkt7O4tZo7YuZIpiS5AH3g2V/ICvmG8d4L94o32qCcYAH/ANatKOIhWV0ialOVPRs7aHUYSCs1zGsoPIGcD0qyNViuJS0sqEM3VU2g/gAAK88gvrrzRAJML64Gf1pXvrgoGOzJIz8o7nFdCkY3Z6Dc31lg+cn7rGPmAINcv8Q723/4QnU/KuAwaIYXPbcO2awZ9SvBBsEmBnb0HTGa57xhd3EmgX8LyMy+VnJPJ+YVM5aDjds4jSYjqeoWNgJfL82Ro92M43Lj+tehwWEWkWMFhDp2l3KxAq1xNaK0shJJzz9ePauI8FZksdRhZmCFo2wD3G7BrorO8uPPSF5C6lf4uSK4o1IufI0byTSuiCa3Ikk2pDhyc4jAwfQen4VJa2XyGMqp3cE5JIH16g81vaJYw3+u2VlMXWKeeON9pGcMQD17816Z4h+G+g6XZtNbz35O1jh5EI4x6L70pxURxvI8t0rw9b3My28EEty7/KsRY5z7nPA9T2r6W+Ael/Z/ETTLMPPuJyP9UcKnGF69vX36V4N4Pun0/wAT3LQojGC3mKb8nkKevNfTXwUsoriz0q+meZpp03sVkKAE+gXFc2JcGlzI9jLYpUpS9fyMLx5bR2PxA11RIsjGVZGUnLLuUHH55x7V4l8XIL3UdkqrtFqzMIwvOOjfXjB/A17l8VtOt7H4p6hc2+/zZhAkjO24svljAJPPUk1wPi62hKvebMSO4BwSBwPSubkhTq8/Rnv1oqvl8Y9kv8zyf4JK6+IbG6eSJUNxcqF3fMTsckgenvXvi3UYcA/dzyTzivnnwQv2P4mLbwMyqs9xg55GUYnp9a9pvZGtYVkjO45A+fmvYwz91nxNVWZz/wAamjfwPeMEdAZYzkc5+b0zXn3ha6ltfglezwsBLHqCOmecFWiI4rv/AB1dvceD7nzo4mwUIBXI4b0PHaqWu6FY2vw8msoFKQ3F3GWVVVcZkUcYA7AVc+voZrdGT8C9bvtUk1eO+nUqJA6gLj5meQmvs/4HeGjpHh06pdIPteoAMCeqxD7o/Hr+XpXxr+y3pFnfeNbmwuQ7wNqMcLDdjK+Y9fanx41i98M/BnxNqujutvdWunsIGA/1ZOFyMdCAePcCsZStTSLteTPir9tPx5d+Mfis1raq39h+Hla1tmDZWWUn97J+YCj2TPeuA8LaHYatohurtkDKh2k8HI96g8V3cz+FljbbhQFzjnFZOg3lxHpX2dXwmeleNVnOtT5k7O53U7U5dxdOjs49P1PTJMM7SAxn6VPp+krNs0q0QrLdLtYnnJrU8B2FtdG5eZNxBqG3mktfF9q0LbTHNhfzpOTUpJPzC10rmV8Q9HuNFudO0yfGUi4I6HJ610nxU0S1tIfCkdqBloFjcD6jmj4qyvqXjTTEuTkfIvyjHGa6fx5axf2ppUZyViKbc9ulZOtJKnL1LjBNy+Rz/wAfoLdf7BeG1EJ8jYWAxuxipvEnhbUPEraAbFVMMVukcjHoDkdcVv8A7QMaP4Y0iRh8ylSPbNXPBepXVroAMLAHYMZGccVhCq4UKco7q/4lyipVJJ9Tlvjj4Q03SrC01O1xHKwWORAOrDg5rE1Hw/HLr3hm1sLZEe4VDIV4yc9TXafENm1HSbGO7YyKZNxyepq/YW8SeNdAkVACsAxgcUU8RNU1d7XHKnG/rYw4/hpJeeM9a/tBvLhjt2dMHhjj1rjNC8OafL4b1+4uIzJcWblYWDV9A6vcyPeaix2gmPHA7V5V8ObG3vbTWYLhS0byZYA4z81RQxVWUZXeisXUowVtO5B4X8M3Oqx6HI1s8kNtCS2F4BzXJ6p4NvE1QXMgH2Oa4PI4wC3T619JeGbS30/w3cxW0YCxxEpu5x3rzDUP9I0y0aTkm7z+ppwxVSFR8vX/AILG6UZRSZnaZ4dtdLtNYs7OAsZYAFaQZOf8mvMvFWmyafqKWzj5/KUkelfT3hyyt5r1vMjzuUZ/SvH/AI42drY+Pg1vCq5VVIPIIxV4HEy9s1LW6FXpRdPQqfD/AOHj3iQ6rrCkWZGRGDhmJ4A/rXQ/F3Tk0Pwm0VpH5VvJMqoo7DFdn4HRbjQLZpFALKnA6Vk/tLny/CVpGqjDTjPHNZwr1K2JjzvS45U406T5ex8/abZ3GoXsdpbIXlkIAAFfS/g74XW2i/Dy9F1FFJqs0UoeTOQoK8VyP7OOkWLLc6lJCHuBFlSwB2nd29K9/wDEH/Im6lJkhvKc5H+7V5jjJyqeyjokThKEVDne7PhO7jMV1NETko7Ln6Grfh7SL7XdZttJ06EzXNzIERQcfjzVO5JNxISckscn8a9y/Y202yu/HV1dXMCyywQ/ui38OTyR717Veo6VJy6nn0oKdTlNb48+Dl8FfBvR9LtzIP36GcOQTuwc8gdM818519hftoMW8B2/T/j6Svj2ufLm3Td+7/Q1xiSmrdj0X9nnw9/wkXxItbd45HigjeZ9iBsYGBnP1rm/iAGtfHOtQQyOEivZUXBxgBiK9w/Ye0u0udY16/lVjNDCiIQ2AAck/wAq8L+IMjSeOdckbGTqE2cf75p05N4qXZIJxSoR9TLW+vV+7eXC/SQ/417fb6Bd3n7MY8T2+oXovLedmZhdMPlWQqRjPpXg9fVHwuIl/ZH1SGRVdP8ASRhhnHJpZhNwjGS7r9QwkeaUl5HzWniHX4+E1zUl+l04/rXUfDDW/EWoeONMsX17VGinl2Opu5MEfnXB123wO/5Kho3/AF2P8jXRiny0ZtdmZUFepFeZvfGW18X+D/FUqp4g1k2s/wA6SLcSqgJ/hBzXEjxn4vUceKtbH/b/AC//ABVfXf7Qmh2GrfDS6mulk320BmjKNjDDpXxNXNl1d1qXvbo2xlJU6mmzPdvh9N4u8U+AbiODxLqiXasQkv2t8/e6E5zV79n/AEvx/wCIPisdO1jxHrh0zR2+0Xu67kKy4OETk9GYfiA1bv7JMaS+Eb5XUECc4/SvonwXY2tppbzQQqklxKzysAMsQxAz+Ar4vijPa2XYauobyfKn2v1+7bzPTw2EhVUJPoQfEOQt4cuNPS8e1e7UxNJHjesZ+/gngEjjPbPFeSaTFo+hwvp/hrTUysoW5m3bY0c4wZJOfmORhBljkbVrc8XX11rPxD13RbuVlsdN0v7QkcZ2+adrZVz12n/ZKn3rNu3+w6Ys9ukalWVY0CAJEHTJCIMKo5PQfN/FuPNerwVk0MDldOX2qi5m/XZfJfjc4MyxXPWattoRRW0cXk32o3BluF3srPF8vXA8qJiQOR95wzcHiImpJLpph5Zk+yQHGS7ku+BjczdT3z1J7liM1mxSuds7nzJGOCXJPArJvL64vL4iVlC44VBtAHp/nk96+1jFLQ8eU2zWuNSjhfbYOQqj/WFcVUmMiTF7glnPLbjzn+lQea0MKmNVDZ4bHI+npVCKaS4voLd2wsm7JHUYRmH6gVRJel1G5W4FtaQIZGjaQZ4+RcZYk9ByPzrH1fxhcWV6+ieH1Or65N5kexE+SFSBnPpgBiT1Ge2KwvjHrGoaLc2nh/TZzBbCJ08wf60ruOQW98Ak9a6yPSrLwfo9vZaHF5D3LOs90Tmd8BG5bt16AADGRg5Jh6suO3N0Kuj+GodM1JtV8Qzx674kJJCHJtrI+mOMsCTwOhHGOGO3cXn717q7mMs7/ec+noB2HsK1/EeiWGk6HoUlmsglvriGOZ2ck4cMTgdB0GOPzrgr66knuGDbQq/KAPStnS5Hqc1PEqvFuPR2+40by/kuDtThewFc9rmgaLfJ9pvEEt1nCKB93GOWP54A/HHfTtrl7QNJGkZkxhWYZKZ7jtn69Oo5wan8H6fBrHii2sLzeYHDswRsE7UZsZ/Ck9EXHVlnwhZM2gXcDW8cNhI6edeyR7pcIMCOI9c4+oGPXGW+JPE2naJo0bGL7LCiJLawAn5+Dy5+o/l6ZrY8Z3kltaXLwxxIlmkywQhcRoFxjAH4mvm7xbqV3qGszC6k3hWwB2/z/LtXFObm7HqUaUYR55a2F8T+JL3XtSNxcMTHwEj6DAHFY77HTdjBz2pHGCPrTZHYyBeMU9kZzqObuxbea4tZDJbytG2CpZTzioDuLFmPJ6k1b2gjmoJFGaSZmQHg8UI3NDjBFNqyhx9aATSLThxQAK1KSdtNfg/hR3x70AKrUUKoooA//9k=">
            <a:extLst>
              <a:ext uri="{FF2B5EF4-FFF2-40B4-BE49-F238E27FC236}">
                <a16:creationId xmlns:a16="http://schemas.microsoft.com/office/drawing/2014/main" id="{081A6B16-61A5-4977-BF5D-59E754047298}"/>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5" name="Obraz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85886" y="301301"/>
            <a:ext cx="5705927" cy="1387369"/>
          </a:xfrm>
          <a:prstGeom prst="rect">
            <a:avLst/>
          </a:prstGeom>
        </p:spPr>
      </p:pic>
      <p:pic>
        <p:nvPicPr>
          <p:cNvPr id="6" name="Obraz 5"/>
          <p:cNvPicPr>
            <a:picLocks noChangeAspect="1"/>
          </p:cNvPicPr>
          <p:nvPr/>
        </p:nvPicPr>
        <p:blipFill>
          <a:blip r:embed="rId3"/>
          <a:stretch>
            <a:fillRect/>
          </a:stretch>
        </p:blipFill>
        <p:spPr>
          <a:xfrm>
            <a:off x="5746093" y="5162290"/>
            <a:ext cx="2528018" cy="949753"/>
          </a:xfrm>
          <a:prstGeom prst="rect">
            <a:avLst/>
          </a:prstGeom>
        </p:spPr>
      </p:pic>
      <p:sp>
        <p:nvSpPr>
          <p:cNvPr id="8" name="pole tekstowe 7"/>
          <p:cNvSpPr txBox="1"/>
          <p:nvPr/>
        </p:nvSpPr>
        <p:spPr>
          <a:xfrm>
            <a:off x="9392163" y="1688670"/>
            <a:ext cx="1020278" cy="307777"/>
          </a:xfrm>
          <a:prstGeom prst="rect">
            <a:avLst/>
          </a:prstGeom>
          <a:noFill/>
        </p:spPr>
        <p:txBody>
          <a:bodyPr wrap="square" rtlCol="0">
            <a:spAutoFit/>
          </a:bodyPr>
          <a:lstStyle/>
          <a:p>
            <a:r>
              <a:rPr lang="pl-PL" sz="1400"/>
              <a:t>2024-04-26</a:t>
            </a:r>
          </a:p>
        </p:txBody>
      </p:sp>
    </p:spTree>
    <p:extLst>
      <p:ext uri="{BB962C8B-B14F-4D97-AF65-F5344CB8AC3E}">
        <p14:creationId xmlns:p14="http://schemas.microsoft.com/office/powerpoint/2010/main" val="66332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atin typeface="+mn-lt"/>
              </a:rPr>
              <a:t>Typ projektu nr 2 - Warunki wsparcia  </a:t>
            </a:r>
          </a:p>
        </p:txBody>
      </p:sp>
      <p:sp>
        <p:nvSpPr>
          <p:cNvPr id="3" name="Symbol zastępczy zawartości 2"/>
          <p:cNvSpPr>
            <a:spLocks noGrp="1"/>
          </p:cNvSpPr>
          <p:nvPr>
            <p:ph idx="1"/>
          </p:nvPr>
        </p:nvSpPr>
        <p:spPr/>
        <p:txBody>
          <a:bodyPr vert="horz" lIns="0" tIns="0" rIns="0" bIns="0" rtlCol="0" anchor="t">
            <a:normAutofit/>
          </a:bodyPr>
          <a:lstStyle/>
          <a:p>
            <a:pPr marL="0" indent="0">
              <a:lnSpc>
                <a:spcPct val="150000"/>
              </a:lnSpc>
              <a:buNone/>
            </a:pPr>
            <a:endParaRPr lang="pl-PL">
              <a:latin typeface="+mn-lt"/>
            </a:endParaRPr>
          </a:p>
          <a:p>
            <a:pPr>
              <a:lnSpc>
                <a:spcPct val="150000"/>
              </a:lnSpc>
            </a:pPr>
            <a:r>
              <a:rPr lang="pl-PL">
                <a:latin typeface="+mn-lt"/>
              </a:rPr>
              <a:t>Wsparcie będzie realizowane w ramach instrumentu ZIT w trybie konkurencyjnym, w oparciu o kompleksowe Strategie ponadlokalne/ Strategie ZIT z opracowaną przez związki ZIT listą projektów.</a:t>
            </a:r>
          </a:p>
          <a:p>
            <a:pPr>
              <a:lnSpc>
                <a:spcPct val="150000"/>
              </a:lnSpc>
            </a:pPr>
            <a:r>
              <a:rPr lang="pl-PL">
                <a:latin typeface="+mn-lt"/>
              </a:rPr>
              <a:t>Ograniczenia w zakresie budowy nowych obiektów. Wsparcie nowej infrastruktury dopuszcza się wyłącznie w uzasadnionych okolicznościach np. brak istniejącej infrastruktury</a:t>
            </a:r>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015AA-59F6-416B-87A6-8E3D940284E2}" type="slidenum">
              <a:rPr kumimoji="0" lang="pl-PL" sz="1000" b="0" i="0" u="none" strike="noStrike" kern="1200" cap="none" spc="0" normalizeH="0" baseline="0" noProof="0" smtClean="0">
                <a:ln>
                  <a:noFill/>
                </a:ln>
                <a:solidFill>
                  <a:srgbClr val="002073"/>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pl-PL" sz="1000" b="0" i="0" u="none" strike="noStrike" kern="1200" cap="none" spc="0" normalizeH="0" baseline="0" noProof="0">
              <a:ln>
                <a:noFill/>
              </a:ln>
              <a:solidFill>
                <a:srgbClr val="002073"/>
              </a:solidFill>
              <a:effectLst/>
              <a:uLnTx/>
              <a:uFillTx/>
            </a:endParaRPr>
          </a:p>
        </p:txBody>
      </p:sp>
      <p:pic>
        <p:nvPicPr>
          <p:cNvPr id="5" name="Obraz 4"/>
          <p:cNvPicPr>
            <a:picLocks noChangeAspect="1"/>
          </p:cNvPicPr>
          <p:nvPr/>
        </p:nvPicPr>
        <p:blipFill>
          <a:blip r:embed="rId2"/>
          <a:stretch>
            <a:fillRect/>
          </a:stretch>
        </p:blipFill>
        <p:spPr>
          <a:xfrm>
            <a:off x="8322904" y="280698"/>
            <a:ext cx="1412767" cy="1699139"/>
          </a:xfrm>
          <a:prstGeom prst="rect">
            <a:avLst/>
          </a:prstGeom>
        </p:spPr>
      </p:pic>
    </p:spTree>
    <p:extLst>
      <p:ext uri="{BB962C8B-B14F-4D97-AF65-F5344CB8AC3E}">
        <p14:creationId xmlns:p14="http://schemas.microsoft.com/office/powerpoint/2010/main" val="1366435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467470"/>
            <a:ext cx="8640381" cy="514308"/>
          </a:xfrm>
        </p:spPr>
        <p:txBody>
          <a:bodyPr/>
          <a:lstStyle/>
          <a:p>
            <a:r>
              <a:rPr lang="pl-PL">
                <a:latin typeface="+mn-lt"/>
                <a:ea typeface="Open Sans"/>
                <a:cs typeface="Open Sans"/>
              </a:rPr>
              <a:t>Typ projektu nr 2 - </a:t>
            </a:r>
            <a:r>
              <a:rPr lang="pl-PL">
                <a:latin typeface="+mn-lt"/>
              </a:rPr>
              <a:t>Kwalifikowalność wydatków </a:t>
            </a:r>
          </a:p>
        </p:txBody>
      </p:sp>
      <p:sp>
        <p:nvSpPr>
          <p:cNvPr id="3" name="Symbol zastępczy zawartości 2"/>
          <p:cNvSpPr>
            <a:spLocks noGrp="1"/>
          </p:cNvSpPr>
          <p:nvPr>
            <p:ph idx="1"/>
          </p:nvPr>
        </p:nvSpPr>
        <p:spPr>
          <a:xfrm>
            <a:off x="881410" y="1115541"/>
            <a:ext cx="8803532" cy="5616624"/>
          </a:xfrm>
        </p:spPr>
        <p:txBody>
          <a:bodyPr vert="horz" lIns="0" tIns="0" rIns="0" bIns="0" rtlCol="0" anchor="t">
            <a:normAutofit fontScale="85000" lnSpcReduction="20000"/>
          </a:bodyPr>
          <a:lstStyle/>
          <a:p>
            <a:pPr marL="0" indent="0">
              <a:lnSpc>
                <a:spcPct val="160000"/>
              </a:lnSpc>
              <a:spcBef>
                <a:spcPts val="600"/>
              </a:spcBef>
              <a:buNone/>
            </a:pPr>
            <a:r>
              <a:rPr lang="pl-PL" b="1">
                <a:latin typeface="+mn-lt"/>
                <a:ea typeface="Open Sans"/>
                <a:cs typeface="Open Sans"/>
              </a:rPr>
              <a:t>Niektóre wydatki</a:t>
            </a:r>
            <a:r>
              <a:rPr lang="pl-PL">
                <a:latin typeface="+mn-lt"/>
                <a:ea typeface="Open Sans"/>
                <a:cs typeface="Open Sans"/>
              </a:rPr>
              <a:t> </a:t>
            </a:r>
            <a:r>
              <a:rPr lang="pl-PL" b="1">
                <a:latin typeface="+mn-lt"/>
                <a:ea typeface="Open Sans"/>
                <a:cs typeface="Open Sans"/>
              </a:rPr>
              <a:t>kwalifikowalne</a:t>
            </a:r>
            <a:r>
              <a:rPr lang="pl-PL">
                <a:latin typeface="+mn-lt"/>
                <a:ea typeface="Open Sans"/>
                <a:cs typeface="Open Sans"/>
              </a:rPr>
              <a:t> </a:t>
            </a:r>
          </a:p>
          <a:p>
            <a:pPr marL="251460" indent="-251460">
              <a:lnSpc>
                <a:spcPct val="160000"/>
              </a:lnSpc>
              <a:spcBef>
                <a:spcPts val="600"/>
              </a:spcBef>
            </a:pPr>
            <a:r>
              <a:rPr lang="pl-PL">
                <a:latin typeface="+mn-lt"/>
              </a:rPr>
              <a:t>przygotowanie projektu </a:t>
            </a:r>
          </a:p>
          <a:p>
            <a:pPr marL="251460" indent="-251460">
              <a:lnSpc>
                <a:spcPct val="160000"/>
              </a:lnSpc>
              <a:spcBef>
                <a:spcPts val="600"/>
              </a:spcBef>
            </a:pPr>
            <a:r>
              <a:rPr lang="pl-PL">
                <a:latin typeface="+mn-lt"/>
              </a:rPr>
              <a:t>usługi nadzoru nad projektem </a:t>
            </a:r>
          </a:p>
          <a:p>
            <a:pPr marL="251460" indent="-251460">
              <a:lnSpc>
                <a:spcPct val="160000"/>
              </a:lnSpc>
              <a:spcBef>
                <a:spcPts val="600"/>
              </a:spcBef>
            </a:pPr>
            <a:r>
              <a:rPr lang="pl-PL">
                <a:latin typeface="+mn-lt"/>
              </a:rPr>
              <a:t>środki trwałe i wartości niematerialne i prawne </a:t>
            </a:r>
          </a:p>
          <a:p>
            <a:pPr marL="251460" indent="-251460">
              <a:lnSpc>
                <a:spcPct val="160000"/>
              </a:lnSpc>
              <a:spcBef>
                <a:spcPts val="600"/>
              </a:spcBef>
            </a:pPr>
            <a:r>
              <a:rPr lang="pl-PL">
                <a:latin typeface="+mn-lt"/>
              </a:rPr>
              <a:t>prace budowlane, instalacyjne i adaptacyjne</a:t>
            </a:r>
          </a:p>
          <a:p>
            <a:pPr marL="251460" indent="-251460">
              <a:lnSpc>
                <a:spcPct val="160000"/>
              </a:lnSpc>
              <a:spcBef>
                <a:spcPts val="600"/>
              </a:spcBef>
            </a:pPr>
            <a:r>
              <a:rPr lang="pl-PL">
                <a:latin typeface="+mn-lt"/>
                <a:ea typeface="Open Sans"/>
                <a:cs typeface="Open Sans"/>
              </a:rPr>
              <a:t>Wydatki na zagospodarowanie bezpośredniego otoczenia obiektów infrastruktury turystycznej</a:t>
            </a:r>
            <a:br>
              <a:rPr lang="pl-PL">
                <a:latin typeface="+mn-lt"/>
              </a:rPr>
            </a:br>
            <a:r>
              <a:rPr lang="pl-PL">
                <a:latin typeface="+mn-lt"/>
                <a:ea typeface="Open Sans"/>
                <a:cs typeface="Open Sans"/>
              </a:rPr>
              <a:t> powiązanego z realizowanym projektem</a:t>
            </a:r>
          </a:p>
          <a:p>
            <a:pPr marL="251460" indent="-251460">
              <a:lnSpc>
                <a:spcPct val="160000"/>
              </a:lnSpc>
              <a:spcBef>
                <a:spcPts val="600"/>
              </a:spcBef>
            </a:pPr>
            <a:r>
              <a:rPr lang="pl-PL">
                <a:latin typeface="+mn-lt"/>
              </a:rPr>
              <a:t>Środki trwałe niezbędne do prawidłowego funkcjonowania obiektów infrastruktury turystycznej</a:t>
            </a:r>
          </a:p>
          <a:p>
            <a:pPr marL="251460" indent="-251460">
              <a:lnSpc>
                <a:spcPct val="160000"/>
              </a:lnSpc>
              <a:spcBef>
                <a:spcPts val="600"/>
              </a:spcBef>
            </a:pPr>
            <a:r>
              <a:rPr lang="pl-PL">
                <a:latin typeface="+mn-lt"/>
              </a:rPr>
              <a:t>Elementy uwzględniające rozbudowę systemów e-informacji turystycznej w powiązaniu z podstawową infrastrukturą projektu</a:t>
            </a:r>
          </a:p>
          <a:p>
            <a:pPr marL="251460" indent="-251460">
              <a:lnSpc>
                <a:spcPct val="160000"/>
              </a:lnSpc>
              <a:spcBef>
                <a:spcPts val="600"/>
              </a:spcBef>
            </a:pPr>
            <a:r>
              <a:rPr lang="pl-PL">
                <a:latin typeface="+mn-lt"/>
                <a:ea typeface="Open Sans"/>
                <a:cs typeface="Open Sans"/>
              </a:rPr>
              <a:t>Elementy uwzględniające promocję szlaków dziedzictwa kulturowego w tym z wykorzystaniem technologii</a:t>
            </a:r>
            <a:br>
              <a:rPr lang="pl-PL">
                <a:latin typeface="+mn-lt"/>
              </a:rPr>
            </a:br>
            <a:r>
              <a:rPr lang="pl-PL">
                <a:latin typeface="+mn-lt"/>
                <a:ea typeface="Open Sans"/>
                <a:cs typeface="Open Sans"/>
              </a:rPr>
              <a:t> technologii cyfrowych</a:t>
            </a:r>
          </a:p>
          <a:p>
            <a:pPr marL="251460" indent="-251460">
              <a:lnSpc>
                <a:spcPct val="160000"/>
              </a:lnSpc>
              <a:spcBef>
                <a:spcPts val="600"/>
              </a:spcBef>
            </a:pPr>
            <a:r>
              <a:rPr lang="pl-PL">
                <a:latin typeface="+mn-lt"/>
              </a:rPr>
              <a:t>inne wydatki bezpośrednie, których nie można zaklasyfikować do żadnej z powyższych kategorii</a:t>
            </a:r>
          </a:p>
          <a:p>
            <a:pPr marL="251460" indent="-251460">
              <a:lnSpc>
                <a:spcPct val="160000"/>
              </a:lnSpc>
              <a:spcBef>
                <a:spcPts val="600"/>
              </a:spcBef>
            </a:pPr>
            <a:r>
              <a:rPr lang="pl-PL" b="1">
                <a:latin typeface="+mn-lt"/>
                <a:ea typeface="Open Sans"/>
                <a:cs typeface="Open Sans"/>
              </a:rPr>
              <a:t>Koszty pośrednie 7% </a:t>
            </a:r>
            <a:r>
              <a:rPr lang="pl-PL">
                <a:latin typeface="+mn-lt"/>
                <a:ea typeface="Open Sans"/>
                <a:cs typeface="Open Sans"/>
              </a:rPr>
              <a:t>- zamknięty katalog kosztów </a:t>
            </a:r>
            <a:r>
              <a:rPr lang="pl-PL" sz="1400">
                <a:latin typeface="+mn-lt"/>
                <a:ea typeface="Open Sans"/>
                <a:cs typeface="Open Sans"/>
              </a:rPr>
              <a:t>(</a:t>
            </a:r>
            <a:r>
              <a:rPr lang="pl-PL" sz="1400" u="sng">
                <a:latin typeface="+mn-lt"/>
                <a:ea typeface="Open Sans"/>
                <a:cs typeface="Open Sans"/>
              </a:rPr>
              <a:t>m.in.</a:t>
            </a:r>
            <a:r>
              <a:rPr lang="pl-PL">
                <a:latin typeface="+mn-lt"/>
                <a:ea typeface="Open Sans"/>
                <a:cs typeface="Open Sans"/>
              </a:rPr>
              <a:t> </a:t>
            </a:r>
            <a:r>
              <a:rPr lang="pl-PL" sz="1400">
                <a:latin typeface="+mn-lt"/>
                <a:ea typeface="Open Sans"/>
                <a:cs typeface="Open Sans"/>
              </a:rPr>
              <a:t>koszty personelu zaangażowanego do „obsługi projektu”, opłaty za energię, koszty ubezpieczeń)</a:t>
            </a:r>
            <a:endParaRPr lang="pl-PL">
              <a:latin typeface="+mn-lt"/>
              <a:ea typeface="Open Sans"/>
              <a:cs typeface="Open Sans"/>
            </a:endParaRP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11</a:t>
            </a:fld>
            <a:endParaRPr lang="pl-PL"/>
          </a:p>
        </p:txBody>
      </p:sp>
    </p:spTree>
    <p:extLst>
      <p:ext uri="{BB962C8B-B14F-4D97-AF65-F5344CB8AC3E}">
        <p14:creationId xmlns:p14="http://schemas.microsoft.com/office/powerpoint/2010/main" val="102176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467470"/>
            <a:ext cx="8640381" cy="514308"/>
          </a:xfrm>
        </p:spPr>
        <p:txBody>
          <a:bodyPr/>
          <a:lstStyle/>
          <a:p>
            <a:r>
              <a:rPr lang="pl-PL">
                <a:latin typeface="+mn-lt"/>
                <a:ea typeface="Open Sans"/>
                <a:cs typeface="Open Sans"/>
              </a:rPr>
              <a:t>Typ projektu nr 2 - </a:t>
            </a:r>
            <a:r>
              <a:rPr lang="pl-PL">
                <a:latin typeface="+mn-lt"/>
              </a:rPr>
              <a:t>Kwalifikowalność wydatków </a:t>
            </a:r>
          </a:p>
        </p:txBody>
      </p:sp>
      <p:sp>
        <p:nvSpPr>
          <p:cNvPr id="3" name="Symbol zastępczy zawartości 2"/>
          <p:cNvSpPr>
            <a:spLocks noGrp="1"/>
          </p:cNvSpPr>
          <p:nvPr>
            <p:ph idx="1"/>
          </p:nvPr>
        </p:nvSpPr>
        <p:spPr>
          <a:xfrm>
            <a:off x="881410" y="1424539"/>
            <a:ext cx="8640382" cy="5307625"/>
          </a:xfrm>
        </p:spPr>
        <p:txBody>
          <a:bodyPr vert="horz" lIns="0" tIns="0" rIns="0" bIns="0" rtlCol="0" anchor="t">
            <a:normAutofit/>
          </a:bodyPr>
          <a:lstStyle/>
          <a:p>
            <a:pPr marL="0" indent="0">
              <a:spcBef>
                <a:spcPts val="600"/>
              </a:spcBef>
              <a:buNone/>
            </a:pPr>
            <a:r>
              <a:rPr lang="pl-PL" b="1">
                <a:latin typeface="Open Sans"/>
                <a:ea typeface="Open Sans"/>
                <a:cs typeface="Open Sans"/>
              </a:rPr>
              <a:t>Wydatki</a:t>
            </a:r>
            <a:r>
              <a:rPr lang="pl-PL">
                <a:latin typeface="Open Sans"/>
                <a:ea typeface="Open Sans"/>
                <a:cs typeface="Open Sans"/>
              </a:rPr>
              <a:t> </a:t>
            </a:r>
            <a:r>
              <a:rPr lang="pl-PL" b="1">
                <a:latin typeface="Open Sans"/>
                <a:ea typeface="Open Sans"/>
                <a:cs typeface="Open Sans"/>
              </a:rPr>
              <a:t>niekwalifikowalne</a:t>
            </a:r>
            <a:r>
              <a:rPr lang="pl-PL">
                <a:latin typeface="Open Sans"/>
                <a:ea typeface="Open Sans"/>
                <a:cs typeface="Open Sans"/>
              </a:rPr>
              <a:t> </a:t>
            </a:r>
          </a:p>
          <a:p>
            <a:pPr marL="0" indent="0">
              <a:spcBef>
                <a:spcPts val="600"/>
              </a:spcBef>
              <a:buNone/>
            </a:pPr>
            <a:endParaRPr lang="pl-PL">
              <a:latin typeface="Open Sans"/>
              <a:ea typeface="Open Sans"/>
              <a:cs typeface="Open Sans"/>
            </a:endParaRPr>
          </a:p>
          <a:p>
            <a:pPr marL="251460" indent="-251460">
              <a:lnSpc>
                <a:spcPct val="150000"/>
              </a:lnSpc>
              <a:spcBef>
                <a:spcPts val="600"/>
              </a:spcBef>
            </a:pPr>
            <a:r>
              <a:rPr lang="pl-PL">
                <a:latin typeface="+mn-lt"/>
              </a:rPr>
              <a:t>Zakup środków transportu na potrzeby realizacji projektu, za wyjątkiem</a:t>
            </a:r>
            <a:br>
              <a:rPr lang="pl-PL">
                <a:latin typeface="+mn-lt"/>
              </a:rPr>
            </a:br>
            <a:r>
              <a:rPr lang="pl-PL">
                <a:latin typeface="+mn-lt"/>
              </a:rPr>
              <a:t>zakupu nowych ekologicznych środków transportu będących atrakcją</a:t>
            </a:r>
            <a:br>
              <a:rPr lang="pl-PL">
                <a:latin typeface="+mn-lt"/>
              </a:rPr>
            </a:br>
            <a:r>
              <a:rPr lang="pl-PL">
                <a:latin typeface="+mn-lt"/>
              </a:rPr>
              <a:t>turystyczną</a:t>
            </a:r>
          </a:p>
          <a:p>
            <a:pPr marL="251460" indent="-251460">
              <a:lnSpc>
                <a:spcPct val="150000"/>
              </a:lnSpc>
              <a:spcBef>
                <a:spcPts val="600"/>
              </a:spcBef>
            </a:pPr>
            <a:r>
              <a:rPr lang="pl-PL">
                <a:latin typeface="+mn-lt"/>
              </a:rPr>
              <a:t>Roboty budowlane dotyczące infrastruktury służącej wyłącznie funkcjom</a:t>
            </a:r>
            <a:br>
              <a:rPr lang="pl-PL">
                <a:latin typeface="+mn-lt"/>
              </a:rPr>
            </a:br>
            <a:r>
              <a:rPr lang="pl-PL">
                <a:latin typeface="+mn-lt"/>
              </a:rPr>
              <a:t>administracyjno-zarządczym</a:t>
            </a:r>
          </a:p>
          <a:p>
            <a:pPr marL="251460" indent="-251460">
              <a:lnSpc>
                <a:spcPct val="150000"/>
              </a:lnSpc>
              <a:spcBef>
                <a:spcPts val="600"/>
              </a:spcBef>
            </a:pPr>
            <a:r>
              <a:rPr lang="pl-PL">
                <a:latin typeface="+mn-lt"/>
              </a:rPr>
              <a:t>Wydatki w ramach cross-</a:t>
            </a:r>
            <a:r>
              <a:rPr lang="pl-PL" err="1">
                <a:latin typeface="+mn-lt"/>
              </a:rPr>
              <a:t>financingu</a:t>
            </a:r>
            <a:endParaRPr lang="pl-PL">
              <a:latin typeface="+mn-lt"/>
            </a:endParaRPr>
          </a:p>
          <a:p>
            <a:pPr marL="251460" indent="-251460">
              <a:lnSpc>
                <a:spcPct val="150000"/>
              </a:lnSpc>
              <a:spcBef>
                <a:spcPts val="600"/>
              </a:spcBef>
            </a:pPr>
            <a:r>
              <a:rPr lang="pl-PL">
                <a:latin typeface="+mn-lt"/>
              </a:rPr>
              <a:t>Materiały i inne środki nie stanowiące środków trwałych</a:t>
            </a: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12</a:t>
            </a:fld>
            <a:endParaRPr lang="pl-PL"/>
          </a:p>
        </p:txBody>
      </p:sp>
    </p:spTree>
    <p:extLst>
      <p:ext uri="{BB962C8B-B14F-4D97-AF65-F5344CB8AC3E}">
        <p14:creationId xmlns:p14="http://schemas.microsoft.com/office/powerpoint/2010/main" val="125014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6A8E71-831A-4384-ADE6-832E837F0D2F}"/>
              </a:ext>
            </a:extLst>
          </p:cNvPr>
          <p:cNvSpPr>
            <a:spLocks noGrp="1"/>
          </p:cNvSpPr>
          <p:nvPr>
            <p:ph type="title"/>
          </p:nvPr>
        </p:nvSpPr>
        <p:spPr>
          <a:xfrm>
            <a:off x="1101436" y="899836"/>
            <a:ext cx="8563513" cy="720003"/>
          </a:xfrm>
        </p:spPr>
        <p:txBody>
          <a:bodyPr>
            <a:normAutofit/>
          </a:bodyPr>
          <a:lstStyle/>
          <a:p>
            <a:r>
              <a:rPr lang="pl-PL">
                <a:latin typeface="+mn-lt"/>
              </a:rPr>
              <a:t>Typ projektu nr 3 - Zakres wsparcia</a:t>
            </a:r>
          </a:p>
        </p:txBody>
      </p:sp>
      <p:sp>
        <p:nvSpPr>
          <p:cNvPr id="3" name="Symbol zastępczy zawartości 2">
            <a:extLst>
              <a:ext uri="{FF2B5EF4-FFF2-40B4-BE49-F238E27FC236}">
                <a16:creationId xmlns:a16="http://schemas.microsoft.com/office/drawing/2014/main" id="{B47BEA2F-0F5E-4CC2-B3F8-EE27C6822EE6}"/>
              </a:ext>
            </a:extLst>
          </p:cNvPr>
          <p:cNvSpPr>
            <a:spLocks noGrp="1"/>
          </p:cNvSpPr>
          <p:nvPr>
            <p:ph idx="1"/>
          </p:nvPr>
        </p:nvSpPr>
        <p:spPr>
          <a:xfrm>
            <a:off x="906138" y="1744636"/>
            <a:ext cx="8564245" cy="5060425"/>
          </a:xfrm>
        </p:spPr>
        <p:txBody>
          <a:bodyPr vert="horz" lIns="0" tIns="0" rIns="0" bIns="0" rtlCol="0" anchor="t">
            <a:normAutofit/>
          </a:bodyPr>
          <a:lstStyle/>
          <a:p>
            <a:pPr marL="251460" indent="-251460">
              <a:lnSpc>
                <a:spcPct val="150000"/>
              </a:lnSpc>
              <a:buFont typeface="Wingdings" panose="05000000000000000000" pitchFamily="2" charset="2"/>
              <a:buChar char="§"/>
            </a:pPr>
            <a:r>
              <a:rPr lang="pl-PL">
                <a:latin typeface="Open Sans"/>
                <a:ea typeface="Open Sans"/>
                <a:cs typeface="Open Sans"/>
              </a:rPr>
              <a:t>Sieciowanie infrastruktury turystycznej na rzecz utworzenia lub rozszerzenia szlaków turystycznych różnych rodzajów (m.in.: pieszych, rowerowych, konnych, narciarskich, wodnych), w tym infrastrukturę poprawiającą dostępność obiektów i atrakcji turystycznych do tych szlaków</a:t>
            </a:r>
          </a:p>
          <a:p>
            <a:pPr marL="251460" indent="-251460">
              <a:lnSpc>
                <a:spcPct val="150000"/>
              </a:lnSpc>
              <a:buFont typeface="Wingdings" panose="05000000000000000000" pitchFamily="2" charset="2"/>
              <a:buChar char="§"/>
            </a:pPr>
            <a:r>
              <a:rPr lang="pl-PL"/>
              <a:t>Inwestycje o charakterze liniowym</a:t>
            </a:r>
          </a:p>
          <a:p>
            <a:pPr marL="251460" indent="-251460">
              <a:lnSpc>
                <a:spcPct val="150000"/>
              </a:lnSpc>
              <a:buFont typeface="Wingdings" panose="05000000000000000000" pitchFamily="2" charset="2"/>
              <a:buChar char="§"/>
            </a:pPr>
            <a:r>
              <a:rPr lang="pl-PL"/>
              <a:t>Elementy uwzględniające rozbudowę systemów e-informacji turystycznej/kulturalnej w powiązaniu z podstawową infrastrukturą projektu</a:t>
            </a:r>
          </a:p>
          <a:p>
            <a:pPr marL="251460" indent="-251460">
              <a:lnSpc>
                <a:spcPct val="150000"/>
              </a:lnSpc>
              <a:buFont typeface="Wingdings" panose="05000000000000000000" pitchFamily="2" charset="2"/>
              <a:buChar char="§"/>
            </a:pPr>
            <a:r>
              <a:rPr lang="pl-PL"/>
              <a:t>Elementy uwzględniające promocję szlaków dziedzictwa kulturowego w tym z wykorzystaniem technologii cyfrowych</a:t>
            </a:r>
          </a:p>
          <a:p>
            <a:pPr marL="251460" indent="-251460">
              <a:lnSpc>
                <a:spcPct val="150000"/>
              </a:lnSpc>
              <a:buFont typeface="Wingdings" panose="05000000000000000000" pitchFamily="2" charset="2"/>
              <a:buChar char="§"/>
            </a:pPr>
            <a:r>
              <a:rPr lang="pl-PL">
                <a:latin typeface="Open Sans"/>
                <a:ea typeface="Open Sans"/>
                <a:cs typeface="Open Sans"/>
              </a:rPr>
              <a:t>działania w obszarze turystyki będą realizowane z poszanowaniem lokalnych zasobów przyrody i przy minimalnej ingerencji w środowisko naturalne </a:t>
            </a:r>
          </a:p>
        </p:txBody>
      </p:sp>
      <p:sp>
        <p:nvSpPr>
          <p:cNvPr id="4" name="Symbol zastępczy numeru slajdu 3">
            <a:extLst>
              <a:ext uri="{FF2B5EF4-FFF2-40B4-BE49-F238E27FC236}">
                <a16:creationId xmlns:a16="http://schemas.microsoft.com/office/drawing/2014/main" id="{0B4F6635-62F3-4F42-819E-23B02B6A50C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015AA-59F6-416B-87A6-8E3D940284E2}" type="slidenum">
              <a:rPr kumimoji="0" lang="pl-PL" sz="1000" b="0" i="0" u="none" strike="noStrike" kern="1200" cap="none" spc="0" normalizeH="0" baseline="0" noProof="0" smtClean="0">
                <a:ln>
                  <a:noFill/>
                </a:ln>
                <a:solidFill>
                  <a:srgbClr val="002073"/>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pl-PL" sz="1000" b="0" i="0" u="none" strike="noStrike" kern="1200" cap="none" spc="0" normalizeH="0" baseline="0" noProof="0">
              <a:ln>
                <a:noFill/>
              </a:ln>
              <a:solidFill>
                <a:srgbClr val="002073"/>
              </a:solidFill>
              <a:effectLst/>
              <a:uLnTx/>
              <a:uFillTx/>
            </a:endParaRPr>
          </a:p>
        </p:txBody>
      </p:sp>
      <p:sp>
        <p:nvSpPr>
          <p:cNvPr id="5" name="AutoShape 2"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612E2F11-9462-4F70-985C-ADABDE7A96C6}"/>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AutoShape 4"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2D92C305-F664-4329-BE88-F44747AB7A6C}"/>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Prostokąt 6">
            <a:extLst>
              <a:ext uri="{FF2B5EF4-FFF2-40B4-BE49-F238E27FC236}">
                <a16:creationId xmlns:a16="http://schemas.microsoft.com/office/drawing/2014/main" id="{CAA46CF8-1500-46BB-AAF6-42721E6DFAFF}"/>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
        <p:nvSpPr>
          <p:cNvPr id="8" name="Prostokąt 7">
            <a:extLst>
              <a:ext uri="{FF2B5EF4-FFF2-40B4-BE49-F238E27FC236}">
                <a16:creationId xmlns:a16="http://schemas.microsoft.com/office/drawing/2014/main" id="{02868C43-C33D-471F-9167-430CB8685B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pic>
        <p:nvPicPr>
          <p:cNvPr id="11" name="Obraz 10"/>
          <p:cNvPicPr>
            <a:picLocks noChangeAspect="1"/>
          </p:cNvPicPr>
          <p:nvPr/>
        </p:nvPicPr>
        <p:blipFill>
          <a:blip r:embed="rId3"/>
          <a:stretch>
            <a:fillRect/>
          </a:stretch>
        </p:blipFill>
        <p:spPr>
          <a:xfrm>
            <a:off x="7657845" y="374680"/>
            <a:ext cx="1854710" cy="1369956"/>
          </a:xfrm>
          <a:prstGeom prst="rect">
            <a:avLst/>
          </a:prstGeom>
        </p:spPr>
      </p:pic>
    </p:spTree>
    <p:extLst>
      <p:ext uri="{BB962C8B-B14F-4D97-AF65-F5344CB8AC3E}">
        <p14:creationId xmlns:p14="http://schemas.microsoft.com/office/powerpoint/2010/main" val="28241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8452946" y="259883"/>
            <a:ext cx="1344508" cy="1617044"/>
          </a:xfrm>
          <a:prstGeom prst="rect">
            <a:avLst/>
          </a:prstGeom>
        </p:spPr>
      </p:pic>
      <p:sp>
        <p:nvSpPr>
          <p:cNvPr id="2" name="Tytuł 1"/>
          <p:cNvSpPr>
            <a:spLocks noGrp="1"/>
          </p:cNvSpPr>
          <p:nvPr>
            <p:ph type="title"/>
          </p:nvPr>
        </p:nvSpPr>
        <p:spPr>
          <a:xfrm>
            <a:off x="1025525" y="899837"/>
            <a:ext cx="8640381" cy="534328"/>
          </a:xfrm>
        </p:spPr>
        <p:txBody>
          <a:bodyPr/>
          <a:lstStyle/>
          <a:p>
            <a:r>
              <a:rPr lang="pl-PL">
                <a:latin typeface="+mn-lt"/>
              </a:rPr>
              <a:t>Typ projektu nr 3 - Warunki wsparcia</a:t>
            </a:r>
          </a:p>
        </p:txBody>
      </p:sp>
      <p:sp>
        <p:nvSpPr>
          <p:cNvPr id="3" name="Symbol zastępczy zawartości 2"/>
          <p:cNvSpPr>
            <a:spLocks noGrp="1"/>
          </p:cNvSpPr>
          <p:nvPr>
            <p:ph idx="1"/>
          </p:nvPr>
        </p:nvSpPr>
        <p:spPr/>
        <p:txBody>
          <a:bodyPr vert="horz" lIns="0" tIns="0" rIns="0" bIns="0" rtlCol="0" anchor="t">
            <a:normAutofit/>
          </a:bodyPr>
          <a:lstStyle/>
          <a:p>
            <a:pPr marL="251460" indent="-251460">
              <a:lnSpc>
                <a:spcPct val="150000"/>
              </a:lnSpc>
            </a:pPr>
            <a:r>
              <a:rPr lang="pl-PL" sz="1600">
                <a:latin typeface="+mn-lt"/>
                <a:ea typeface="Open Sans"/>
                <a:cs typeface="Open Sans"/>
              </a:rPr>
              <a:t>Wsparcie będzie realizowane w ramach instrumentu ZIT w trybie konkurencyjnym, w oparciu o kompleksowe Strategie ponadlokalne/ Strategie ZIT z opracowaną przez związki ZIT listą projektów.</a:t>
            </a:r>
            <a:endParaRPr lang="pl-PL">
              <a:ea typeface="Open Sans"/>
              <a:cs typeface="Open Sans"/>
            </a:endParaRPr>
          </a:p>
          <a:p>
            <a:pPr marL="251460" indent="-251460">
              <a:lnSpc>
                <a:spcPct val="150000"/>
              </a:lnSpc>
            </a:pPr>
            <a:r>
              <a:rPr lang="pl-PL" sz="1600">
                <a:latin typeface="+mn-lt"/>
                <a:ea typeface="Open Sans"/>
                <a:cs typeface="Open Sans"/>
              </a:rPr>
              <a:t>Ograniczenia w obszarze turystyki w zakresie poszanowania lokalnych zasobów przyrody i przy minimalnej ingerencji w środowisko naturalne :</a:t>
            </a:r>
          </a:p>
          <a:p>
            <a:pPr marL="0" indent="0">
              <a:lnSpc>
                <a:spcPct val="150000"/>
              </a:lnSpc>
              <a:buNone/>
            </a:pPr>
            <a:r>
              <a:rPr lang="pl-PL" sz="1600">
                <a:latin typeface="+mn-lt"/>
                <a:ea typeface="Open Sans"/>
                <a:cs typeface="Open Sans"/>
              </a:rPr>
              <a:t>realizacja projektu będzie prowadzona z poszanowaniem lokalnych zasobów przyrody i przy minimalnej ingerencji w środowisko naturalne.  Przykładowe działania: wszędzie tam, gdzie to możliwe, utwórz szlaki turystyczne o nawierzchniach przepuszczalnych, unikaj nawierzchni asfaltowych, stosuj przy tym właściwą gospodarkę odpadami.</a:t>
            </a:r>
          </a:p>
          <a:p>
            <a:pPr marL="0" indent="0">
              <a:lnSpc>
                <a:spcPct val="150000"/>
              </a:lnSpc>
              <a:buNone/>
            </a:pPr>
            <a:r>
              <a:rPr lang="pl-PL" sz="1600">
                <a:latin typeface="+mn-lt"/>
                <a:ea typeface="Open Sans"/>
                <a:cs typeface="Open Sans"/>
              </a:rPr>
              <a:t>Warunek zostanie spełniony, jeśli przy minimalnej ingerencji w środowisko naturalne, wykażesz co najmniej jedno działanie na rzecz poszanowania lokalnych zasobów przyrody.</a:t>
            </a: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14</a:t>
            </a:fld>
            <a:endParaRPr lang="pl-PL"/>
          </a:p>
        </p:txBody>
      </p:sp>
    </p:spTree>
    <p:extLst>
      <p:ext uri="{BB962C8B-B14F-4D97-AF65-F5344CB8AC3E}">
        <p14:creationId xmlns:p14="http://schemas.microsoft.com/office/powerpoint/2010/main" val="315457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467469"/>
            <a:ext cx="8640381" cy="1080001"/>
          </a:xfrm>
        </p:spPr>
        <p:txBody>
          <a:bodyPr/>
          <a:lstStyle/>
          <a:p>
            <a:r>
              <a:rPr lang="pl-PL">
                <a:latin typeface="+mn-lt"/>
                <a:ea typeface="Open Sans"/>
                <a:cs typeface="Open Sans"/>
              </a:rPr>
              <a:t>Typ projektu nr 3 - </a:t>
            </a:r>
            <a:r>
              <a:rPr lang="pl-PL">
                <a:latin typeface="+mn-lt"/>
              </a:rPr>
              <a:t>Kwalifikowalność wydatków</a:t>
            </a:r>
          </a:p>
        </p:txBody>
      </p:sp>
      <p:sp>
        <p:nvSpPr>
          <p:cNvPr id="3" name="Symbol zastępczy zawartości 2"/>
          <p:cNvSpPr>
            <a:spLocks noGrp="1"/>
          </p:cNvSpPr>
          <p:nvPr>
            <p:ph idx="1"/>
          </p:nvPr>
        </p:nvSpPr>
        <p:spPr>
          <a:xfrm>
            <a:off x="881410" y="1115541"/>
            <a:ext cx="8803532" cy="5616624"/>
          </a:xfrm>
        </p:spPr>
        <p:txBody>
          <a:bodyPr vert="horz" lIns="0" tIns="0" rIns="0" bIns="0" rtlCol="0" anchor="t">
            <a:normAutofit fontScale="77500" lnSpcReduction="20000"/>
          </a:bodyPr>
          <a:lstStyle/>
          <a:p>
            <a:pPr marL="0" indent="0">
              <a:lnSpc>
                <a:spcPct val="160000"/>
              </a:lnSpc>
              <a:spcBef>
                <a:spcPts val="600"/>
              </a:spcBef>
              <a:buNone/>
            </a:pPr>
            <a:r>
              <a:rPr lang="pl-PL" b="1">
                <a:latin typeface="+mn-lt"/>
                <a:ea typeface="Open Sans"/>
                <a:cs typeface="Open Sans"/>
              </a:rPr>
              <a:t>Niektóre wydatki</a:t>
            </a:r>
            <a:r>
              <a:rPr lang="pl-PL">
                <a:latin typeface="+mn-lt"/>
                <a:ea typeface="Open Sans"/>
                <a:cs typeface="Open Sans"/>
              </a:rPr>
              <a:t> </a:t>
            </a:r>
            <a:r>
              <a:rPr lang="pl-PL" b="1">
                <a:latin typeface="+mn-lt"/>
                <a:ea typeface="Open Sans"/>
                <a:cs typeface="Open Sans"/>
              </a:rPr>
              <a:t>kwalifikowalne</a:t>
            </a:r>
            <a:r>
              <a:rPr lang="pl-PL">
                <a:latin typeface="+mn-lt"/>
                <a:ea typeface="Open Sans"/>
                <a:cs typeface="Open Sans"/>
              </a:rPr>
              <a:t> </a:t>
            </a:r>
          </a:p>
          <a:p>
            <a:pPr marL="251460" indent="-251460">
              <a:lnSpc>
                <a:spcPct val="160000"/>
              </a:lnSpc>
              <a:spcBef>
                <a:spcPts val="600"/>
              </a:spcBef>
            </a:pPr>
            <a:r>
              <a:rPr lang="pl-PL">
                <a:latin typeface="+mn-lt"/>
              </a:rPr>
              <a:t>przygotowanie projektu </a:t>
            </a:r>
          </a:p>
          <a:p>
            <a:pPr marL="251460" indent="-251460">
              <a:lnSpc>
                <a:spcPct val="160000"/>
              </a:lnSpc>
              <a:spcBef>
                <a:spcPts val="600"/>
              </a:spcBef>
            </a:pPr>
            <a:r>
              <a:rPr lang="pl-PL">
                <a:latin typeface="+mn-lt"/>
              </a:rPr>
              <a:t>usługi nadzoru nad projektem </a:t>
            </a:r>
          </a:p>
          <a:p>
            <a:pPr marL="251460" indent="-251460">
              <a:lnSpc>
                <a:spcPct val="160000"/>
              </a:lnSpc>
              <a:spcBef>
                <a:spcPts val="600"/>
              </a:spcBef>
            </a:pPr>
            <a:r>
              <a:rPr lang="pl-PL">
                <a:latin typeface="+mn-lt"/>
              </a:rPr>
              <a:t>środki trwałe i wartości niematerialne i prawne </a:t>
            </a:r>
          </a:p>
          <a:p>
            <a:pPr marL="251460" indent="-251460">
              <a:lnSpc>
                <a:spcPct val="160000"/>
              </a:lnSpc>
              <a:spcBef>
                <a:spcPts val="600"/>
              </a:spcBef>
            </a:pPr>
            <a:r>
              <a:rPr lang="pl-PL">
                <a:latin typeface="+mn-lt"/>
              </a:rPr>
              <a:t>prace budowlane, instalacyjne i adaptacyjne− infrastruktura liniowa (szlaki turystyczne);</a:t>
            </a:r>
            <a:br>
              <a:rPr lang="pl-PL">
                <a:latin typeface="+mn-lt"/>
              </a:rPr>
            </a:br>
            <a:r>
              <a:rPr lang="pl-PL">
                <a:latin typeface="+mn-lt"/>
              </a:rPr>
              <a:t>− oświetlenie - miejsca odpoczynku turystów;</a:t>
            </a:r>
            <a:br>
              <a:rPr lang="pl-PL">
                <a:latin typeface="+mn-lt"/>
              </a:rPr>
            </a:br>
            <a:r>
              <a:rPr lang="pl-PL">
                <a:latin typeface="+mn-lt"/>
              </a:rPr>
              <a:t>− systemy zliczające osoby korzystające ze szlaków turystycznych;</a:t>
            </a:r>
          </a:p>
          <a:p>
            <a:pPr marL="251460" indent="-251460">
              <a:lnSpc>
                <a:spcPct val="160000"/>
              </a:lnSpc>
              <a:spcBef>
                <a:spcPts val="600"/>
              </a:spcBef>
            </a:pPr>
            <a:r>
              <a:rPr lang="pl-PL">
                <a:latin typeface="+mn-lt"/>
              </a:rPr>
              <a:t>Prace znakarskie służące do wyznaczania szlaków turystycznych</a:t>
            </a:r>
          </a:p>
          <a:p>
            <a:pPr marL="251460" indent="-251460">
              <a:lnSpc>
                <a:spcPct val="160000"/>
              </a:lnSpc>
              <a:spcBef>
                <a:spcPts val="600"/>
              </a:spcBef>
            </a:pPr>
            <a:r>
              <a:rPr lang="pl-PL">
                <a:latin typeface="+mn-lt"/>
              </a:rPr>
              <a:t>Elementy uwzględniające rozbudowę systemów e-informacji turystycznej w powiązaniu z podstawową infrastrukturą projektu</a:t>
            </a:r>
          </a:p>
          <a:p>
            <a:pPr marL="251460" indent="-251460">
              <a:lnSpc>
                <a:spcPct val="160000"/>
              </a:lnSpc>
              <a:spcBef>
                <a:spcPts val="600"/>
              </a:spcBef>
            </a:pPr>
            <a:r>
              <a:rPr lang="pl-PL">
                <a:latin typeface="+mn-lt"/>
              </a:rPr>
              <a:t>Elementy małej architektury służącej infrastrukturze na rzecz ruchu turystycznego: ławki, kosze na śmieci, stojaki, słupki, tablice informacyjne, kraty i osłony na drzewa, wiaty, punktowa infrastruktura widokowa</a:t>
            </a:r>
            <a:br>
              <a:rPr lang="pl-PL">
                <a:latin typeface="+mn-lt"/>
              </a:rPr>
            </a:br>
            <a:r>
              <a:rPr lang="pl-PL">
                <a:latin typeface="+mn-lt"/>
              </a:rPr>
              <a:t>(urządzenia służące obserwacji przyrody);</a:t>
            </a:r>
          </a:p>
          <a:p>
            <a:pPr marL="251460" indent="-251460">
              <a:lnSpc>
                <a:spcPct val="160000"/>
              </a:lnSpc>
              <a:spcBef>
                <a:spcPts val="600"/>
              </a:spcBef>
            </a:pPr>
            <a:r>
              <a:rPr lang="pl-PL">
                <a:latin typeface="+mn-lt"/>
              </a:rPr>
              <a:t>inne wydatki bezpośrednie, których nie można zaklasyfikować do żadnej z powyższych kategorii</a:t>
            </a:r>
          </a:p>
          <a:p>
            <a:pPr marL="251460" indent="-251460">
              <a:lnSpc>
                <a:spcPct val="160000"/>
              </a:lnSpc>
              <a:spcBef>
                <a:spcPts val="600"/>
              </a:spcBef>
            </a:pPr>
            <a:r>
              <a:rPr lang="pl-PL" b="1">
                <a:latin typeface="+mn-lt"/>
                <a:ea typeface="Open Sans"/>
                <a:cs typeface="Open Sans"/>
              </a:rPr>
              <a:t>Koszty pośrednie 7% </a:t>
            </a:r>
            <a:r>
              <a:rPr lang="pl-PL">
                <a:latin typeface="+mn-lt"/>
                <a:ea typeface="Open Sans"/>
                <a:cs typeface="Open Sans"/>
              </a:rPr>
              <a:t>- zamknięty katalog kosztów </a:t>
            </a:r>
            <a:r>
              <a:rPr lang="pl-PL" sz="1400">
                <a:latin typeface="+mn-lt"/>
                <a:ea typeface="Open Sans"/>
                <a:cs typeface="Open Sans"/>
              </a:rPr>
              <a:t>(</a:t>
            </a:r>
            <a:r>
              <a:rPr lang="pl-PL" sz="1400" u="sng">
                <a:latin typeface="+mn-lt"/>
                <a:ea typeface="Open Sans"/>
                <a:cs typeface="Open Sans"/>
              </a:rPr>
              <a:t>m.in.</a:t>
            </a:r>
            <a:r>
              <a:rPr lang="pl-PL">
                <a:latin typeface="+mn-lt"/>
                <a:ea typeface="Open Sans"/>
                <a:cs typeface="Open Sans"/>
              </a:rPr>
              <a:t> </a:t>
            </a:r>
            <a:r>
              <a:rPr lang="pl-PL" sz="1400">
                <a:latin typeface="+mn-lt"/>
                <a:ea typeface="Open Sans"/>
                <a:cs typeface="Open Sans"/>
              </a:rPr>
              <a:t>koszty personelu zaangażowanego do „obsługi projektu”, opłaty za energię, koszty ubezpieczeń)</a:t>
            </a:r>
            <a:endParaRPr lang="pl-PL">
              <a:latin typeface="+mn-lt"/>
              <a:ea typeface="Open Sans"/>
              <a:cs typeface="Open Sans"/>
            </a:endParaRP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15</a:t>
            </a:fld>
            <a:endParaRPr lang="pl-PL"/>
          </a:p>
        </p:txBody>
      </p:sp>
    </p:spTree>
    <p:extLst>
      <p:ext uri="{BB962C8B-B14F-4D97-AF65-F5344CB8AC3E}">
        <p14:creationId xmlns:p14="http://schemas.microsoft.com/office/powerpoint/2010/main" val="171179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640725"/>
            <a:ext cx="8640381" cy="562434"/>
          </a:xfrm>
        </p:spPr>
        <p:txBody>
          <a:bodyPr/>
          <a:lstStyle/>
          <a:p>
            <a:r>
              <a:rPr lang="pl-PL">
                <a:latin typeface="+mn-lt"/>
                <a:ea typeface="Open Sans"/>
                <a:cs typeface="Open Sans"/>
              </a:rPr>
              <a:t>Typ projektu nr 3 - </a:t>
            </a:r>
            <a:r>
              <a:rPr lang="pl-PL">
                <a:latin typeface="+mn-lt"/>
              </a:rPr>
              <a:t>Kwalifikowalność wydatków</a:t>
            </a:r>
          </a:p>
        </p:txBody>
      </p:sp>
      <p:sp>
        <p:nvSpPr>
          <p:cNvPr id="3" name="Symbol zastępczy zawartości 2"/>
          <p:cNvSpPr>
            <a:spLocks noGrp="1"/>
          </p:cNvSpPr>
          <p:nvPr>
            <p:ph idx="1"/>
          </p:nvPr>
        </p:nvSpPr>
        <p:spPr>
          <a:xfrm>
            <a:off x="881410" y="1771047"/>
            <a:ext cx="8640382" cy="4961117"/>
          </a:xfrm>
        </p:spPr>
        <p:txBody>
          <a:bodyPr vert="horz" lIns="0" tIns="0" rIns="0" bIns="0" rtlCol="0" anchor="t">
            <a:normAutofit/>
          </a:bodyPr>
          <a:lstStyle/>
          <a:p>
            <a:pPr marL="0" indent="0">
              <a:lnSpc>
                <a:spcPct val="150000"/>
              </a:lnSpc>
              <a:spcBef>
                <a:spcPts val="600"/>
              </a:spcBef>
              <a:buNone/>
            </a:pPr>
            <a:r>
              <a:rPr lang="pl-PL" b="1">
                <a:latin typeface="+mn-lt"/>
                <a:ea typeface="Open Sans"/>
                <a:cs typeface="Open Sans"/>
              </a:rPr>
              <a:t>Wydatki</a:t>
            </a:r>
            <a:r>
              <a:rPr lang="pl-PL">
                <a:latin typeface="+mn-lt"/>
                <a:ea typeface="Open Sans"/>
                <a:cs typeface="Open Sans"/>
              </a:rPr>
              <a:t> </a:t>
            </a:r>
            <a:r>
              <a:rPr lang="pl-PL" b="1">
                <a:latin typeface="+mn-lt"/>
                <a:ea typeface="Open Sans"/>
                <a:cs typeface="Open Sans"/>
              </a:rPr>
              <a:t>niekwalifikowalne</a:t>
            </a:r>
            <a:r>
              <a:rPr lang="pl-PL">
                <a:latin typeface="+mn-lt"/>
                <a:ea typeface="Open Sans"/>
                <a:cs typeface="Open Sans"/>
              </a:rPr>
              <a:t> </a:t>
            </a:r>
          </a:p>
          <a:p>
            <a:pPr marL="0" indent="0">
              <a:lnSpc>
                <a:spcPct val="150000"/>
              </a:lnSpc>
              <a:spcBef>
                <a:spcPts val="600"/>
              </a:spcBef>
              <a:buNone/>
            </a:pPr>
            <a:endParaRPr lang="pl-PL">
              <a:latin typeface="+mn-lt"/>
              <a:ea typeface="Open Sans"/>
              <a:cs typeface="Open Sans"/>
            </a:endParaRPr>
          </a:p>
          <a:p>
            <a:pPr marL="251460" indent="-251460">
              <a:lnSpc>
                <a:spcPct val="150000"/>
              </a:lnSpc>
              <a:spcBef>
                <a:spcPts val="600"/>
              </a:spcBef>
            </a:pPr>
            <a:r>
              <a:rPr lang="pl-PL">
                <a:latin typeface="+mn-lt"/>
              </a:rPr>
              <a:t>Zakup środków transportu na potrzeby realizacji projektu</a:t>
            </a:r>
          </a:p>
          <a:p>
            <a:pPr marL="251460" indent="-251460">
              <a:lnSpc>
                <a:spcPct val="150000"/>
              </a:lnSpc>
              <a:spcBef>
                <a:spcPts val="600"/>
              </a:spcBef>
            </a:pPr>
            <a:r>
              <a:rPr lang="pl-PL">
                <a:latin typeface="+mn-lt"/>
              </a:rPr>
              <a:t>Roboty budowlane dotyczące infrastruktury służącej wyłącznie funkcjom</a:t>
            </a:r>
            <a:br>
              <a:rPr lang="pl-PL">
                <a:latin typeface="+mn-lt"/>
              </a:rPr>
            </a:br>
            <a:r>
              <a:rPr lang="pl-PL">
                <a:latin typeface="+mn-lt"/>
              </a:rPr>
              <a:t>administracyjno-zarządczym</a:t>
            </a:r>
          </a:p>
          <a:p>
            <a:pPr marL="251460" indent="-251460">
              <a:lnSpc>
                <a:spcPct val="150000"/>
              </a:lnSpc>
              <a:spcBef>
                <a:spcPts val="600"/>
              </a:spcBef>
            </a:pPr>
            <a:r>
              <a:rPr lang="pl-PL">
                <a:latin typeface="+mn-lt"/>
              </a:rPr>
              <a:t>Wydatki w ramach cross-</a:t>
            </a:r>
            <a:r>
              <a:rPr lang="pl-PL" err="1">
                <a:latin typeface="+mn-lt"/>
              </a:rPr>
              <a:t>financingu</a:t>
            </a:r>
            <a:endParaRPr lang="pl-PL">
              <a:latin typeface="+mn-lt"/>
            </a:endParaRPr>
          </a:p>
          <a:p>
            <a:pPr marL="251460" indent="-251460">
              <a:lnSpc>
                <a:spcPct val="150000"/>
              </a:lnSpc>
              <a:spcBef>
                <a:spcPts val="600"/>
              </a:spcBef>
            </a:pPr>
            <a:r>
              <a:rPr lang="pl-PL">
                <a:latin typeface="+mn-lt"/>
              </a:rPr>
              <a:t>Materiały i inne środki nie stanowiące środków trwałych</a:t>
            </a: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16</a:t>
            </a:fld>
            <a:endParaRPr lang="pl-PL"/>
          </a:p>
        </p:txBody>
      </p:sp>
    </p:spTree>
    <p:extLst>
      <p:ext uri="{BB962C8B-B14F-4D97-AF65-F5344CB8AC3E}">
        <p14:creationId xmlns:p14="http://schemas.microsoft.com/office/powerpoint/2010/main" val="3240840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6029110" y="3513686"/>
            <a:ext cx="4185240" cy="3002455"/>
          </a:xfrm>
          <a:prstGeom prst="rect">
            <a:avLst/>
          </a:prstGeom>
        </p:spPr>
      </p:pic>
      <p:sp>
        <p:nvSpPr>
          <p:cNvPr id="3" name="Symbol zastępczy zawartości 2"/>
          <p:cNvSpPr>
            <a:spLocks noGrp="1"/>
          </p:cNvSpPr>
          <p:nvPr>
            <p:ph idx="1"/>
          </p:nvPr>
        </p:nvSpPr>
        <p:spPr>
          <a:xfrm>
            <a:off x="1025907" y="1403573"/>
            <a:ext cx="8640382" cy="5112568"/>
          </a:xfrm>
        </p:spPr>
        <p:txBody>
          <a:bodyPr>
            <a:normAutofit/>
          </a:bodyPr>
          <a:lstStyle/>
          <a:p>
            <a:pPr marL="0" indent="0">
              <a:lnSpc>
                <a:spcPct val="150000"/>
              </a:lnSpc>
              <a:buClr>
                <a:schemeClr val="tx2"/>
              </a:buClr>
              <a:buNone/>
            </a:pPr>
            <a:endParaRPr lang="pl-PL">
              <a:latin typeface="+mn-lt"/>
            </a:endParaRPr>
          </a:p>
          <a:p>
            <a:pPr lvl="1">
              <a:lnSpc>
                <a:spcPct val="150000"/>
              </a:lnSpc>
              <a:buClr>
                <a:schemeClr val="tx2"/>
              </a:buClr>
              <a:buFont typeface="Wingdings" panose="05000000000000000000" pitchFamily="2" charset="2"/>
              <a:buChar char="§"/>
            </a:pPr>
            <a:r>
              <a:rPr lang="pl-PL">
                <a:latin typeface="+mn-lt"/>
              </a:rPr>
              <a:t>Instytucje kultury,</a:t>
            </a:r>
          </a:p>
          <a:p>
            <a:pPr lvl="1">
              <a:lnSpc>
                <a:spcPct val="150000"/>
              </a:lnSpc>
              <a:buClr>
                <a:schemeClr val="tx2"/>
              </a:buClr>
              <a:buFont typeface="Wingdings" panose="05000000000000000000" pitchFamily="2" charset="2"/>
              <a:buChar char="§"/>
            </a:pPr>
            <a:r>
              <a:rPr lang="pl-PL">
                <a:latin typeface="+mn-lt"/>
              </a:rPr>
              <a:t>Jednostki organizacyjne działające w imieniu jednostek samorządu terytorialnego,</a:t>
            </a:r>
          </a:p>
          <a:p>
            <a:pPr lvl="1">
              <a:lnSpc>
                <a:spcPct val="150000"/>
              </a:lnSpc>
              <a:buClr>
                <a:schemeClr val="tx2"/>
              </a:buClr>
              <a:buFont typeface="Wingdings" panose="05000000000000000000" pitchFamily="2" charset="2"/>
              <a:buChar char="§"/>
            </a:pPr>
            <a:r>
              <a:rPr lang="pl-PL">
                <a:latin typeface="+mn-lt"/>
              </a:rPr>
              <a:t>Jednostki Samorządu Terytorialnego,</a:t>
            </a:r>
          </a:p>
          <a:p>
            <a:pPr lvl="1">
              <a:lnSpc>
                <a:spcPct val="150000"/>
              </a:lnSpc>
              <a:buClr>
                <a:schemeClr val="tx2"/>
              </a:buClr>
              <a:buFont typeface="Wingdings" panose="05000000000000000000" pitchFamily="2" charset="2"/>
              <a:buChar char="§"/>
            </a:pPr>
            <a:r>
              <a:rPr lang="pl-PL">
                <a:latin typeface="+mn-lt"/>
              </a:rPr>
              <a:t>Organizacje pozarządowe,</a:t>
            </a:r>
          </a:p>
          <a:p>
            <a:pPr lvl="1">
              <a:lnSpc>
                <a:spcPct val="150000"/>
              </a:lnSpc>
              <a:buClr>
                <a:schemeClr val="tx2"/>
              </a:buClr>
              <a:buFont typeface="Wingdings" panose="05000000000000000000" pitchFamily="2" charset="2"/>
              <a:buChar char="§"/>
            </a:pPr>
            <a:r>
              <a:rPr lang="pl-PL">
                <a:latin typeface="+mn-lt"/>
              </a:rPr>
              <a:t>Pozarządowe organizacje turystyczne,</a:t>
            </a:r>
          </a:p>
          <a:p>
            <a:pPr lvl="1">
              <a:lnSpc>
                <a:spcPct val="150000"/>
              </a:lnSpc>
              <a:buClr>
                <a:schemeClr val="tx2"/>
              </a:buClr>
              <a:buFont typeface="Wingdings" panose="05000000000000000000" pitchFamily="2" charset="2"/>
              <a:buChar char="§"/>
            </a:pPr>
            <a:r>
              <a:rPr lang="pl-PL">
                <a:latin typeface="+mn-lt"/>
              </a:rPr>
              <a:t>Zintegrowane Inwestycje Terytorialne (ZIT).</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lstStyle/>
          <a:p>
            <a:r>
              <a:rPr lang="pl-PL">
                <a:latin typeface="+mn-lt"/>
              </a:rPr>
              <a:t>Beneficjenci wsparcia </a:t>
            </a: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17</a:t>
            </a:fld>
            <a:endParaRPr lang="pl-PL"/>
          </a:p>
        </p:txBody>
      </p:sp>
    </p:spTree>
    <p:extLst>
      <p:ext uri="{BB962C8B-B14F-4D97-AF65-F5344CB8AC3E}">
        <p14:creationId xmlns:p14="http://schemas.microsoft.com/office/powerpoint/2010/main" val="3740876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5525" y="1220692"/>
            <a:ext cx="8640764" cy="5386333"/>
          </a:xfrm>
        </p:spPr>
        <p:txBody>
          <a:bodyPr>
            <a:normAutofit lnSpcReduction="10000"/>
          </a:bodyPr>
          <a:lstStyle/>
          <a:p>
            <a:pPr marL="0" indent="0">
              <a:lnSpc>
                <a:spcPct val="150000"/>
              </a:lnSpc>
              <a:buNone/>
            </a:pPr>
            <a:r>
              <a:rPr lang="pl-PL" sz="1600" b="1">
                <a:latin typeface="+mn-lt"/>
              </a:rPr>
              <a:t>Wskaźniki produktu:</a:t>
            </a:r>
          </a:p>
          <a:p>
            <a:pPr lvl="1">
              <a:lnSpc>
                <a:spcPct val="150000"/>
              </a:lnSpc>
              <a:buClr>
                <a:schemeClr val="tx2"/>
              </a:buClr>
              <a:buFont typeface="Wingdings" panose="05000000000000000000" pitchFamily="2" charset="2"/>
              <a:buChar char="§"/>
            </a:pPr>
            <a:r>
              <a:rPr lang="pl-PL" sz="1400">
                <a:latin typeface="+mn-lt"/>
              </a:rPr>
              <a:t>Długość utworzonych szlaków turystycznych</a:t>
            </a:r>
          </a:p>
          <a:p>
            <a:pPr lvl="1">
              <a:lnSpc>
                <a:spcPct val="150000"/>
              </a:lnSpc>
              <a:buClr>
                <a:schemeClr val="tx2"/>
              </a:buClr>
              <a:buFont typeface="Wingdings" panose="05000000000000000000" pitchFamily="2" charset="2"/>
              <a:buChar char="§"/>
            </a:pPr>
            <a:r>
              <a:rPr lang="pl-PL" sz="1400">
                <a:latin typeface="+mn-lt"/>
              </a:rPr>
              <a:t>Liczba instytucji kultury objętych wsparciem</a:t>
            </a:r>
          </a:p>
          <a:p>
            <a:pPr lvl="1">
              <a:lnSpc>
                <a:spcPct val="150000"/>
              </a:lnSpc>
              <a:buClr>
                <a:schemeClr val="tx2"/>
              </a:buClr>
              <a:buFont typeface="Wingdings" panose="05000000000000000000" pitchFamily="2" charset="2"/>
              <a:buChar char="§"/>
            </a:pPr>
            <a:r>
              <a:rPr lang="pl-PL" sz="1400">
                <a:latin typeface="+mn-lt"/>
              </a:rPr>
              <a:t>Liczba obiektów kulturalnych i turystycznych objętych wsparciem</a:t>
            </a:r>
          </a:p>
          <a:p>
            <a:pPr lvl="1">
              <a:lnSpc>
                <a:spcPct val="150000"/>
              </a:lnSpc>
              <a:buClr>
                <a:schemeClr val="tx2"/>
              </a:buClr>
              <a:buFont typeface="Wingdings" panose="05000000000000000000" pitchFamily="2" charset="2"/>
              <a:buChar char="§"/>
            </a:pPr>
            <a:r>
              <a:rPr lang="pl-PL" sz="1400">
                <a:latin typeface="+mn-lt"/>
              </a:rPr>
              <a:t>Liczba wspartych obiektów o charakterze nie zabytkowym</a:t>
            </a:r>
          </a:p>
          <a:p>
            <a:pPr lvl="1">
              <a:lnSpc>
                <a:spcPct val="150000"/>
              </a:lnSpc>
              <a:buClr>
                <a:schemeClr val="tx2"/>
              </a:buClr>
              <a:buFont typeface="Wingdings" panose="05000000000000000000" pitchFamily="2" charset="2"/>
              <a:buChar char="§"/>
            </a:pPr>
            <a:r>
              <a:rPr lang="pl-PL" sz="1400">
                <a:latin typeface="+mn-lt"/>
              </a:rPr>
              <a:t>Liczba zabytków nieruchomych objętych wsparciem</a:t>
            </a:r>
          </a:p>
          <a:p>
            <a:pPr lvl="1">
              <a:lnSpc>
                <a:spcPct val="150000"/>
              </a:lnSpc>
              <a:buClr>
                <a:schemeClr val="tx2"/>
              </a:buClr>
              <a:buFont typeface="Wingdings" panose="05000000000000000000" pitchFamily="2" charset="2"/>
              <a:buChar char="§"/>
            </a:pPr>
            <a:r>
              <a:rPr lang="pl-PL" sz="1400">
                <a:latin typeface="+mn-lt"/>
              </a:rPr>
              <a:t>Ludność objęta projektami w ramach strategii zintegrowanego rozwoju terytorialnego</a:t>
            </a:r>
          </a:p>
          <a:p>
            <a:pPr lvl="1">
              <a:lnSpc>
                <a:spcPct val="150000"/>
              </a:lnSpc>
              <a:buClr>
                <a:schemeClr val="tx2"/>
              </a:buClr>
              <a:buFont typeface="Wingdings" panose="05000000000000000000" pitchFamily="2" charset="2"/>
              <a:buChar char="§"/>
            </a:pPr>
            <a:r>
              <a:rPr lang="pl-PL" sz="1400">
                <a:latin typeface="+mn-lt"/>
              </a:rPr>
              <a:t>Wspierane strategie zintegrowanego rozwoju terytorialnego</a:t>
            </a:r>
          </a:p>
          <a:p>
            <a:pPr lvl="1">
              <a:lnSpc>
                <a:spcPct val="150000"/>
              </a:lnSpc>
              <a:buClr>
                <a:schemeClr val="tx2"/>
              </a:buClr>
              <a:buFont typeface="Wingdings" panose="05000000000000000000" pitchFamily="2" charset="2"/>
              <a:buChar char="§"/>
            </a:pPr>
            <a:r>
              <a:rPr lang="pl-PL" sz="1400">
                <a:latin typeface="+mn-lt"/>
              </a:rPr>
              <a:t>Liczba obiektów dostosowanych do potrzeb osób z niepełnosprawnościami</a:t>
            </a:r>
          </a:p>
          <a:p>
            <a:pPr marL="0" indent="0">
              <a:lnSpc>
                <a:spcPct val="150000"/>
              </a:lnSpc>
              <a:buNone/>
            </a:pPr>
            <a:r>
              <a:rPr lang="pl-PL" sz="1600" b="1">
                <a:latin typeface="+mn-lt"/>
              </a:rPr>
              <a:t>Wskaźniki rezultatu:</a:t>
            </a:r>
          </a:p>
          <a:p>
            <a:pPr lvl="1">
              <a:lnSpc>
                <a:spcPct val="150000"/>
              </a:lnSpc>
              <a:buClr>
                <a:schemeClr val="tx2"/>
              </a:buClr>
              <a:buFont typeface="Wingdings" panose="05000000000000000000" pitchFamily="2" charset="2"/>
              <a:buChar char="§"/>
            </a:pPr>
            <a:r>
              <a:rPr lang="pl-PL" sz="1400">
                <a:latin typeface="+mn-lt"/>
              </a:rPr>
              <a:t>Roczna liczba użytkowników infrastruktury rowerowej (dotyczy Typu projektu nr 3 RTR)</a:t>
            </a:r>
          </a:p>
          <a:p>
            <a:pPr lvl="1">
              <a:lnSpc>
                <a:spcPct val="150000"/>
              </a:lnSpc>
              <a:buClr>
                <a:schemeClr val="tx2"/>
              </a:buClr>
              <a:buFont typeface="Wingdings" panose="05000000000000000000" pitchFamily="2" charset="2"/>
              <a:buChar char="§"/>
            </a:pPr>
            <a:r>
              <a:rPr lang="pl-PL" sz="1400">
                <a:latin typeface="+mn-lt"/>
              </a:rPr>
              <a:t>Liczba przedsięwzięć proekologicznych</a:t>
            </a:r>
          </a:p>
          <a:p>
            <a:pPr lvl="1">
              <a:lnSpc>
                <a:spcPct val="150000"/>
              </a:lnSpc>
              <a:buClr>
                <a:schemeClr val="tx2"/>
              </a:buClr>
              <a:buFont typeface="Wingdings" panose="05000000000000000000" pitchFamily="2" charset="2"/>
              <a:buChar char="§"/>
            </a:pPr>
            <a:r>
              <a:rPr lang="pl-PL" sz="1400">
                <a:latin typeface="+mn-lt"/>
              </a:rPr>
              <a:t>Liczba osób odwiedzających obiekty kulturalne i turystyczne objęte wsparciem</a:t>
            </a:r>
          </a:p>
          <a:p>
            <a:pPr lvl="1">
              <a:lnSpc>
                <a:spcPct val="150000"/>
              </a:lnSpc>
              <a:buClr>
                <a:schemeClr val="tx2"/>
              </a:buClr>
              <a:buFont typeface="Wingdings" panose="05000000000000000000" pitchFamily="2" charset="2"/>
              <a:buChar char="§"/>
            </a:pPr>
            <a:r>
              <a:rPr lang="pl-PL" sz="1400">
                <a:latin typeface="+mn-lt"/>
              </a:rPr>
              <a:t>Miejsca pracy utworzone we wspieranych jednostkach</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908" y="601454"/>
            <a:ext cx="8640381" cy="534327"/>
          </a:xfrm>
        </p:spPr>
        <p:txBody>
          <a:bodyPr/>
          <a:lstStyle/>
          <a:p>
            <a:r>
              <a:rPr lang="pl-PL">
                <a:latin typeface="+mn-lt"/>
              </a:rPr>
              <a:t>Wskaźniki produktu i rezultatu</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18</a:t>
            </a:fld>
            <a:endParaRPr lang="pl-PL"/>
          </a:p>
        </p:txBody>
      </p:sp>
    </p:spTree>
    <p:extLst>
      <p:ext uri="{BB962C8B-B14F-4D97-AF65-F5344CB8AC3E}">
        <p14:creationId xmlns:p14="http://schemas.microsoft.com/office/powerpoint/2010/main" val="53344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78CBF-58B2-4603-CCE5-B4E7B1D484AC}"/>
            </a:ext>
          </a:extLst>
        </p:cNvPr>
        <p:cNvGrpSpPr/>
        <p:nvPr/>
      </p:nvGrpSpPr>
      <p:grpSpPr>
        <a:xfrm>
          <a:off x="0" y="0"/>
          <a:ext cx="0" cy="0"/>
          <a:chOff x="0" y="0"/>
          <a:chExt cx="0" cy="0"/>
        </a:xfrm>
      </p:grpSpPr>
      <p:sp>
        <p:nvSpPr>
          <p:cNvPr id="16" name="Podtytuł 15">
            <a:extLst>
              <a:ext uri="{FF2B5EF4-FFF2-40B4-BE49-F238E27FC236}">
                <a16:creationId xmlns:a16="http://schemas.microsoft.com/office/drawing/2014/main" id="{3576A8D7-6678-C9A7-FB1A-F1A4B59E24C4}"/>
              </a:ext>
            </a:extLst>
          </p:cNvPr>
          <p:cNvSpPr>
            <a:spLocks noGrp="1"/>
          </p:cNvSpPr>
          <p:nvPr>
            <p:ph idx="1"/>
          </p:nvPr>
        </p:nvSpPr>
        <p:spPr>
          <a:xfrm>
            <a:off x="1025907" y="1979837"/>
            <a:ext cx="8640382" cy="4824336"/>
          </a:xfrm>
        </p:spPr>
        <p:txBody>
          <a:bodyPr vert="horz" lIns="0" tIns="0" rIns="0" bIns="0" rtlCol="0" anchor="t">
            <a:normAutofit/>
          </a:bodyPr>
          <a:lstStyle/>
          <a:p>
            <a:pPr marL="0" indent="0">
              <a:buNone/>
            </a:pPr>
            <a:endParaRPr lang="pl-PL" sz="1800"/>
          </a:p>
          <a:p>
            <a:pPr marL="0" indent="0">
              <a:buNone/>
            </a:pPr>
            <a:endParaRPr lang="pl-PL"/>
          </a:p>
        </p:txBody>
      </p:sp>
      <p:sp>
        <p:nvSpPr>
          <p:cNvPr id="2" name="pole tekstowe 1">
            <a:extLst>
              <a:ext uri="{FF2B5EF4-FFF2-40B4-BE49-F238E27FC236}">
                <a16:creationId xmlns:a16="http://schemas.microsoft.com/office/drawing/2014/main" id="{EBF3ECAE-F096-E8E3-0E70-B74D222F23C6}"/>
              </a:ext>
            </a:extLst>
          </p:cNvPr>
          <p:cNvSpPr txBox="1"/>
          <p:nvPr/>
        </p:nvSpPr>
        <p:spPr>
          <a:xfrm>
            <a:off x="859568" y="335421"/>
            <a:ext cx="8811839" cy="954107"/>
          </a:xfrm>
          <a:prstGeom prst="rect">
            <a:avLst/>
          </a:prstGeom>
          <a:noFill/>
          <a:ln w="38100">
            <a:solidFill>
              <a:srgbClr val="0070C0"/>
            </a:solidFill>
          </a:ln>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a:ln>
                  <a:noFill/>
                </a:ln>
                <a:solidFill>
                  <a:srgbClr val="000000"/>
                </a:solidFill>
                <a:effectLst/>
                <a:uLnTx/>
                <a:uFillTx/>
                <a:latin typeface="Calibri" panose="020F0502020204030204"/>
                <a:ea typeface="Open Sans"/>
                <a:cs typeface="Open Sans"/>
              </a:rPr>
              <a:t>Załączniki niezbędne do wniosku o dofinansowanie projektu w szczególności:</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pole tekstowe 6">
            <a:extLst>
              <a:ext uri="{FF2B5EF4-FFF2-40B4-BE49-F238E27FC236}">
                <a16:creationId xmlns:a16="http://schemas.microsoft.com/office/drawing/2014/main" id="{6A10056F-ABF1-4850-6D42-A5D6229174E7}"/>
              </a:ext>
            </a:extLst>
          </p:cNvPr>
          <p:cNvSpPr txBox="1"/>
          <p:nvPr/>
        </p:nvSpPr>
        <p:spPr>
          <a:xfrm>
            <a:off x="617813" y="1721122"/>
            <a:ext cx="9456570" cy="5170646"/>
          </a:xfrm>
          <a:prstGeom prst="rect">
            <a:avLst/>
          </a:prstGeom>
          <a:noFill/>
          <a:ln w="38100">
            <a:solidFill>
              <a:srgbClr val="0070C0"/>
            </a:solidFill>
          </a:ln>
        </p:spPr>
        <p:txBody>
          <a:bodyPr wrap="square" lIns="91440" tIns="45720" rIns="91440" bIns="45720" rtlCol="0" anchor="t">
            <a:spAutoFit/>
          </a:bodyPr>
          <a:lstStyle/>
          <a:p>
            <a:pPr marL="914400" marR="0" lvl="1" indent="-457200" algn="l" defTabSz="457200" rtl="0" eaLnBrk="1" fontAlgn="auto" latinLnBrk="0" hangingPunct="1">
              <a:lnSpc>
                <a:spcPct val="150000"/>
              </a:lnSpc>
              <a:spcBef>
                <a:spcPts val="0"/>
              </a:spcBef>
              <a:spcAft>
                <a:spcPts val="0"/>
              </a:spcAft>
              <a:buClr>
                <a:schemeClr val="tx2"/>
              </a:buClr>
              <a:buSzTx/>
              <a:buFont typeface="Wingdings" panose="05000000000000000000" pitchFamily="2" charset="2"/>
              <a:buChar char="§"/>
              <a:tabLst/>
              <a:defRPr/>
            </a:pPr>
            <a:r>
              <a:rPr kumimoji="0" lang="pl-PL" sz="2000" b="0" i="0" u="none" strike="noStrike" kern="1200" cap="none" spc="0" normalizeH="0" baseline="0" noProof="0">
                <a:ln>
                  <a:noFill/>
                </a:ln>
                <a:solidFill>
                  <a:srgbClr val="000000"/>
                </a:solidFill>
                <a:effectLst/>
                <a:uLnTx/>
                <a:uFillTx/>
              </a:rPr>
              <a:t>Analiza zgodności projektu z zasadami PP i/lub pomocy de </a:t>
            </a:r>
            <a:r>
              <a:rPr kumimoji="0" lang="pl-PL" sz="2000" b="0" i="0" u="none" strike="noStrike" kern="1200" cap="none" spc="0" normalizeH="0" baseline="0" noProof="0" err="1">
                <a:ln>
                  <a:noFill/>
                </a:ln>
                <a:solidFill>
                  <a:srgbClr val="000000"/>
                </a:solidFill>
                <a:effectLst/>
                <a:uLnTx/>
                <a:uFillTx/>
              </a:rPr>
              <a:t>minimis</a:t>
            </a:r>
            <a:r>
              <a:rPr kumimoji="0" lang="pl-PL" sz="2000" b="0" i="0" u="none" strike="noStrike" kern="1200" cap="none" spc="0" normalizeH="0" baseline="0" noProof="0">
                <a:ln>
                  <a:noFill/>
                </a:ln>
                <a:solidFill>
                  <a:srgbClr val="000000"/>
                </a:solidFill>
                <a:effectLst/>
                <a:uLnTx/>
                <a:uFillTx/>
              </a:rPr>
              <a:t> </a:t>
            </a:r>
          </a:p>
          <a:p>
            <a:pPr marL="914400" marR="0" lvl="1" indent="-457200" algn="l" defTabSz="457200" rtl="0" eaLnBrk="1" fontAlgn="auto" latinLnBrk="0" hangingPunct="1">
              <a:lnSpc>
                <a:spcPct val="150000"/>
              </a:lnSpc>
              <a:spcBef>
                <a:spcPts val="0"/>
              </a:spcBef>
              <a:spcAft>
                <a:spcPts val="0"/>
              </a:spcAft>
              <a:buClr>
                <a:schemeClr val="tx2"/>
              </a:buClr>
              <a:buSzTx/>
              <a:buFont typeface="Wingdings" panose="05000000000000000000" pitchFamily="2" charset="2"/>
              <a:buChar char="§"/>
              <a:tabLst/>
              <a:defRPr/>
            </a:pPr>
            <a:r>
              <a:rPr kumimoji="0" lang="pl-PL" sz="2000" b="0" i="0" u="none" strike="noStrike" kern="1200" cap="none" spc="0" normalizeH="0" baseline="0" noProof="0">
                <a:ln>
                  <a:noFill/>
                </a:ln>
                <a:solidFill>
                  <a:srgbClr val="000000"/>
                </a:solidFill>
                <a:effectLst/>
                <a:uLnTx/>
                <a:uFillTx/>
              </a:rPr>
              <a:t>Analiza finansowa i ekonomiczna,</a:t>
            </a:r>
          </a:p>
          <a:p>
            <a:pPr marL="914400" lvl="1" indent="-457200">
              <a:lnSpc>
                <a:spcPct val="150000"/>
              </a:lnSpc>
              <a:buClr>
                <a:schemeClr val="tx2"/>
              </a:buClr>
              <a:buFont typeface="Wingdings" panose="05000000000000000000" pitchFamily="2" charset="2"/>
              <a:buChar char="§"/>
            </a:pPr>
            <a:r>
              <a:rPr kumimoji="0" lang="pl-PL" sz="2000" b="0" i="0" u="none" strike="noStrike" kern="1200" cap="none" spc="0" normalizeH="0" baseline="0" noProof="0">
                <a:ln>
                  <a:noFill/>
                </a:ln>
                <a:solidFill>
                  <a:srgbClr val="000000"/>
                </a:solidFill>
                <a:effectLst/>
                <a:uLnTx/>
                <a:uFillTx/>
              </a:rPr>
              <a:t>Analizy specyficzne dla sektora, wynikające z kryteriów wyboru projektów w ramach </a:t>
            </a:r>
            <a:r>
              <a:rPr lang="pl-PL" sz="2000">
                <a:solidFill>
                  <a:srgbClr val="000000"/>
                </a:solidFill>
              </a:rPr>
              <a:t>Działania – </a:t>
            </a:r>
            <a:r>
              <a:rPr lang="pl-PL" sz="2000" b="1">
                <a:solidFill>
                  <a:srgbClr val="000000"/>
                </a:solidFill>
              </a:rPr>
              <a:t>analiza popytu</a:t>
            </a:r>
            <a:r>
              <a:rPr lang="pl-PL" sz="2000">
                <a:solidFill>
                  <a:srgbClr val="000000"/>
                </a:solidFill>
              </a:rPr>
              <a:t>,</a:t>
            </a:r>
            <a:endParaRPr kumimoji="0" lang="pl-PL" sz="2000" b="0" i="0" u="none" strike="noStrike" kern="1200" cap="none" spc="0" normalizeH="0" baseline="0" noProof="0">
              <a:ln>
                <a:noFill/>
              </a:ln>
              <a:solidFill>
                <a:srgbClr val="000000"/>
              </a:solidFill>
              <a:effectLst/>
              <a:uLnTx/>
              <a:uFillTx/>
            </a:endParaRPr>
          </a:p>
          <a:p>
            <a:pPr marL="914400" marR="0" lvl="1" indent="-457200" algn="l" defTabSz="457200" rtl="0" eaLnBrk="1" fontAlgn="auto" latinLnBrk="0" hangingPunct="1">
              <a:lnSpc>
                <a:spcPct val="150000"/>
              </a:lnSpc>
              <a:spcBef>
                <a:spcPts val="0"/>
              </a:spcBef>
              <a:spcAft>
                <a:spcPts val="0"/>
              </a:spcAft>
              <a:buClr>
                <a:schemeClr val="tx2"/>
              </a:buClr>
              <a:buSzTx/>
              <a:buFont typeface="Wingdings" panose="05000000000000000000" pitchFamily="2" charset="2"/>
              <a:buChar char="§"/>
              <a:tabLst/>
              <a:defRPr/>
            </a:pPr>
            <a:r>
              <a:rPr kumimoji="0" lang="pl-PL" sz="2000" b="0" i="0" u="none" strike="noStrike" kern="1200" cap="none" spc="0" normalizeH="0" baseline="0" noProof="0">
                <a:ln>
                  <a:noFill/>
                </a:ln>
                <a:solidFill>
                  <a:srgbClr val="000000"/>
                </a:solidFill>
                <a:effectLst/>
                <a:uLnTx/>
                <a:uFillTx/>
              </a:rPr>
              <a:t>Informacja o prawie do dysponowania nieruchomością,</a:t>
            </a:r>
          </a:p>
          <a:p>
            <a:pPr marL="914400" lvl="1" indent="-457200">
              <a:lnSpc>
                <a:spcPct val="150000"/>
              </a:lnSpc>
              <a:buClr>
                <a:schemeClr val="tx2"/>
              </a:buClr>
              <a:buFont typeface="Wingdings" panose="05000000000000000000" pitchFamily="2" charset="2"/>
              <a:buChar char="§"/>
            </a:pPr>
            <a:r>
              <a:rPr lang="pl-PL" sz="2000">
                <a:solidFill>
                  <a:srgbClr val="000000"/>
                </a:solidFill>
              </a:rPr>
              <a:t>Zaświadczenie/ deklaracja organu odpowiedzialnego za monitorowanie obszarów Natura 2000,</a:t>
            </a:r>
            <a:endParaRPr kumimoji="0" lang="pl-PL" sz="2000" b="0" i="0" u="none" strike="noStrike" kern="1200" cap="none" spc="0" normalizeH="0" baseline="0" noProof="0">
              <a:ln>
                <a:noFill/>
              </a:ln>
              <a:solidFill>
                <a:srgbClr val="000000"/>
              </a:solidFill>
              <a:effectLst/>
              <a:uLnTx/>
              <a:uFillTx/>
            </a:endParaRPr>
          </a:p>
          <a:p>
            <a:pPr marL="914400" marR="0" lvl="1" indent="-457200" algn="l" defTabSz="457200" rtl="0" eaLnBrk="1" fontAlgn="auto" latinLnBrk="0" hangingPunct="1">
              <a:lnSpc>
                <a:spcPct val="150000"/>
              </a:lnSpc>
              <a:spcBef>
                <a:spcPts val="0"/>
              </a:spcBef>
              <a:spcAft>
                <a:spcPts val="0"/>
              </a:spcAft>
              <a:buClr>
                <a:schemeClr val="tx2"/>
              </a:buClr>
              <a:buSzTx/>
              <a:buFont typeface="Wingdings" panose="05000000000000000000" pitchFamily="2" charset="2"/>
              <a:buChar char="§"/>
              <a:tabLst/>
              <a:defRPr/>
            </a:pPr>
            <a:r>
              <a:rPr kumimoji="0" lang="pl-PL" sz="2000" b="0" i="0" u="none" strike="noStrike" kern="1200" cap="none" spc="0" normalizeH="0" baseline="0" noProof="0">
                <a:ln>
                  <a:noFill/>
                </a:ln>
                <a:solidFill>
                  <a:srgbClr val="000000"/>
                </a:solidFill>
                <a:effectLst/>
                <a:uLnTx/>
                <a:uFillTx/>
              </a:rPr>
              <a:t>PFU, dokumentacja techniczna – wyciąg z dokumentów </a:t>
            </a:r>
          </a:p>
          <a:p>
            <a:pPr marR="0" lvl="1" algn="ctr" defTabSz="457200" rtl="0" eaLnBrk="1" fontAlgn="auto" latinLnBrk="0" hangingPunct="1">
              <a:lnSpc>
                <a:spcPct val="150000"/>
              </a:lnSpc>
              <a:spcBef>
                <a:spcPts val="0"/>
              </a:spcBef>
              <a:spcAft>
                <a:spcPts val="0"/>
              </a:spcAft>
              <a:buClrTx/>
              <a:buSzTx/>
              <a:tabLst/>
              <a:defRPr/>
            </a:pPr>
            <a:r>
              <a:rPr kumimoji="0" lang="pl-PL" sz="2000" b="1" i="0" u="none" strike="noStrike" kern="1200" cap="none" spc="0" normalizeH="0" baseline="0" noProof="0">
                <a:ln>
                  <a:noFill/>
                </a:ln>
                <a:solidFill>
                  <a:srgbClr val="000000"/>
                </a:solidFill>
                <a:effectLst/>
                <a:uLnTx/>
                <a:uFillTx/>
              </a:rPr>
              <a:t>UWAGA: Wnioskodawca nie musi dołączać tej dokumentacji do wniosku o dofinansowanie, natomiast w treści wniosku musi wtedy zadeklarować, że jest w jej posiadaniu</a:t>
            </a:r>
            <a:endParaRPr kumimoji="0" lang="pl-PL" sz="2000" b="0" i="0" u="none" strike="noStrike" kern="1200" cap="none" spc="0" normalizeH="0" baseline="0" noProof="0">
              <a:ln>
                <a:noFill/>
              </a:ln>
              <a:solidFill>
                <a:srgbClr val="000000"/>
              </a:solidFill>
              <a:effectLst/>
              <a:uLnTx/>
              <a:uFillTx/>
            </a:endParaRPr>
          </a:p>
        </p:txBody>
      </p:sp>
      <p:sp>
        <p:nvSpPr>
          <p:cNvPr id="3" name="Symbol zastępczy numeru slajdu 2"/>
          <p:cNvSpPr>
            <a:spLocks noGrp="1"/>
          </p:cNvSpPr>
          <p:nvPr>
            <p:ph type="sldNum" sz="quarter" idx="10"/>
          </p:nvPr>
        </p:nvSpPr>
        <p:spPr/>
        <p:txBody>
          <a:bodyPr/>
          <a:lstStyle/>
          <a:p>
            <a:fld id="{EB4015AA-59F6-416B-87A6-8E3D940284E2}" type="slidenum">
              <a:rPr lang="pl-PL" smtClean="0"/>
              <a:pPr/>
              <a:t>19</a:t>
            </a:fld>
            <a:endParaRPr lang="pl-PL"/>
          </a:p>
        </p:txBody>
      </p:sp>
    </p:spTree>
    <p:extLst>
      <p:ext uri="{BB962C8B-B14F-4D97-AF65-F5344CB8AC3E}">
        <p14:creationId xmlns:p14="http://schemas.microsoft.com/office/powerpoint/2010/main" val="2712025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7639880" y="79601"/>
            <a:ext cx="2155099" cy="1831834"/>
          </a:xfrm>
          <a:prstGeom prst="rect">
            <a:avLst/>
          </a:prstGeom>
        </p:spPr>
      </p:pic>
      <p:sp>
        <p:nvSpPr>
          <p:cNvPr id="2" name="Tytuł 1">
            <a:extLst>
              <a:ext uri="{FF2B5EF4-FFF2-40B4-BE49-F238E27FC236}">
                <a16:creationId xmlns:a16="http://schemas.microsoft.com/office/drawing/2014/main" id="{480B03DE-AE5C-4072-888A-2B33EB0F33F4}"/>
              </a:ext>
            </a:extLst>
          </p:cNvPr>
          <p:cNvSpPr>
            <a:spLocks noGrp="1"/>
          </p:cNvSpPr>
          <p:nvPr>
            <p:ph type="ctrTitle"/>
          </p:nvPr>
        </p:nvSpPr>
        <p:spPr>
          <a:xfrm>
            <a:off x="5607116" y="2060353"/>
            <a:ext cx="3698809" cy="436418"/>
          </a:xfrm>
        </p:spPr>
        <p:txBody>
          <a:bodyPr>
            <a:noAutofit/>
          </a:bodyPr>
          <a:lstStyle/>
          <a:p>
            <a:r>
              <a:rPr lang="pl-PL" sz="2400">
                <a:latin typeface="+mn-lt"/>
              </a:rPr>
              <a:t>Plan prezentacji:</a:t>
            </a:r>
          </a:p>
        </p:txBody>
      </p:sp>
      <p:sp>
        <p:nvSpPr>
          <p:cNvPr id="3" name="Podtytuł 2">
            <a:extLst>
              <a:ext uri="{FF2B5EF4-FFF2-40B4-BE49-F238E27FC236}">
                <a16:creationId xmlns:a16="http://schemas.microsoft.com/office/drawing/2014/main" id="{E0A4F5A7-E379-471C-958A-C33378013F3C}"/>
              </a:ext>
            </a:extLst>
          </p:cNvPr>
          <p:cNvSpPr>
            <a:spLocks noGrp="1"/>
          </p:cNvSpPr>
          <p:nvPr>
            <p:ph type="subTitle" idx="1"/>
          </p:nvPr>
        </p:nvSpPr>
        <p:spPr>
          <a:xfrm>
            <a:off x="1124847" y="2358190"/>
            <a:ext cx="8888063" cy="3940407"/>
          </a:xfrm>
        </p:spPr>
        <p:txBody>
          <a:bodyPr vert="horz" lIns="0" tIns="0" rIns="0" bIns="0" rtlCol="0" anchor="t">
            <a:noAutofit/>
          </a:bodyPr>
          <a:lstStyle/>
          <a:p>
            <a:pPr>
              <a:lnSpc>
                <a:spcPct val="100000"/>
              </a:lnSpc>
            </a:pPr>
            <a:endParaRPr lang="pl-PL" sz="1300">
              <a:latin typeface="+mn-lt"/>
            </a:endParaRPr>
          </a:p>
          <a:p>
            <a:pPr marL="342900" indent="-342900">
              <a:lnSpc>
                <a:spcPct val="150000"/>
              </a:lnSpc>
              <a:buAutoNum type="arabicPeriod"/>
            </a:pPr>
            <a:r>
              <a:rPr lang="pl-PL" sz="1400">
                <a:latin typeface="+mn-lt"/>
                <a:ea typeface="Open Sans"/>
                <a:cs typeface="Open Sans"/>
              </a:rPr>
              <a:t>Działanie 9.1  Zwiększenie roli kultury i turystyki w rozwoju </a:t>
            </a:r>
            <a:r>
              <a:rPr lang="pl-PL" sz="1400" err="1">
                <a:latin typeface="+mn-lt"/>
                <a:ea typeface="Open Sans"/>
                <a:cs typeface="Open Sans"/>
              </a:rPr>
              <a:t>subregionalnym</a:t>
            </a:r>
            <a:r>
              <a:rPr lang="pl-PL" sz="1400">
                <a:latin typeface="+mn-lt"/>
                <a:ea typeface="Open Sans"/>
                <a:cs typeface="Open Sans"/>
              </a:rPr>
              <a:t> :</a:t>
            </a:r>
          </a:p>
          <a:p>
            <a:pPr marL="342900" indent="-342900">
              <a:lnSpc>
                <a:spcPct val="150000"/>
              </a:lnSpc>
              <a:buFont typeface="Wingdings" panose="05000000000000000000" pitchFamily="2" charset="2"/>
              <a:buChar char="Ø"/>
            </a:pPr>
            <a:r>
              <a:rPr lang="pl-PL" sz="1400">
                <a:latin typeface="+mn-lt"/>
                <a:ea typeface="Open Sans"/>
                <a:cs typeface="Open Sans"/>
              </a:rPr>
              <a:t>typy projektów </a:t>
            </a:r>
            <a:endParaRPr lang="pl-PL" sz="1400">
              <a:latin typeface="+mn-lt"/>
            </a:endParaRPr>
          </a:p>
          <a:p>
            <a:pPr marL="342900" indent="-342900">
              <a:lnSpc>
                <a:spcPct val="150000"/>
              </a:lnSpc>
              <a:buFont typeface="Wingdings" panose="05000000000000000000" pitchFamily="2" charset="2"/>
              <a:buChar char="Ø"/>
            </a:pPr>
            <a:r>
              <a:rPr lang="pl-PL" sz="1400">
                <a:latin typeface="+mn-lt"/>
                <a:ea typeface="Open Sans"/>
                <a:cs typeface="Open Sans"/>
              </a:rPr>
              <a:t>zakres wsparcia (w tym warunki dostępu) dla każdego typu</a:t>
            </a:r>
          </a:p>
          <a:p>
            <a:pPr marL="342900" indent="-342900">
              <a:lnSpc>
                <a:spcPct val="150000"/>
              </a:lnSpc>
              <a:buFont typeface="Wingdings" panose="05000000000000000000" pitchFamily="2" charset="2"/>
              <a:buChar char="Ø"/>
            </a:pPr>
            <a:r>
              <a:rPr lang="pl-PL" sz="1400">
                <a:latin typeface="+mn-lt"/>
                <a:ea typeface="Open Sans"/>
                <a:cs typeface="Open Sans"/>
              </a:rPr>
              <a:t>kwalifikowalność wydatków dla każdego typu</a:t>
            </a:r>
          </a:p>
          <a:p>
            <a:pPr marL="342900" indent="-342900">
              <a:lnSpc>
                <a:spcPct val="150000"/>
              </a:lnSpc>
              <a:buFont typeface="Wingdings" panose="05000000000000000000" pitchFamily="2" charset="2"/>
              <a:buChar char="Ø"/>
            </a:pPr>
            <a:r>
              <a:rPr lang="pl-PL" sz="1400">
                <a:latin typeface="+mn-lt"/>
                <a:ea typeface="Open Sans"/>
                <a:cs typeface="Open Sans"/>
              </a:rPr>
              <a:t>katalog potencjalnych beneficjentów</a:t>
            </a:r>
          </a:p>
          <a:p>
            <a:pPr marL="342900" indent="-342900">
              <a:lnSpc>
                <a:spcPct val="150000"/>
              </a:lnSpc>
              <a:buFont typeface="Wingdings" panose="05000000000000000000" pitchFamily="2" charset="2"/>
              <a:buChar char="Ø"/>
            </a:pPr>
            <a:r>
              <a:rPr lang="pl-PL" sz="1400">
                <a:latin typeface="+mn-lt"/>
                <a:ea typeface="Open Sans"/>
                <a:cs typeface="Open Sans"/>
              </a:rPr>
              <a:t>wskaźniki produktu i rezultatu </a:t>
            </a:r>
            <a:endParaRPr lang="pl-PL" sz="1400">
              <a:latin typeface="+mn-lt"/>
            </a:endParaRPr>
          </a:p>
          <a:p>
            <a:pPr marL="342900" indent="-342900">
              <a:lnSpc>
                <a:spcPct val="150000"/>
              </a:lnSpc>
              <a:buFont typeface="Wingdings" panose="05000000000000000000" pitchFamily="2" charset="2"/>
              <a:buChar char="Ø"/>
            </a:pPr>
            <a:r>
              <a:rPr lang="pl-PL" sz="1400">
                <a:latin typeface="+mn-lt"/>
                <a:ea typeface="Open Sans"/>
                <a:cs typeface="Open Sans"/>
              </a:rPr>
              <a:t>niezbędne załączniki do wniosku o dofinansowanie</a:t>
            </a:r>
          </a:p>
          <a:p>
            <a:pPr>
              <a:lnSpc>
                <a:spcPct val="150000"/>
              </a:lnSpc>
            </a:pPr>
            <a:r>
              <a:rPr lang="pl-PL" sz="1400">
                <a:latin typeface="+mn-lt"/>
                <a:ea typeface="Open Sans"/>
                <a:cs typeface="Open Sans"/>
              </a:rPr>
              <a:t>2.  Metodyka i proces oceny wniosków o dofinansowanie w tym przykładowe kryteria specyficzne oceny merytorycznej </a:t>
            </a:r>
            <a:endParaRPr lang="pl-PL" sz="1400">
              <a:latin typeface="+mn-lt"/>
            </a:endParaRPr>
          </a:p>
        </p:txBody>
      </p:sp>
    </p:spTree>
    <p:extLst>
      <p:ext uri="{BB962C8B-B14F-4D97-AF65-F5344CB8AC3E}">
        <p14:creationId xmlns:p14="http://schemas.microsoft.com/office/powerpoint/2010/main" val="62384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78CBF-58B2-4603-CCE5-B4E7B1D484AC}"/>
            </a:ext>
          </a:extLst>
        </p:cNvPr>
        <p:cNvGrpSpPr/>
        <p:nvPr/>
      </p:nvGrpSpPr>
      <p:grpSpPr>
        <a:xfrm>
          <a:off x="0" y="0"/>
          <a:ext cx="0" cy="0"/>
          <a:chOff x="0" y="0"/>
          <a:chExt cx="0" cy="0"/>
        </a:xfrm>
      </p:grpSpPr>
      <p:sp>
        <p:nvSpPr>
          <p:cNvPr id="16" name="Podtytuł 15">
            <a:extLst>
              <a:ext uri="{FF2B5EF4-FFF2-40B4-BE49-F238E27FC236}">
                <a16:creationId xmlns:a16="http://schemas.microsoft.com/office/drawing/2014/main" id="{3576A8D7-6678-C9A7-FB1A-F1A4B59E24C4}"/>
              </a:ext>
            </a:extLst>
          </p:cNvPr>
          <p:cNvSpPr>
            <a:spLocks noGrp="1"/>
          </p:cNvSpPr>
          <p:nvPr>
            <p:ph idx="1"/>
          </p:nvPr>
        </p:nvSpPr>
        <p:spPr>
          <a:xfrm>
            <a:off x="1025907" y="1979837"/>
            <a:ext cx="8640382" cy="4824336"/>
          </a:xfrm>
        </p:spPr>
        <p:txBody>
          <a:bodyPr vert="horz" lIns="0" tIns="0" rIns="0" bIns="0" rtlCol="0" anchor="t">
            <a:normAutofit/>
          </a:bodyPr>
          <a:lstStyle/>
          <a:p>
            <a:pPr marL="0" indent="0">
              <a:buNone/>
            </a:pPr>
            <a:endParaRPr lang="pl-PL" sz="1800"/>
          </a:p>
          <a:p>
            <a:pPr marL="0" indent="0">
              <a:buNone/>
            </a:pPr>
            <a:endParaRPr lang="pl-PL"/>
          </a:p>
        </p:txBody>
      </p:sp>
      <p:sp>
        <p:nvSpPr>
          <p:cNvPr id="2" name="pole tekstowe 1">
            <a:extLst>
              <a:ext uri="{FF2B5EF4-FFF2-40B4-BE49-F238E27FC236}">
                <a16:creationId xmlns:a16="http://schemas.microsoft.com/office/drawing/2014/main" id="{EBF3ECAE-F096-E8E3-0E70-B74D222F23C6}"/>
              </a:ext>
            </a:extLst>
          </p:cNvPr>
          <p:cNvSpPr txBox="1"/>
          <p:nvPr/>
        </p:nvSpPr>
        <p:spPr>
          <a:xfrm>
            <a:off x="854450" y="643430"/>
            <a:ext cx="8811839" cy="523220"/>
          </a:xfrm>
          <a:prstGeom prst="rect">
            <a:avLst/>
          </a:prstGeom>
          <a:noFill/>
          <a:ln w="38100">
            <a:solidFill>
              <a:srgbClr val="0070C0"/>
            </a:solidFill>
          </a:ln>
        </p:spPr>
        <p:txBody>
          <a:bodyPr wrap="square" lIns="91440" tIns="45720" rIns="91440" bIns="45720" rtlCol="0" anchor="t">
            <a:spAutoFit/>
          </a:bodyPr>
          <a:lstStyle/>
          <a:p>
            <a:pPr lvl="0" algn="ctr">
              <a:defRPr/>
            </a:pPr>
            <a:r>
              <a:rPr lang="pl-PL" sz="2800" b="1">
                <a:solidFill>
                  <a:srgbClr val="000000"/>
                </a:solidFill>
              </a:rPr>
              <a:t>Załączniki dodatkowe (wymagane, jeśli dotyczą projektu) </a:t>
            </a:r>
            <a:r>
              <a:rPr kumimoji="0" lang="pl-PL" sz="2800" b="1" i="0" u="none" strike="noStrike" kern="1200" cap="none" spc="0" normalizeH="0" baseline="0" noProof="0">
                <a:ln>
                  <a:noFill/>
                </a:ln>
                <a:solidFill>
                  <a:srgbClr val="000000"/>
                </a:solidFill>
                <a:effectLst/>
                <a:uLnTx/>
                <a:uFillTx/>
                <a:latin typeface="Calibri" panose="020F0502020204030204"/>
                <a:ea typeface="Open Sans"/>
                <a:cs typeface="Open Sans"/>
              </a:rPr>
              <a:t>:</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pole tekstowe 6">
            <a:extLst>
              <a:ext uri="{FF2B5EF4-FFF2-40B4-BE49-F238E27FC236}">
                <a16:creationId xmlns:a16="http://schemas.microsoft.com/office/drawing/2014/main" id="{6A10056F-ABF1-4850-6D42-A5D6229174E7}"/>
              </a:ext>
            </a:extLst>
          </p:cNvPr>
          <p:cNvSpPr txBox="1"/>
          <p:nvPr/>
        </p:nvSpPr>
        <p:spPr>
          <a:xfrm>
            <a:off x="617813" y="1968412"/>
            <a:ext cx="9456570" cy="2352952"/>
          </a:xfrm>
          <a:prstGeom prst="rect">
            <a:avLst/>
          </a:prstGeom>
          <a:noFill/>
          <a:ln w="38100">
            <a:solidFill>
              <a:srgbClr val="0070C0"/>
            </a:solidFill>
          </a:ln>
        </p:spPr>
        <p:txBody>
          <a:bodyPr wrap="square" lIns="91440" tIns="45720" rIns="91440" bIns="45720" rtlCol="0" anchor="t">
            <a:spAutoFit/>
          </a:bodyPr>
          <a:lstStyle/>
          <a:p>
            <a:pPr marL="800100" lvl="1" indent="-342900">
              <a:lnSpc>
                <a:spcPct val="150000"/>
              </a:lnSpc>
              <a:buClr>
                <a:schemeClr val="tx2"/>
              </a:buClr>
              <a:buFont typeface="Wingdings" panose="05000000000000000000" pitchFamily="2" charset="2"/>
              <a:buChar char="§"/>
            </a:pPr>
            <a:r>
              <a:rPr kumimoji="0" lang="pl-PL" sz="2000" b="0" i="0" u="none" strike="noStrike" kern="1200" cap="none" spc="0" normalizeH="0" baseline="0" noProof="0">
                <a:ln>
                  <a:noFill/>
                </a:ln>
                <a:solidFill>
                  <a:srgbClr val="000000"/>
                </a:solidFill>
                <a:effectLst/>
                <a:uLnTx/>
                <a:uFillTx/>
              </a:rPr>
              <a:t>Oświadczenie o kwalifikowalności VAT</a:t>
            </a:r>
          </a:p>
          <a:p>
            <a:pPr marL="800100" lvl="1" indent="-342900">
              <a:lnSpc>
                <a:spcPct val="150000"/>
              </a:lnSpc>
              <a:buClr>
                <a:schemeClr val="tx2"/>
              </a:buClr>
              <a:buFont typeface="Wingdings" panose="05000000000000000000" pitchFamily="2" charset="2"/>
              <a:buChar char="§"/>
            </a:pPr>
            <a:r>
              <a:rPr lang="pl-PL" sz="2000">
                <a:solidFill>
                  <a:srgbClr val="000000"/>
                </a:solidFill>
              </a:rPr>
              <a:t>Mapa zawierająca zakres przestrzenny projektu (z uwzględnieniem przebiegu przez działki ewidencyjne).</a:t>
            </a:r>
          </a:p>
          <a:p>
            <a:pPr marL="800100" lvl="1" indent="-342900">
              <a:lnSpc>
                <a:spcPct val="150000"/>
              </a:lnSpc>
              <a:buClr>
                <a:schemeClr val="tx2"/>
              </a:buClr>
              <a:buFont typeface="Wingdings" panose="05000000000000000000" pitchFamily="2" charset="2"/>
              <a:buChar char="§"/>
            </a:pPr>
            <a:r>
              <a:rPr lang="pl-PL" sz="2000">
                <a:solidFill>
                  <a:srgbClr val="000000"/>
                </a:solidFill>
              </a:rPr>
              <a:t>P</a:t>
            </a:r>
            <a:r>
              <a:rPr lang="pl-PL" sz="2000"/>
              <a:t>ozytywna opinia Pełnomocnika Marszałka Woj. Śl. ds. polityki rowerowej realizowanej – </a:t>
            </a:r>
            <a:r>
              <a:rPr lang="pl-PL" sz="2000" b="1"/>
              <a:t>dotyczy typu projektu nr 3 RTR</a:t>
            </a:r>
            <a:endParaRPr kumimoji="0" lang="pl-PL" sz="2000" b="1" i="0" u="none" strike="noStrike" kern="1200" cap="none" spc="0" normalizeH="0" baseline="0" noProof="0">
              <a:ln>
                <a:noFill/>
              </a:ln>
              <a:solidFill>
                <a:srgbClr val="000000"/>
              </a:solidFill>
              <a:effectLst/>
              <a:uLnTx/>
              <a:uFillTx/>
            </a:endParaRPr>
          </a:p>
        </p:txBody>
      </p:sp>
      <p:sp>
        <p:nvSpPr>
          <p:cNvPr id="3" name="Symbol zastępczy numeru slajdu 2"/>
          <p:cNvSpPr>
            <a:spLocks noGrp="1"/>
          </p:cNvSpPr>
          <p:nvPr>
            <p:ph type="sldNum" sz="quarter" idx="10"/>
          </p:nvPr>
        </p:nvSpPr>
        <p:spPr/>
        <p:txBody>
          <a:bodyPr/>
          <a:lstStyle/>
          <a:p>
            <a:fld id="{EB4015AA-59F6-416B-87A6-8E3D940284E2}" type="slidenum">
              <a:rPr lang="pl-PL" smtClean="0"/>
              <a:pPr/>
              <a:t>20</a:t>
            </a:fld>
            <a:endParaRPr lang="pl-PL"/>
          </a:p>
        </p:txBody>
      </p:sp>
    </p:spTree>
    <p:extLst>
      <p:ext uri="{BB962C8B-B14F-4D97-AF65-F5344CB8AC3E}">
        <p14:creationId xmlns:p14="http://schemas.microsoft.com/office/powerpoint/2010/main" val="2221527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fontScale="90000"/>
          </a:bodyPr>
          <a:lstStyle/>
          <a:p>
            <a:pPr algn="ctr"/>
            <a:r>
              <a:rPr lang="pl-PL">
                <a:latin typeface="+mn-lt"/>
              </a:rPr>
              <a:t>Część II </a:t>
            </a:r>
            <a:br>
              <a:rPr lang="pl-PL">
                <a:latin typeface="+mn-lt"/>
              </a:rPr>
            </a:br>
            <a:r>
              <a:rPr lang="pl-PL">
                <a:latin typeface="+mn-lt"/>
              </a:rPr>
              <a:t>Metodyka i proces oceny wniosków o dofinansowanie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407952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899836"/>
            <a:ext cx="8640381" cy="572829"/>
          </a:xfrm>
        </p:spPr>
        <p:txBody>
          <a:bodyPr/>
          <a:lstStyle/>
          <a:p>
            <a:pPr algn="ctr"/>
            <a:r>
              <a:rPr lang="pl-PL">
                <a:latin typeface="+mn-lt"/>
              </a:rPr>
              <a:t>Metodyka kryteriów oceny projektów</a:t>
            </a:r>
          </a:p>
        </p:txBody>
      </p:sp>
      <p:pic>
        <p:nvPicPr>
          <p:cNvPr id="7" name="Symbol zastępczy zawartości 3">
            <a:extLst>
              <a:ext uri="{FF2B5EF4-FFF2-40B4-BE49-F238E27FC236}">
                <a16:creationId xmlns:a16="http://schemas.microsoft.com/office/drawing/2014/main" id="{213B259C-C833-4A79-AAD1-701FE99CCCDF}"/>
              </a:ext>
            </a:extLst>
          </p:cNvPr>
          <p:cNvPicPr>
            <a:picLocks noGrp="1" noChangeAspect="1"/>
          </p:cNvPicPr>
          <p:nvPr>
            <p:ph idx="1"/>
          </p:nvPr>
        </p:nvPicPr>
        <p:blipFill>
          <a:blip r:embed="rId2"/>
          <a:stretch>
            <a:fillRect/>
          </a:stretch>
        </p:blipFill>
        <p:spPr>
          <a:xfrm>
            <a:off x="1786716" y="2102478"/>
            <a:ext cx="7117997" cy="4198197"/>
          </a:xfrm>
          <a:prstGeom prst="rect">
            <a:avLst/>
          </a:prstGeom>
          <a:ln w="38100">
            <a:solidFill>
              <a:srgbClr val="FF0000"/>
            </a:solidFill>
          </a:ln>
        </p:spPr>
      </p:pic>
      <p:sp>
        <p:nvSpPr>
          <p:cNvPr id="2" name="Symbol zastępczy numeru slajdu 1"/>
          <p:cNvSpPr>
            <a:spLocks noGrp="1"/>
          </p:cNvSpPr>
          <p:nvPr>
            <p:ph type="sldNum" sz="quarter" idx="10"/>
          </p:nvPr>
        </p:nvSpPr>
        <p:spPr/>
        <p:txBody>
          <a:bodyPr/>
          <a:lstStyle/>
          <a:p>
            <a:fld id="{EB4015AA-59F6-416B-87A6-8E3D940284E2}" type="slidenum">
              <a:rPr lang="pl-PL" smtClean="0"/>
              <a:pPr/>
              <a:t>22</a:t>
            </a:fld>
            <a:endParaRPr lang="pl-PL"/>
          </a:p>
        </p:txBody>
      </p:sp>
    </p:spTree>
    <p:extLst>
      <p:ext uri="{BB962C8B-B14F-4D97-AF65-F5344CB8AC3E}">
        <p14:creationId xmlns:p14="http://schemas.microsoft.com/office/powerpoint/2010/main" val="3852992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899836"/>
            <a:ext cx="8640381" cy="572829"/>
          </a:xfrm>
        </p:spPr>
        <p:txBody>
          <a:bodyPr/>
          <a:lstStyle/>
          <a:p>
            <a:pPr algn="ctr"/>
            <a:r>
              <a:rPr lang="pl-PL">
                <a:latin typeface="+mn-lt"/>
              </a:rPr>
              <a:t>Metodyka kryteriów oceny projektów</a:t>
            </a:r>
          </a:p>
        </p:txBody>
      </p:sp>
      <p:sp>
        <p:nvSpPr>
          <p:cNvPr id="6" name="Prostokąt: zaokrąglone rogi 5">
            <a:extLst>
              <a:ext uri="{FF2B5EF4-FFF2-40B4-BE49-F238E27FC236}">
                <a16:creationId xmlns:a16="http://schemas.microsoft.com/office/drawing/2014/main" id="{620CA5ED-C832-4709-A6AF-D5D2BFD3DD89}"/>
              </a:ext>
            </a:extLst>
          </p:cNvPr>
          <p:cNvSpPr/>
          <p:nvPr/>
        </p:nvSpPr>
        <p:spPr>
          <a:xfrm>
            <a:off x="1454050" y="2301496"/>
            <a:ext cx="7827665" cy="115556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FFFFFF"/>
                </a:solidFill>
                <a:effectLst/>
                <a:uLnTx/>
                <a:uFillTx/>
                <a:latin typeface="Calibri" panose="020F0502020204030204"/>
                <a:ea typeface="+mn-ea"/>
                <a:cs typeface="+mn-cs"/>
              </a:rPr>
              <a:t>Kryteria formalne (0/1) </a:t>
            </a:r>
          </a:p>
        </p:txBody>
      </p:sp>
      <p:sp>
        <p:nvSpPr>
          <p:cNvPr id="8" name="Symbol zastępczy zawartości 7">
            <a:extLst>
              <a:ext uri="{FF2B5EF4-FFF2-40B4-BE49-F238E27FC236}">
                <a16:creationId xmlns:a16="http://schemas.microsoft.com/office/drawing/2014/main" id="{56AECACC-0A0F-4418-B753-4294111E522C}"/>
              </a:ext>
            </a:extLst>
          </p:cNvPr>
          <p:cNvSpPr>
            <a:spLocks noGrp="1"/>
          </p:cNvSpPr>
          <p:nvPr>
            <p:ph idx="1"/>
          </p:nvPr>
        </p:nvSpPr>
        <p:spPr>
          <a:xfrm>
            <a:off x="1774750" y="3707841"/>
            <a:ext cx="3004457" cy="143691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pl-PL" sz="4000"/>
              <a:t>Ogólne </a:t>
            </a:r>
          </a:p>
        </p:txBody>
      </p:sp>
      <p:sp>
        <p:nvSpPr>
          <p:cNvPr id="9" name="Symbol zastępczy zawartości 7">
            <a:extLst>
              <a:ext uri="{FF2B5EF4-FFF2-40B4-BE49-F238E27FC236}">
                <a16:creationId xmlns:a16="http://schemas.microsoft.com/office/drawing/2014/main" id="{5FDC3CB1-A69E-49E8-9393-39BB83B4240A}"/>
              </a:ext>
            </a:extLst>
          </p:cNvPr>
          <p:cNvSpPr txBox="1">
            <a:spLocks/>
          </p:cNvSpPr>
          <p:nvPr/>
        </p:nvSpPr>
        <p:spPr>
          <a:xfrm>
            <a:off x="5498122" y="3707841"/>
            <a:ext cx="3242740" cy="143691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4000" b="0" i="0" u="none" strike="noStrike" kern="1200" cap="none" spc="0" normalizeH="0" baseline="0" noProof="0">
                <a:ln>
                  <a:noFill/>
                </a:ln>
                <a:solidFill>
                  <a:srgbClr val="FFFFFF"/>
                </a:solidFill>
                <a:effectLst/>
                <a:uLnTx/>
                <a:uFillTx/>
                <a:latin typeface="Calibri" panose="020F0502020204030204"/>
                <a:ea typeface="+mn-ea"/>
                <a:cs typeface="+mn-cs"/>
              </a:rPr>
              <a:t>Specyficzne</a:t>
            </a:r>
          </a:p>
        </p:txBody>
      </p:sp>
      <p:sp>
        <p:nvSpPr>
          <p:cNvPr id="10" name="Symbol zastępczy numeru slajdu 9"/>
          <p:cNvSpPr>
            <a:spLocks noGrp="1"/>
          </p:cNvSpPr>
          <p:nvPr>
            <p:ph type="sldNum" sz="quarter" idx="10"/>
          </p:nvPr>
        </p:nvSpPr>
        <p:spPr/>
        <p:txBody>
          <a:bodyPr/>
          <a:lstStyle/>
          <a:p>
            <a:fld id="{EB4015AA-59F6-416B-87A6-8E3D940284E2}" type="slidenum">
              <a:rPr lang="pl-PL" smtClean="0"/>
              <a:pPr/>
              <a:t>23</a:t>
            </a:fld>
            <a:endParaRPr lang="pl-PL"/>
          </a:p>
        </p:txBody>
      </p:sp>
    </p:spTree>
    <p:extLst>
      <p:ext uri="{BB962C8B-B14F-4D97-AF65-F5344CB8AC3E}">
        <p14:creationId xmlns:p14="http://schemas.microsoft.com/office/powerpoint/2010/main" val="3960302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0B03DE-AE5C-4072-888A-2B33EB0F33F4}"/>
              </a:ext>
            </a:extLst>
          </p:cNvPr>
          <p:cNvSpPr>
            <a:spLocks noGrp="1"/>
          </p:cNvSpPr>
          <p:nvPr>
            <p:ph type="ctrTitle"/>
          </p:nvPr>
        </p:nvSpPr>
        <p:spPr>
          <a:xfrm>
            <a:off x="5012316" y="2098963"/>
            <a:ext cx="4612948" cy="592283"/>
          </a:xfrm>
        </p:spPr>
        <p:txBody>
          <a:bodyPr>
            <a:normAutofit/>
          </a:bodyPr>
          <a:lstStyle/>
          <a:p>
            <a:r>
              <a:rPr lang="pl-PL" sz="2200">
                <a:latin typeface="+mn-lt"/>
              </a:rPr>
              <a:t>Kryteria formalne specyficzne:</a:t>
            </a:r>
          </a:p>
        </p:txBody>
      </p:sp>
      <p:sp>
        <p:nvSpPr>
          <p:cNvPr id="3" name="Podtytuł 2">
            <a:extLst>
              <a:ext uri="{FF2B5EF4-FFF2-40B4-BE49-F238E27FC236}">
                <a16:creationId xmlns:a16="http://schemas.microsoft.com/office/drawing/2014/main" id="{E0A4F5A7-E379-471C-958A-C33378013F3C}"/>
              </a:ext>
            </a:extLst>
          </p:cNvPr>
          <p:cNvSpPr>
            <a:spLocks noGrp="1"/>
          </p:cNvSpPr>
          <p:nvPr>
            <p:ph type="subTitle" idx="1"/>
          </p:nvPr>
        </p:nvSpPr>
        <p:spPr>
          <a:xfrm>
            <a:off x="1306430" y="2800697"/>
            <a:ext cx="8166674" cy="3336587"/>
          </a:xfrm>
        </p:spPr>
        <p:txBody>
          <a:bodyPr>
            <a:noAutofit/>
          </a:bodyPr>
          <a:lstStyle/>
          <a:p>
            <a:pPr marL="514350" indent="-514350">
              <a:lnSpc>
                <a:spcPct val="150000"/>
              </a:lnSpc>
              <a:buAutoNum type="arabicPeriod"/>
            </a:pPr>
            <a:r>
              <a:rPr lang="pl-PL" sz="1700">
                <a:latin typeface="+mn-lt"/>
              </a:rPr>
              <a:t>Infrastruktura drogowa (w tym parkingi) realizowana w ramach projektu</a:t>
            </a:r>
          </a:p>
          <a:p>
            <a:pPr>
              <a:lnSpc>
                <a:spcPct val="150000"/>
              </a:lnSpc>
            </a:pPr>
            <a:r>
              <a:rPr lang="pl-PL" sz="1700" b="0">
                <a:latin typeface="+mn-lt"/>
              </a:rPr>
              <a:t>W ramach kryterium będzie weryfikowane czy infrastruktura drogowa jest niezbędnym elementem większego projektu, a jego koszty nie przekraczają 15% kosztów kwalifikowalnych. </a:t>
            </a:r>
          </a:p>
          <a:p>
            <a:pPr>
              <a:lnSpc>
                <a:spcPct val="150000"/>
              </a:lnSpc>
            </a:pPr>
            <a:r>
              <a:rPr lang="pl-PL" sz="1700" b="0">
                <a:latin typeface="+mn-lt"/>
              </a:rPr>
              <a:t>W miastach projekty nie mogą obejmować budowy nowych dróg lub parkingów a w odniesieniu do istniejących prowadzić do zwiększenia ich pojemności lub przepustowości. Prace dotyczące infrastruktury drogowej nie mogą także w inny sposób przyczyniać się do zwiększenia natężenia ruchu samochodowego.</a:t>
            </a:r>
          </a:p>
          <a:p>
            <a:pPr>
              <a:lnSpc>
                <a:spcPct val="150000"/>
              </a:lnSpc>
            </a:pPr>
            <a:endParaRPr lang="pl-PL" sz="1700">
              <a:latin typeface="+mn-lt"/>
            </a:endParaRPr>
          </a:p>
        </p:txBody>
      </p:sp>
      <p:pic>
        <p:nvPicPr>
          <p:cNvPr id="5" name="Obraz 4"/>
          <p:cNvPicPr>
            <a:picLocks noChangeAspect="1"/>
          </p:cNvPicPr>
          <p:nvPr/>
        </p:nvPicPr>
        <p:blipFill>
          <a:blip r:embed="rId2"/>
          <a:stretch>
            <a:fillRect/>
          </a:stretch>
        </p:blipFill>
        <p:spPr>
          <a:xfrm>
            <a:off x="6447764" y="0"/>
            <a:ext cx="2648109" cy="1989512"/>
          </a:xfrm>
          <a:prstGeom prst="rect">
            <a:avLst/>
          </a:prstGeom>
        </p:spPr>
      </p:pic>
    </p:spTree>
    <p:extLst>
      <p:ext uri="{BB962C8B-B14F-4D97-AF65-F5344CB8AC3E}">
        <p14:creationId xmlns:p14="http://schemas.microsoft.com/office/powerpoint/2010/main" val="1152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p:txBody>
          <a:bodyPr/>
          <a:lstStyle/>
          <a:p>
            <a:pPr algn="ctr"/>
            <a:r>
              <a:rPr lang="pl-PL">
                <a:latin typeface="+mn-lt"/>
              </a:rPr>
              <a:t>Metodyka kryteriów oceny projektów</a:t>
            </a:r>
          </a:p>
        </p:txBody>
      </p:sp>
      <p:sp>
        <p:nvSpPr>
          <p:cNvPr id="6" name="Prostokąt: zaokrąglone rogi 5">
            <a:extLst>
              <a:ext uri="{FF2B5EF4-FFF2-40B4-BE49-F238E27FC236}">
                <a16:creationId xmlns:a16="http://schemas.microsoft.com/office/drawing/2014/main" id="{620CA5ED-C832-4709-A6AF-D5D2BFD3DD89}"/>
              </a:ext>
            </a:extLst>
          </p:cNvPr>
          <p:cNvSpPr/>
          <p:nvPr/>
        </p:nvSpPr>
        <p:spPr>
          <a:xfrm>
            <a:off x="1431882" y="1688279"/>
            <a:ext cx="7827665" cy="115556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FFFFFF"/>
                </a:solidFill>
                <a:effectLst/>
                <a:uLnTx/>
                <a:uFillTx/>
                <a:latin typeface="Calibri" panose="020F0502020204030204"/>
                <a:ea typeface="+mn-ea"/>
                <a:cs typeface="+mn-cs"/>
              </a:rPr>
              <a:t>Kryteria merytoryczne  </a:t>
            </a:r>
          </a:p>
        </p:txBody>
      </p:sp>
      <p:sp>
        <p:nvSpPr>
          <p:cNvPr id="8" name="Symbol zastępczy zawartości 7">
            <a:extLst>
              <a:ext uri="{FF2B5EF4-FFF2-40B4-BE49-F238E27FC236}">
                <a16:creationId xmlns:a16="http://schemas.microsoft.com/office/drawing/2014/main" id="{56AECACC-0A0F-4418-B753-4294111E522C}"/>
              </a:ext>
            </a:extLst>
          </p:cNvPr>
          <p:cNvSpPr>
            <a:spLocks noGrp="1"/>
          </p:cNvSpPr>
          <p:nvPr>
            <p:ph idx="1"/>
          </p:nvPr>
        </p:nvSpPr>
        <p:spPr>
          <a:xfrm>
            <a:off x="1387491" y="3098128"/>
            <a:ext cx="3150167"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pl-PL" sz="2800"/>
              <a:t>Obligatoryjne (0/1) </a:t>
            </a:r>
          </a:p>
        </p:txBody>
      </p:sp>
      <p:sp>
        <p:nvSpPr>
          <p:cNvPr id="9" name="Symbol zastępczy zawartości 7">
            <a:extLst>
              <a:ext uri="{FF2B5EF4-FFF2-40B4-BE49-F238E27FC236}">
                <a16:creationId xmlns:a16="http://schemas.microsoft.com/office/drawing/2014/main" id="{5FDC3CB1-A69E-49E8-9393-39BB83B4240A}"/>
              </a:ext>
            </a:extLst>
          </p:cNvPr>
          <p:cNvSpPr txBox="1">
            <a:spLocks/>
          </p:cNvSpPr>
          <p:nvPr/>
        </p:nvSpPr>
        <p:spPr>
          <a:xfrm>
            <a:off x="6109380" y="3098128"/>
            <a:ext cx="3150167"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Punktowe</a:t>
            </a:r>
          </a:p>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(Premiujące) </a:t>
            </a:r>
          </a:p>
        </p:txBody>
      </p:sp>
      <p:sp>
        <p:nvSpPr>
          <p:cNvPr id="7" name="Symbol zastępczy zawartości 7">
            <a:extLst>
              <a:ext uri="{FF2B5EF4-FFF2-40B4-BE49-F238E27FC236}">
                <a16:creationId xmlns:a16="http://schemas.microsoft.com/office/drawing/2014/main" id="{DCFB69AF-570C-42D1-8DA3-7457E4ABD03A}"/>
              </a:ext>
            </a:extLst>
          </p:cNvPr>
          <p:cNvSpPr txBox="1">
            <a:spLocks/>
          </p:cNvSpPr>
          <p:nvPr/>
        </p:nvSpPr>
        <p:spPr>
          <a:xfrm>
            <a:off x="499891" y="4521511"/>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Ogólne  </a:t>
            </a:r>
          </a:p>
        </p:txBody>
      </p:sp>
      <p:sp>
        <p:nvSpPr>
          <p:cNvPr id="10" name="Symbol zastępczy zawartości 7">
            <a:extLst>
              <a:ext uri="{FF2B5EF4-FFF2-40B4-BE49-F238E27FC236}">
                <a16:creationId xmlns:a16="http://schemas.microsoft.com/office/drawing/2014/main" id="{B6B9E703-1D3D-4670-A04D-0D54FA45E04B}"/>
              </a:ext>
            </a:extLst>
          </p:cNvPr>
          <p:cNvSpPr txBox="1">
            <a:spLocks/>
          </p:cNvSpPr>
          <p:nvPr/>
        </p:nvSpPr>
        <p:spPr>
          <a:xfrm>
            <a:off x="2962574" y="4521511"/>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Specyficzne  </a:t>
            </a:r>
          </a:p>
        </p:txBody>
      </p:sp>
      <p:sp>
        <p:nvSpPr>
          <p:cNvPr id="11" name="Symbol zastępczy zawartości 7">
            <a:extLst>
              <a:ext uri="{FF2B5EF4-FFF2-40B4-BE49-F238E27FC236}">
                <a16:creationId xmlns:a16="http://schemas.microsoft.com/office/drawing/2014/main" id="{6CF7DDE6-5602-4739-9B47-F4D6320C3D62}"/>
              </a:ext>
            </a:extLst>
          </p:cNvPr>
          <p:cNvSpPr txBox="1">
            <a:spLocks/>
          </p:cNvSpPr>
          <p:nvPr/>
        </p:nvSpPr>
        <p:spPr>
          <a:xfrm>
            <a:off x="5425257" y="4554815"/>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Ogólne  </a:t>
            </a:r>
          </a:p>
        </p:txBody>
      </p:sp>
      <p:sp>
        <p:nvSpPr>
          <p:cNvPr id="12" name="Symbol zastępczy zawartości 7">
            <a:extLst>
              <a:ext uri="{FF2B5EF4-FFF2-40B4-BE49-F238E27FC236}">
                <a16:creationId xmlns:a16="http://schemas.microsoft.com/office/drawing/2014/main" id="{E6672A1B-DD88-4678-8053-C90F241F8D32}"/>
              </a:ext>
            </a:extLst>
          </p:cNvPr>
          <p:cNvSpPr txBox="1">
            <a:spLocks/>
          </p:cNvSpPr>
          <p:nvPr/>
        </p:nvSpPr>
        <p:spPr>
          <a:xfrm>
            <a:off x="7850320" y="4524670"/>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Specyficzne  </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25</a:t>
            </a:fld>
            <a:endParaRPr lang="pl-PL"/>
          </a:p>
        </p:txBody>
      </p:sp>
    </p:spTree>
    <p:extLst>
      <p:ext uri="{BB962C8B-B14F-4D97-AF65-F5344CB8AC3E}">
        <p14:creationId xmlns:p14="http://schemas.microsoft.com/office/powerpoint/2010/main" val="1888512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a:p>
          <a:p>
            <a:pPr marL="0" indent="0">
              <a:buNone/>
            </a:pPr>
            <a:endParaRPr lang="pl-PL"/>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4148" y="322438"/>
            <a:ext cx="8640381" cy="503737"/>
          </a:xfrm>
        </p:spPr>
        <p:txBody>
          <a:bodyPr>
            <a:normAutofit fontScale="90000"/>
          </a:bodyPr>
          <a:lstStyle/>
          <a:p>
            <a:r>
              <a:rPr lang="pl-PL"/>
              <a:t>Typ projektu nr 1 - Kryteria merytoryczne specyficzne</a:t>
            </a:r>
          </a:p>
        </p:txBody>
      </p:sp>
      <p:sp>
        <p:nvSpPr>
          <p:cNvPr id="5" name="Symbol zastępczy zawartości 2"/>
          <p:cNvSpPr txBox="1">
            <a:spLocks/>
          </p:cNvSpPr>
          <p:nvPr/>
        </p:nvSpPr>
        <p:spPr>
          <a:xfrm>
            <a:off x="1014139" y="1075409"/>
            <a:ext cx="8650731" cy="5720247"/>
          </a:xfrm>
          <a:prstGeom prst="rect">
            <a:avLst/>
          </a:prstGeom>
        </p:spPr>
        <p:txBody>
          <a:bodyPr vert="horz" lIns="0" tIns="0" rIns="0" bIns="0" rtlCol="0" anchor="t">
            <a:normAutofit fontScale="92500"/>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marR="0" lvl="0" indent="-251460" algn="l" defTabSz="1007943" rtl="0" eaLnBrk="1" fontAlgn="auto" latinLnBrk="0" hangingPunct="1">
              <a:lnSpc>
                <a:spcPct val="170000"/>
              </a:lnSpc>
              <a:spcBef>
                <a:spcPts val="1102"/>
              </a:spcBef>
              <a:spcAft>
                <a:spcPts val="0"/>
              </a:spcAft>
              <a:buClr>
                <a:srgbClr val="003399"/>
              </a:buClr>
              <a:buSzTx/>
              <a:buFont typeface="Wingdings" panose="05000000000000000000" pitchFamily="2" charset="2"/>
              <a:buChar char="§"/>
              <a:tabLst/>
              <a:defRPr/>
            </a:pPr>
            <a:r>
              <a:rPr lang="pl-PL" sz="1400" b="1">
                <a:solidFill>
                  <a:srgbClr val="000000"/>
                </a:solidFill>
                <a:latin typeface="+mn-lt"/>
                <a:ea typeface="Open Sans"/>
                <a:cs typeface="Open Sans"/>
              </a:rPr>
              <a:t>Nie przewiduje się kryteriów dopuszczających 0/1</a:t>
            </a:r>
            <a:endParaRPr lang="en-US" sz="1400">
              <a:ea typeface="Open Sans"/>
              <a:cs typeface="Open Sans"/>
            </a:endParaRPr>
          </a:p>
          <a:p>
            <a:pPr marL="0" indent="0">
              <a:lnSpc>
                <a:spcPct val="170000"/>
              </a:lnSpc>
              <a:buClr>
                <a:srgbClr val="003399"/>
              </a:buClr>
              <a:buNone/>
              <a:defRPr/>
            </a:pPr>
            <a:r>
              <a:rPr kumimoji="0" lang="pl-PL" sz="1400" b="0" i="0" u="sng" strike="noStrike" kern="1200" cap="none" spc="0" normalizeH="0" baseline="0" noProof="0">
                <a:ln>
                  <a:noFill/>
                </a:ln>
                <a:solidFill>
                  <a:srgbClr val="000000"/>
                </a:solidFill>
                <a:effectLst/>
                <a:uLnTx/>
                <a:uFillTx/>
                <a:latin typeface="+mn-lt"/>
                <a:ea typeface="Open Sans"/>
                <a:cs typeface="Open Sans"/>
              </a:rPr>
              <a:t>Ocenie punktowej podlegają</a:t>
            </a:r>
            <a:r>
              <a:rPr lang="pl-PL" sz="1400" u="sng">
                <a:solidFill>
                  <a:srgbClr val="000000"/>
                </a:solidFill>
                <a:latin typeface="+mn-lt"/>
                <a:ea typeface="Open Sans"/>
                <a:cs typeface="Open Sans"/>
              </a:rPr>
              <a:t> </a:t>
            </a:r>
            <a:r>
              <a:rPr kumimoji="0" lang="pl-PL" sz="1400" b="0" i="0" u="sng" strike="noStrike" kern="1200" cap="none" spc="0" normalizeH="0" baseline="0" noProof="0">
                <a:ln>
                  <a:noFill/>
                </a:ln>
                <a:solidFill>
                  <a:srgbClr val="000000"/>
                </a:solidFill>
                <a:effectLst/>
                <a:uLnTx/>
                <a:uFillTx/>
                <a:latin typeface="+mn-lt"/>
                <a:ea typeface="Open Sans"/>
                <a:cs typeface="Open Sans"/>
              </a:rPr>
              <a:t>kryteria:</a:t>
            </a:r>
            <a:endParaRPr lang="pl-PL" sz="1400" b="0" i="0" u="sng" strike="noStrike" kern="1200" cap="none" spc="0" normalizeH="0" baseline="0" noProof="0">
              <a:ln>
                <a:noFill/>
              </a:ln>
              <a:solidFill>
                <a:srgbClr val="000000"/>
              </a:solidFill>
              <a:effectLst/>
              <a:uLnTx/>
              <a:uFillTx/>
              <a:latin typeface="+mn-lt"/>
              <a:ea typeface="Open Sans"/>
              <a:cs typeface="Open Sans"/>
            </a:endParaRPr>
          </a:p>
          <a:p>
            <a:pPr marL="251460" indent="-251460">
              <a:lnSpc>
                <a:spcPct val="170000"/>
              </a:lnSpc>
              <a:buFont typeface="Wingdings"/>
              <a:buChar char="§"/>
            </a:pPr>
            <a:r>
              <a:rPr lang="pl-PL" sz="1200">
                <a:latin typeface="+mn-lt"/>
                <a:ea typeface="Open Sans"/>
                <a:cs typeface="Open Sans"/>
              </a:rPr>
              <a:t>Oferta kulturalna, animacyjna, edukacyjna po zakończeniu projektu – max 12 pkt</a:t>
            </a:r>
          </a:p>
          <a:p>
            <a:pPr marL="251460" indent="-251460">
              <a:lnSpc>
                <a:spcPct val="170000"/>
              </a:lnSpc>
              <a:buFont typeface="Wingdings"/>
              <a:buChar char="§"/>
            </a:pPr>
            <a:r>
              <a:rPr lang="pl-PL" sz="1200">
                <a:latin typeface="+mn-lt"/>
                <a:ea typeface="Open Sans"/>
                <a:cs typeface="Open Sans"/>
              </a:rPr>
              <a:t>Ocena popytu – maks. 2 pkt</a:t>
            </a:r>
          </a:p>
          <a:p>
            <a:pPr marL="251460" indent="-251460">
              <a:lnSpc>
                <a:spcPct val="170000"/>
              </a:lnSpc>
              <a:buFont typeface="Wingdings"/>
              <a:buChar char="§"/>
            </a:pPr>
            <a:r>
              <a:rPr lang="pl-PL" sz="1200">
                <a:latin typeface="+mn-lt"/>
                <a:ea typeface="Open Sans"/>
                <a:cs typeface="Open Sans"/>
              </a:rPr>
              <a:t>Potencjał  infrastruktury – maks. 9 pkt</a:t>
            </a:r>
          </a:p>
          <a:p>
            <a:pPr marL="251460" indent="-251460">
              <a:lnSpc>
                <a:spcPct val="170000"/>
              </a:lnSpc>
              <a:buFont typeface="Wingdings"/>
              <a:buChar char="§"/>
            </a:pPr>
            <a:r>
              <a:rPr lang="pl-PL" sz="1200">
                <a:latin typeface="+mn-lt"/>
                <a:ea typeface="Open Sans"/>
                <a:cs typeface="Open Sans"/>
              </a:rPr>
              <a:t>Udogodnienia dla korzystających - maks. 2 pkt</a:t>
            </a:r>
          </a:p>
          <a:p>
            <a:pPr marL="251460" indent="-251460">
              <a:lnSpc>
                <a:spcPct val="170000"/>
              </a:lnSpc>
              <a:buFont typeface="Wingdings"/>
              <a:buChar char="§"/>
            </a:pPr>
            <a:r>
              <a:rPr lang="pl-PL" sz="1200">
                <a:latin typeface="+mn-lt"/>
                <a:ea typeface="Open Sans"/>
                <a:cs typeface="Open Sans"/>
              </a:rPr>
              <a:t>Promowanie rozwiązań cyfrowych  - maks. 1 pkt</a:t>
            </a:r>
          </a:p>
          <a:p>
            <a:pPr marL="251460" indent="-251460">
              <a:lnSpc>
                <a:spcPct val="170000"/>
              </a:lnSpc>
              <a:buFont typeface="Wingdings"/>
              <a:buChar char="§"/>
            </a:pPr>
            <a:r>
              <a:rPr lang="pl-PL" sz="1200">
                <a:latin typeface="+mn-lt"/>
                <a:ea typeface="Open Sans"/>
                <a:cs typeface="Open Sans"/>
              </a:rPr>
              <a:t>Komplementarność transnarodowa, transgraniczna i międzyregionalna</a:t>
            </a:r>
          </a:p>
          <a:p>
            <a:pPr marL="251460" indent="-251460">
              <a:lnSpc>
                <a:spcPct val="170000"/>
              </a:lnSpc>
              <a:buFont typeface="Wingdings"/>
              <a:buChar char="§"/>
            </a:pPr>
            <a:r>
              <a:rPr lang="pl-PL" sz="1200">
                <a:latin typeface="Calibri"/>
                <a:ea typeface="Open Sans"/>
                <a:cs typeface="Open Sans"/>
              </a:rPr>
              <a:t>Dążenie do standardów określonych przez Międzynarodową Radę Ochrony Zabytków i Miejsc Historycznych (ICOMOS) - maks. - 1 pkt</a:t>
            </a:r>
          </a:p>
          <a:p>
            <a:pPr marL="251460" indent="-251460">
              <a:lnSpc>
                <a:spcPct val="170000"/>
              </a:lnSpc>
              <a:buFont typeface="Wingdings"/>
              <a:buChar char="§"/>
            </a:pPr>
            <a:r>
              <a:rPr lang="pl-PL" sz="1200">
                <a:latin typeface="Calibri"/>
                <a:ea typeface="Open Sans"/>
                <a:cs typeface="Open Sans"/>
              </a:rPr>
              <a:t>Premiowanie projektów zakładających utworzenie nowych miejsc pracy wynikających bezpośrednio z realizacji projektu – maks. 1 pkt</a:t>
            </a:r>
          </a:p>
          <a:p>
            <a:pPr marL="251460" indent="-251460">
              <a:lnSpc>
                <a:spcPct val="170000"/>
              </a:lnSpc>
              <a:buFont typeface="Wingdings"/>
              <a:buChar char="§"/>
            </a:pPr>
            <a:r>
              <a:rPr lang="pl-PL" sz="1200">
                <a:latin typeface="Open Sans"/>
                <a:ea typeface="Open Sans"/>
                <a:cs typeface="Open Sans"/>
              </a:rPr>
              <a:t>Premiowanie rozwiązań pozwalających na większą dostępność do oferty dla osób ze szczególnymi potrzebami – </a:t>
            </a:r>
            <a:r>
              <a:rPr lang="pl-PL" sz="1200" err="1">
                <a:latin typeface="Open Sans"/>
                <a:ea typeface="Open Sans"/>
                <a:cs typeface="Open Sans"/>
              </a:rPr>
              <a:t>maks</a:t>
            </a:r>
            <a:r>
              <a:rPr lang="pl-PL" sz="1200">
                <a:latin typeface="Open Sans"/>
                <a:ea typeface="Open Sans"/>
                <a:cs typeface="Open Sans"/>
              </a:rPr>
              <a:t> 1 pkt </a:t>
            </a:r>
            <a:endParaRPr lang="pl-PL" sz="1200">
              <a:latin typeface="+mn-lt"/>
              <a:ea typeface="Open Sans"/>
              <a:cs typeface="Open Sans"/>
            </a:endParaRPr>
          </a:p>
          <a:p>
            <a:pPr marL="251460" indent="-251460">
              <a:lnSpc>
                <a:spcPct val="170000"/>
              </a:lnSpc>
              <a:buFont typeface="Wingdings"/>
              <a:buChar char="§"/>
            </a:pPr>
            <a:r>
              <a:rPr lang="pl-PL" sz="1200">
                <a:latin typeface="Open Sans"/>
                <a:ea typeface="Open Sans"/>
                <a:cs typeface="Open Sans"/>
              </a:rPr>
              <a:t>Komplementarność z projektem/projektami finansowanymi z EFS+ lub działaniami, których cele są zgodne z celami EFS+ - maks. - 1 pkt</a:t>
            </a:r>
          </a:p>
          <a:p>
            <a:pPr marL="0" indent="0">
              <a:lnSpc>
                <a:spcPct val="170000"/>
              </a:lnSpc>
              <a:buNone/>
            </a:pPr>
            <a:endParaRPr lang="pl-PL" sz="1900" b="1">
              <a:latin typeface="+mn-lt"/>
              <a:ea typeface="Open Sans"/>
              <a:cs typeface="Open Sans"/>
            </a:endParaRPr>
          </a:p>
        </p:txBody>
      </p:sp>
      <p:pic>
        <p:nvPicPr>
          <p:cNvPr id="2" name="Obraz 1"/>
          <p:cNvPicPr>
            <a:picLocks noChangeAspect="1"/>
          </p:cNvPicPr>
          <p:nvPr/>
        </p:nvPicPr>
        <p:blipFill>
          <a:blip r:embed="rId5"/>
          <a:stretch>
            <a:fillRect/>
          </a:stretch>
        </p:blipFill>
        <p:spPr>
          <a:xfrm>
            <a:off x="6115753" y="2114177"/>
            <a:ext cx="1095528" cy="971686"/>
          </a:xfrm>
          <a:prstGeom prst="rect">
            <a:avLst/>
          </a:prstGeom>
        </p:spPr>
      </p:pic>
      <p:pic>
        <p:nvPicPr>
          <p:cNvPr id="6" name="Obraz 5"/>
          <p:cNvPicPr>
            <a:picLocks noChangeAspect="1"/>
          </p:cNvPicPr>
          <p:nvPr/>
        </p:nvPicPr>
        <p:blipFill>
          <a:blip r:embed="rId6"/>
          <a:stretch>
            <a:fillRect/>
          </a:stretch>
        </p:blipFill>
        <p:spPr>
          <a:xfrm>
            <a:off x="7423733" y="2078379"/>
            <a:ext cx="1302508" cy="1037770"/>
          </a:xfrm>
          <a:prstGeom prst="rect">
            <a:avLst/>
          </a:prstGeom>
        </p:spPr>
      </p:pic>
      <p:pic>
        <p:nvPicPr>
          <p:cNvPr id="7" name="Obraz 6"/>
          <p:cNvPicPr>
            <a:picLocks noChangeAspect="1"/>
          </p:cNvPicPr>
          <p:nvPr/>
        </p:nvPicPr>
        <p:blipFill>
          <a:blip r:embed="rId7"/>
          <a:stretch>
            <a:fillRect/>
          </a:stretch>
        </p:blipFill>
        <p:spPr>
          <a:xfrm>
            <a:off x="8910340" y="1978409"/>
            <a:ext cx="1133633" cy="1228896"/>
          </a:xfrm>
          <a:prstGeom prst="rect">
            <a:avLst/>
          </a:prstGeom>
        </p:spPr>
      </p:pic>
      <p:sp>
        <p:nvSpPr>
          <p:cNvPr id="8" name="Symbol zastępczy numeru slajdu 7"/>
          <p:cNvSpPr>
            <a:spLocks noGrp="1"/>
          </p:cNvSpPr>
          <p:nvPr>
            <p:ph type="sldNum" sz="quarter" idx="10"/>
          </p:nvPr>
        </p:nvSpPr>
        <p:spPr/>
        <p:txBody>
          <a:bodyPr/>
          <a:lstStyle/>
          <a:p>
            <a:fld id="{EB4015AA-59F6-416B-87A6-8E3D940284E2}" type="slidenum">
              <a:rPr lang="pl-PL" smtClean="0"/>
              <a:pPr/>
              <a:t>26</a:t>
            </a:fld>
            <a:endParaRPr lang="pl-PL"/>
          </a:p>
        </p:txBody>
      </p:sp>
    </p:spTree>
    <p:extLst>
      <p:ext uri="{BB962C8B-B14F-4D97-AF65-F5344CB8AC3E}">
        <p14:creationId xmlns:p14="http://schemas.microsoft.com/office/powerpoint/2010/main" val="332387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a:p>
          <a:p>
            <a:pPr marL="0" indent="0">
              <a:buNone/>
            </a:pPr>
            <a:endParaRPr lang="pl-PL"/>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652327"/>
            <a:ext cx="8640381" cy="503737"/>
          </a:xfrm>
        </p:spPr>
        <p:txBody>
          <a:bodyPr>
            <a:normAutofit fontScale="90000"/>
          </a:bodyPr>
          <a:lstStyle/>
          <a:p>
            <a:r>
              <a:rPr lang="pl-PL"/>
              <a:t>Typ projektu nr 1 - Kryteria merytoryczne specyficzne</a:t>
            </a:r>
          </a:p>
        </p:txBody>
      </p:sp>
      <p:sp>
        <p:nvSpPr>
          <p:cNvPr id="5" name="Symbol zastępczy zawartości 2"/>
          <p:cNvSpPr txBox="1">
            <a:spLocks/>
          </p:cNvSpPr>
          <p:nvPr/>
        </p:nvSpPr>
        <p:spPr>
          <a:xfrm>
            <a:off x="1025525" y="1542196"/>
            <a:ext cx="8627959" cy="5253460"/>
          </a:xfrm>
          <a:prstGeom prst="rect">
            <a:avLst/>
          </a:prstGeom>
        </p:spPr>
        <p:txBody>
          <a:bodyPr vert="horz" lIns="0" tIns="0" rIns="0" bIns="0" rtlCol="0" anchor="t">
            <a:normAutofit fontScale="85000" lnSpcReduction="20000"/>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marR="0" lvl="0" indent="-251460" algn="l" defTabSz="1007943" rtl="0" eaLnBrk="1" fontAlgn="auto" latinLnBrk="0" hangingPunct="1">
              <a:lnSpc>
                <a:spcPct val="170000"/>
              </a:lnSpc>
              <a:spcBef>
                <a:spcPts val="1102"/>
              </a:spcBef>
              <a:spcAft>
                <a:spcPts val="0"/>
              </a:spcAft>
              <a:buClr>
                <a:srgbClr val="003399"/>
              </a:buClr>
              <a:buSzTx/>
              <a:buFont typeface="Wingdings" panose="05000000000000000000" pitchFamily="2" charset="2"/>
              <a:buChar char="§"/>
              <a:tabLst/>
              <a:defRPr/>
            </a:pPr>
            <a:r>
              <a:rPr lang="pl-PL" sz="1900" b="1">
                <a:solidFill>
                  <a:srgbClr val="000000"/>
                </a:solidFill>
                <a:latin typeface="+mn-lt"/>
                <a:ea typeface="Open Sans"/>
                <a:cs typeface="Open Sans"/>
              </a:rPr>
              <a:t>Nie przewiduje się kryteriów dopuszczających 0/1</a:t>
            </a:r>
            <a:endParaRPr lang="en-US">
              <a:ea typeface="Open Sans"/>
              <a:cs typeface="Open Sans"/>
            </a:endParaRPr>
          </a:p>
          <a:p>
            <a:pPr marL="0" indent="0">
              <a:lnSpc>
                <a:spcPct val="170000"/>
              </a:lnSpc>
              <a:buNone/>
              <a:defRPr/>
            </a:pPr>
            <a:r>
              <a:rPr kumimoji="0" lang="pl-PL" sz="1600" b="0" i="0" strike="noStrike" kern="1200" cap="none" spc="0" normalizeH="0" baseline="0" noProof="0">
                <a:ln>
                  <a:noFill/>
                </a:ln>
                <a:solidFill>
                  <a:srgbClr val="000000"/>
                </a:solidFill>
                <a:effectLst/>
                <a:uLnTx/>
                <a:uFillTx/>
                <a:latin typeface="+mn-lt"/>
                <a:ea typeface="Calibri"/>
                <a:cs typeface="Calibri"/>
              </a:rPr>
              <a:t>Ocenie punktowej podlegają</a:t>
            </a:r>
            <a:r>
              <a:rPr lang="pl-PL" sz="1600">
                <a:solidFill>
                  <a:srgbClr val="000000"/>
                </a:solidFill>
                <a:latin typeface="+mn-lt"/>
                <a:ea typeface="Calibri"/>
                <a:cs typeface="Calibri"/>
              </a:rPr>
              <a:t> </a:t>
            </a:r>
            <a:r>
              <a:rPr kumimoji="0" lang="pl-PL" sz="1600" b="0" i="0" strike="noStrike" kern="1200" cap="none" spc="0" normalizeH="0" baseline="0" noProof="0">
                <a:ln>
                  <a:noFill/>
                </a:ln>
                <a:solidFill>
                  <a:srgbClr val="000000"/>
                </a:solidFill>
                <a:effectLst/>
                <a:uLnTx/>
                <a:uFillTx/>
                <a:latin typeface="+mn-lt"/>
                <a:ea typeface="Calibri"/>
                <a:cs typeface="Calibri"/>
              </a:rPr>
              <a:t>kryteria</a:t>
            </a:r>
            <a:r>
              <a:rPr lang="pl-PL" sz="1600">
                <a:solidFill>
                  <a:srgbClr val="000000"/>
                </a:solidFill>
                <a:latin typeface="+mn-lt"/>
                <a:ea typeface="Calibri"/>
                <a:cs typeface="Calibri"/>
              </a:rPr>
              <a:t> (rozstrzygające):</a:t>
            </a:r>
            <a:endParaRPr lang="pl-PL"/>
          </a:p>
          <a:p>
            <a:pPr marL="251460" indent="-251460">
              <a:lnSpc>
                <a:spcPct val="170000"/>
              </a:lnSpc>
            </a:pPr>
            <a:r>
              <a:rPr lang="pl-PL" sz="1900" b="1">
                <a:latin typeface="+mn-lt"/>
                <a:ea typeface="Open Sans"/>
                <a:cs typeface="Open Sans"/>
              </a:rPr>
              <a:t>Oferta kulturalna, animacyjna, edukacyjna po zakończeniu projektu </a:t>
            </a:r>
            <a:r>
              <a:rPr lang="pl-PL" sz="1900">
                <a:latin typeface="+mn-lt"/>
                <a:ea typeface="Open Sans"/>
                <a:cs typeface="Open Sans"/>
              </a:rPr>
              <a:t>– </a:t>
            </a:r>
            <a:r>
              <a:rPr lang="pl-PL" sz="1900" b="1">
                <a:latin typeface="+mn-lt"/>
                <a:ea typeface="Open Sans"/>
                <a:cs typeface="Open Sans"/>
              </a:rPr>
              <a:t>maks. 12 pkt</a:t>
            </a:r>
          </a:p>
          <a:p>
            <a:pPr marL="0" indent="0">
              <a:lnSpc>
                <a:spcPct val="170000"/>
              </a:lnSpc>
              <a:buNone/>
            </a:pPr>
            <a:r>
              <a:rPr lang="pl-PL" sz="1900" b="1">
                <a:latin typeface="+mn-lt"/>
                <a:ea typeface="Open Sans"/>
                <a:cs typeface="Open Sans"/>
              </a:rPr>
              <a:t>Premiowanie będą następujące elementy:</a:t>
            </a:r>
          </a:p>
          <a:p>
            <a:pPr marL="251460" indent="-251460">
              <a:lnSpc>
                <a:spcPct val="170000"/>
              </a:lnSpc>
              <a:buFont typeface="Wingdings" panose="05000000000000000000" pitchFamily="2" charset="2"/>
              <a:buChar char="§"/>
            </a:pPr>
            <a:r>
              <a:rPr lang="pl-PL" sz="1900">
                <a:latin typeface="+mn-lt"/>
                <a:ea typeface="Open Sans"/>
                <a:cs typeface="Open Sans"/>
              </a:rPr>
              <a:t>zwiększające zaangażowanie społeczności lokalnej,</a:t>
            </a:r>
          </a:p>
          <a:p>
            <a:pPr marL="251460" indent="-251460">
              <a:lnSpc>
                <a:spcPct val="170000"/>
              </a:lnSpc>
              <a:buFont typeface="Wingdings" panose="05000000000000000000" pitchFamily="2" charset="2"/>
              <a:buChar char="§"/>
            </a:pPr>
            <a:r>
              <a:rPr lang="pl-PL" sz="1900">
                <a:latin typeface="+mn-lt"/>
                <a:ea typeface="Open Sans"/>
                <a:cs typeface="Open Sans"/>
              </a:rPr>
              <a:t>zawierające wydarzenia kierowane do osób aktywnych i nieaktywnych  zawodowo, dzieci i młodzieży, seniorów  (minimum 2 wydarzenia rocznie w każdym roku okresu trwałości);</a:t>
            </a:r>
          </a:p>
          <a:p>
            <a:pPr marL="251460" indent="-251460">
              <a:lnSpc>
                <a:spcPct val="170000"/>
              </a:lnSpc>
              <a:buFont typeface="Wingdings" panose="05000000000000000000" pitchFamily="2" charset="2"/>
              <a:buChar char="§"/>
            </a:pPr>
            <a:r>
              <a:rPr lang="pl-PL" sz="1900">
                <a:latin typeface="+mn-lt"/>
                <a:ea typeface="Open Sans"/>
                <a:cs typeface="Open Sans"/>
              </a:rPr>
              <a:t>stanowiące atrakcję turystyczną przyciągającą osoby spoza gminy, w której realizowany jest projekt,</a:t>
            </a:r>
          </a:p>
          <a:p>
            <a:pPr marL="251460" indent="-251460">
              <a:lnSpc>
                <a:spcPct val="170000"/>
              </a:lnSpc>
              <a:buFont typeface="Wingdings" panose="05000000000000000000" pitchFamily="2" charset="2"/>
              <a:buChar char="§"/>
            </a:pPr>
            <a:r>
              <a:rPr lang="pl-PL" sz="1900">
                <a:latin typeface="+mn-lt"/>
                <a:ea typeface="Open Sans"/>
                <a:cs typeface="Open Sans"/>
              </a:rPr>
              <a:t>przewiduje realizację wydarzeń kulturalnych, animacyjnych lub edukacyjnych będących efektem współpracy z instytucjami kultury z sąsiednich gmin (co najmniej 1 wydarzenie rocznie), </a:t>
            </a:r>
            <a:endParaRPr lang="pl-PL" sz="1900">
              <a:latin typeface="+mn-lt"/>
            </a:endParaRPr>
          </a:p>
          <a:p>
            <a:pPr marL="251460" indent="-251460">
              <a:lnSpc>
                <a:spcPct val="170000"/>
              </a:lnSpc>
              <a:buFont typeface="Wingdings" panose="05000000000000000000" pitchFamily="2" charset="2"/>
              <a:buChar char="§"/>
            </a:pPr>
            <a:r>
              <a:rPr lang="pl-PL" sz="1900">
                <a:latin typeface="+mn-lt"/>
                <a:ea typeface="Open Sans"/>
                <a:cs typeface="Open Sans"/>
              </a:rPr>
              <a:t>przyczynia się do budowania i wzmacniania poczucia  lokalnej tożsamości kulturowej </a:t>
            </a:r>
            <a:endParaRPr lang="pl-PL" sz="1900">
              <a:latin typeface="+mn-lt"/>
            </a:endParaRPr>
          </a:p>
        </p:txBody>
      </p:sp>
      <p:pic>
        <p:nvPicPr>
          <p:cNvPr id="2" name="Obraz 1"/>
          <p:cNvPicPr>
            <a:picLocks noChangeAspect="1"/>
          </p:cNvPicPr>
          <p:nvPr/>
        </p:nvPicPr>
        <p:blipFill>
          <a:blip r:embed="rId5"/>
          <a:stretch>
            <a:fillRect/>
          </a:stretch>
        </p:blipFill>
        <p:spPr>
          <a:xfrm>
            <a:off x="5953174" y="1398222"/>
            <a:ext cx="1095528" cy="971686"/>
          </a:xfrm>
          <a:prstGeom prst="rect">
            <a:avLst/>
          </a:prstGeom>
        </p:spPr>
      </p:pic>
      <p:pic>
        <p:nvPicPr>
          <p:cNvPr id="6" name="Obraz 5"/>
          <p:cNvPicPr>
            <a:picLocks noChangeAspect="1"/>
          </p:cNvPicPr>
          <p:nvPr/>
        </p:nvPicPr>
        <p:blipFill>
          <a:blip r:embed="rId6"/>
          <a:stretch>
            <a:fillRect/>
          </a:stretch>
        </p:blipFill>
        <p:spPr>
          <a:xfrm>
            <a:off x="7201473" y="1398222"/>
            <a:ext cx="1302508" cy="1037770"/>
          </a:xfrm>
          <a:prstGeom prst="rect">
            <a:avLst/>
          </a:prstGeom>
        </p:spPr>
      </p:pic>
      <p:pic>
        <p:nvPicPr>
          <p:cNvPr id="7" name="Obraz 6"/>
          <p:cNvPicPr>
            <a:picLocks noChangeAspect="1"/>
          </p:cNvPicPr>
          <p:nvPr/>
        </p:nvPicPr>
        <p:blipFill>
          <a:blip r:embed="rId7"/>
          <a:stretch>
            <a:fillRect/>
          </a:stretch>
        </p:blipFill>
        <p:spPr>
          <a:xfrm>
            <a:off x="8656752" y="1380245"/>
            <a:ext cx="1133633" cy="1228896"/>
          </a:xfrm>
          <a:prstGeom prst="rect">
            <a:avLst/>
          </a:prstGeom>
        </p:spPr>
      </p:pic>
      <p:sp>
        <p:nvSpPr>
          <p:cNvPr id="8" name="Symbol zastępczy numeru slajdu 7"/>
          <p:cNvSpPr>
            <a:spLocks noGrp="1"/>
          </p:cNvSpPr>
          <p:nvPr>
            <p:ph type="sldNum" sz="quarter" idx="10"/>
          </p:nvPr>
        </p:nvSpPr>
        <p:spPr/>
        <p:txBody>
          <a:bodyPr/>
          <a:lstStyle/>
          <a:p>
            <a:fld id="{EB4015AA-59F6-416B-87A6-8E3D940284E2}" type="slidenum">
              <a:rPr lang="pl-PL" smtClean="0"/>
              <a:pPr/>
              <a:t>27</a:t>
            </a:fld>
            <a:endParaRPr lang="pl-PL"/>
          </a:p>
        </p:txBody>
      </p:sp>
    </p:spTree>
    <p:extLst>
      <p:ext uri="{BB962C8B-B14F-4D97-AF65-F5344CB8AC3E}">
        <p14:creationId xmlns:p14="http://schemas.microsoft.com/office/powerpoint/2010/main" val="90284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8137892" y="1131327"/>
            <a:ext cx="1997510" cy="2023842"/>
          </a:xfrm>
          <a:prstGeom prst="rect">
            <a:avLst/>
          </a:prstGeom>
        </p:spPr>
      </p:pic>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a:p>
          <a:p>
            <a:pPr marL="0" indent="0">
              <a:buNone/>
            </a:pPr>
            <a:endParaRPr lang="pl-PL"/>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a:latin typeface="+mn-lt"/>
              </a:rPr>
              <a:t>Typ projektu nr 1 - Kryteria merytoryczne specyficzne</a:t>
            </a:r>
          </a:p>
        </p:txBody>
      </p:sp>
      <p:sp>
        <p:nvSpPr>
          <p:cNvPr id="5" name="Symbol zastępczy zawartości 2"/>
          <p:cNvSpPr txBox="1">
            <a:spLocks/>
          </p:cNvSpPr>
          <p:nvPr/>
        </p:nvSpPr>
        <p:spPr>
          <a:xfrm>
            <a:off x="1025525" y="1835621"/>
            <a:ext cx="8640382" cy="3785533"/>
          </a:xfrm>
          <a:prstGeom prst="rect">
            <a:avLst/>
          </a:prstGeom>
        </p:spPr>
        <p:txBody>
          <a:bodyPr vert="horz" lIns="0" tIns="0" rIns="0" bIns="0" rtlCol="0" anchor="t">
            <a:normAutofit lnSpcReduction="10000"/>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indent="-251460">
              <a:lnSpc>
                <a:spcPct val="150000"/>
              </a:lnSpc>
            </a:pPr>
            <a:r>
              <a:rPr lang="pl-PL" sz="1500">
                <a:latin typeface="+mn-lt"/>
                <a:ea typeface="Open Sans"/>
                <a:cs typeface="Open Sans"/>
              </a:rPr>
              <a:t>Potencjał  infrastruktury – </a:t>
            </a:r>
            <a:r>
              <a:rPr lang="pl-PL" sz="1500" b="1" err="1">
                <a:latin typeface="+mn-lt"/>
                <a:ea typeface="Open Sans"/>
                <a:cs typeface="Open Sans"/>
              </a:rPr>
              <a:t>maks</a:t>
            </a:r>
            <a:r>
              <a:rPr lang="pl-PL" sz="1500" b="1">
                <a:latin typeface="+mn-lt"/>
                <a:ea typeface="Open Sans"/>
                <a:cs typeface="Open Sans"/>
              </a:rPr>
              <a:t> 9 pkt</a:t>
            </a:r>
            <a:endParaRPr lang="en-US">
              <a:ea typeface="Open Sans"/>
              <a:cs typeface="Open Sans"/>
            </a:endParaRPr>
          </a:p>
          <a:p>
            <a:pPr marL="0" indent="0">
              <a:lnSpc>
                <a:spcPct val="150000"/>
              </a:lnSpc>
              <a:buClr>
                <a:srgbClr val="003399"/>
              </a:buClr>
              <a:buNone/>
              <a:defRPr/>
            </a:pPr>
            <a:r>
              <a:rPr kumimoji="0" lang="pl-PL" sz="1500" b="1" i="0" u="none" strike="noStrike" kern="1200" cap="none" spc="0" normalizeH="0" baseline="0" noProof="0">
                <a:ln>
                  <a:noFill/>
                </a:ln>
                <a:solidFill>
                  <a:srgbClr val="000000"/>
                </a:solidFill>
                <a:effectLst/>
                <a:uLnTx/>
                <a:uFillTx/>
                <a:latin typeface="+mn-lt"/>
                <a:ea typeface="Open Sans"/>
                <a:cs typeface="Open Sans"/>
              </a:rPr>
              <a:t>Premiowane będą następujące elementy:</a:t>
            </a:r>
            <a:r>
              <a:rPr lang="pl-PL" sz="1500" b="1">
                <a:solidFill>
                  <a:srgbClr val="000000"/>
                </a:solidFill>
                <a:latin typeface="+mn-lt"/>
                <a:ea typeface="Open Sans"/>
                <a:cs typeface="Open Sans"/>
              </a:rPr>
              <a:t> </a:t>
            </a:r>
            <a:endParaRPr lang="pl-PL" sz="1500" b="1" i="0" u="none" strike="noStrike" kern="1200" cap="none" spc="0" normalizeH="0" baseline="0" noProof="0">
              <a:ln>
                <a:noFill/>
              </a:ln>
              <a:solidFill>
                <a:srgbClr val="000000"/>
              </a:solidFill>
              <a:effectLst/>
              <a:uLnTx/>
              <a:uFillTx/>
              <a:latin typeface="+mn-lt"/>
            </a:endParaRPr>
          </a:p>
          <a:p>
            <a:pPr marL="251460" indent="-251460">
              <a:lnSpc>
                <a:spcPct val="150000"/>
              </a:lnSpc>
              <a:buClr>
                <a:srgbClr val="003399"/>
              </a:buClr>
              <a:buFont typeface="Wingdings" panose="05000000000000000000" pitchFamily="2" charset="2"/>
              <a:buChar char="§"/>
              <a:defRPr/>
            </a:pPr>
            <a:r>
              <a:rPr lang="pl-PL">
                <a:solidFill>
                  <a:srgbClr val="000000"/>
                </a:solidFill>
                <a:latin typeface="+mn-lt"/>
                <a:ea typeface="Open Sans"/>
                <a:cs typeface="Open Sans"/>
              </a:rPr>
              <a:t> </a:t>
            </a:r>
            <a:r>
              <a:rPr lang="pl-PL" sz="1500">
                <a:latin typeface="+mn-lt"/>
                <a:ea typeface="Open Sans"/>
                <a:cs typeface="Open Sans"/>
              </a:rPr>
              <a:t>powstanie nowa/dodatkowa przestrzeń dostępna dla zwiedzających/odbiorców,</a:t>
            </a:r>
          </a:p>
          <a:p>
            <a:pPr marL="251460" indent="-251460">
              <a:lnSpc>
                <a:spcPct val="150000"/>
              </a:lnSpc>
              <a:buClr>
                <a:srgbClr val="003399"/>
              </a:buClr>
              <a:buFont typeface="Wingdings" panose="05000000000000000000" pitchFamily="2" charset="2"/>
              <a:buChar char="§"/>
              <a:defRPr/>
            </a:pPr>
            <a:r>
              <a:rPr lang="pl-PL" sz="1500">
                <a:latin typeface="+mn-lt"/>
                <a:ea typeface="Open Sans"/>
                <a:cs typeface="Open Sans"/>
              </a:rPr>
              <a:t>infrastruktura objęta projektem zapewnia możliwość elastycznej zmiany/ dostosowania układu ścian, podłóg, ciągów komunikacyjnych w zależności od aktualnych potrzeb, </a:t>
            </a:r>
            <a:endParaRPr lang="pl-PL" sz="1500">
              <a:latin typeface="+mn-lt"/>
            </a:endParaRPr>
          </a:p>
          <a:p>
            <a:pPr marL="251460" indent="-251460">
              <a:lnSpc>
                <a:spcPct val="150000"/>
              </a:lnSpc>
              <a:buClr>
                <a:srgbClr val="003399"/>
              </a:buClr>
              <a:buFont typeface="Wingdings" panose="05000000000000000000" pitchFamily="2" charset="2"/>
              <a:buChar char="§"/>
              <a:defRPr/>
            </a:pPr>
            <a:r>
              <a:rPr lang="pl-PL" sz="1500">
                <a:latin typeface="+mn-lt"/>
                <a:ea typeface="Open Sans"/>
                <a:cs typeface="Open Sans"/>
              </a:rPr>
              <a:t>infrastruktura objęta projektem posiada wielofunkcyjną przestrzeń (np. hol) otwartą/zorientowaną na różnorodne inicjatywy społeczne,</a:t>
            </a:r>
          </a:p>
          <a:p>
            <a:pPr marL="251460" indent="-251460">
              <a:lnSpc>
                <a:spcPct val="150000"/>
              </a:lnSpc>
              <a:buClr>
                <a:srgbClr val="003399"/>
              </a:buClr>
              <a:buFont typeface="Wingdings" panose="05000000000000000000" pitchFamily="2" charset="2"/>
              <a:buChar char="§"/>
              <a:defRPr/>
            </a:pPr>
            <a:r>
              <a:rPr lang="pl-PL" sz="1500">
                <a:latin typeface="+mn-lt"/>
                <a:ea typeface="Open Sans"/>
                <a:cs typeface="Open Sans"/>
              </a:rPr>
              <a:t>zaplecze (w tym dach, piwnica) i otoczenie infrastruktury (w tym wewnętrzny dziedziniec) zapewnia dodatkową przestrzeń użytkową.</a:t>
            </a: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28</a:t>
            </a:fld>
            <a:endParaRPr lang="pl-PL"/>
          </a:p>
        </p:txBody>
      </p:sp>
    </p:spTree>
    <p:extLst>
      <p:ext uri="{BB962C8B-B14F-4D97-AF65-F5344CB8AC3E}">
        <p14:creationId xmlns:p14="http://schemas.microsoft.com/office/powerpoint/2010/main" val="324778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4935207"/>
          </a:xfrm>
        </p:spPr>
        <p:txBody>
          <a:bodyPr>
            <a:normAutofit fontScale="92500" lnSpcReduction="20000"/>
          </a:bodyPr>
          <a:lstStyle/>
          <a:p>
            <a:pPr marL="0" indent="0">
              <a:lnSpc>
                <a:spcPct val="150000"/>
              </a:lnSpc>
              <a:buNone/>
            </a:pPr>
            <a:r>
              <a:rPr lang="pl-PL" b="1">
                <a:solidFill>
                  <a:srgbClr val="000000"/>
                </a:solidFill>
                <a:latin typeface="+mn-lt"/>
              </a:rPr>
              <a:t>Przewiduje się kryteria dopuszczające 0/1</a:t>
            </a:r>
          </a:p>
          <a:p>
            <a:pPr>
              <a:lnSpc>
                <a:spcPct val="150000"/>
              </a:lnSpc>
              <a:buFont typeface="Wingdings" panose="05000000000000000000" pitchFamily="2" charset="2"/>
              <a:buChar char="§"/>
            </a:pPr>
            <a:r>
              <a:rPr lang="pl-PL" b="1">
                <a:latin typeface="+mn-lt"/>
              </a:rPr>
              <a:t>Potencjał ponadlokalnych i </a:t>
            </a:r>
            <a:r>
              <a:rPr lang="pl-PL" b="1" err="1">
                <a:latin typeface="+mn-lt"/>
              </a:rPr>
              <a:t>subregionalnych</a:t>
            </a:r>
            <a:r>
              <a:rPr lang="pl-PL" b="1">
                <a:latin typeface="+mn-lt"/>
              </a:rPr>
              <a:t> produktów, marek kulturowych i turystycznych </a:t>
            </a:r>
          </a:p>
          <a:p>
            <a:pPr marL="0" indent="0">
              <a:lnSpc>
                <a:spcPct val="150000"/>
              </a:lnSpc>
              <a:buNone/>
            </a:pPr>
            <a:r>
              <a:rPr lang="pl-PL">
                <a:latin typeface="+mn-lt"/>
              </a:rPr>
              <a:t>Projekt wykorzystuje przynajmniej </a:t>
            </a:r>
            <a:r>
              <a:rPr lang="pl-PL" u="sng">
                <a:latin typeface="+mn-lt"/>
              </a:rPr>
              <a:t>jeden </a:t>
            </a:r>
            <a:r>
              <a:rPr lang="pl-PL">
                <a:latin typeface="+mn-lt"/>
              </a:rPr>
              <a:t>potencjał (przyrodniczy, krajobrazowy, kulturowy) przyczyniający się do poprawy atrakcyjności produktu i marki turystycznej</a:t>
            </a:r>
          </a:p>
          <a:p>
            <a:pPr>
              <a:lnSpc>
                <a:spcPct val="150000"/>
              </a:lnSpc>
              <a:buFont typeface="Wingdings" panose="05000000000000000000" pitchFamily="2" charset="2"/>
              <a:buChar char="§"/>
            </a:pPr>
            <a:r>
              <a:rPr lang="pl-PL" b="1">
                <a:latin typeface="+mn-lt"/>
              </a:rPr>
              <a:t>Zapotrzebowanie, koordynacja, niepowielanie, antropopresja</a:t>
            </a:r>
          </a:p>
          <a:p>
            <a:pPr lvl="1">
              <a:lnSpc>
                <a:spcPct val="150000"/>
              </a:lnSpc>
              <a:buClr>
                <a:schemeClr val="tx2"/>
              </a:buClr>
              <a:buFont typeface="Wingdings" panose="05000000000000000000" pitchFamily="2" charset="2"/>
              <a:buChar char="§"/>
            </a:pPr>
            <a:r>
              <a:rPr lang="pl-PL">
                <a:latin typeface="+mn-lt"/>
              </a:rPr>
              <a:t>analiza popytu i oceną potrzeb w celu ograniczenia ryzyka nieefektywności; </a:t>
            </a:r>
          </a:p>
          <a:p>
            <a:pPr lvl="1">
              <a:lnSpc>
                <a:spcPct val="150000"/>
              </a:lnSpc>
              <a:buClr>
                <a:schemeClr val="tx2"/>
              </a:buClr>
              <a:buFont typeface="Wingdings" panose="05000000000000000000" pitchFamily="2" charset="2"/>
              <a:buChar char="§"/>
            </a:pPr>
            <a:r>
              <a:rPr lang="pl-PL">
                <a:latin typeface="+mn-lt"/>
              </a:rPr>
              <a:t>projekty są skoordynowane z projektami w sąsiednich obszarach,</a:t>
            </a:r>
          </a:p>
          <a:p>
            <a:pPr lvl="1">
              <a:lnSpc>
                <a:spcPct val="150000"/>
              </a:lnSpc>
              <a:buClr>
                <a:schemeClr val="tx2"/>
              </a:buClr>
              <a:buFont typeface="Wingdings" panose="05000000000000000000" pitchFamily="2" charset="2"/>
              <a:buChar char="§"/>
            </a:pPr>
            <a:r>
              <a:rPr lang="pl-PL">
                <a:latin typeface="+mn-lt"/>
              </a:rPr>
              <a:t>unikają nakładania się i konkurencji,</a:t>
            </a:r>
          </a:p>
          <a:p>
            <a:pPr lvl="1">
              <a:lnSpc>
                <a:spcPct val="150000"/>
              </a:lnSpc>
              <a:buClr>
                <a:schemeClr val="tx2"/>
              </a:buClr>
              <a:buFont typeface="Wingdings" panose="05000000000000000000" pitchFamily="2" charset="2"/>
              <a:buChar char="§"/>
            </a:pPr>
            <a:r>
              <a:rPr lang="pl-PL">
                <a:latin typeface="+mn-lt"/>
              </a:rPr>
              <a:t>mają wpływ wykraczający poza sam projekt na stymulowanie aktywności</a:t>
            </a:r>
            <a:br>
              <a:rPr lang="pl-PL">
                <a:latin typeface="+mn-lt"/>
              </a:rPr>
            </a:br>
            <a:r>
              <a:rPr lang="pl-PL">
                <a:latin typeface="+mn-lt"/>
              </a:rPr>
              <a:t>turystycznej w regionie. </a:t>
            </a:r>
          </a:p>
          <a:p>
            <a:pPr lvl="1">
              <a:lnSpc>
                <a:spcPct val="150000"/>
              </a:lnSpc>
              <a:buClr>
                <a:schemeClr val="tx2"/>
              </a:buClr>
              <a:buFont typeface="Wingdings" panose="05000000000000000000" pitchFamily="2" charset="2"/>
              <a:buChar char="§"/>
            </a:pPr>
            <a:r>
              <a:rPr lang="pl-PL">
                <a:latin typeface="+mn-lt"/>
              </a:rPr>
              <a:t>projekt przewiduje rozwiązania zabezpieczające przed negatywnym oddziaływaniem człowieka na przyrodę (zjawisko antropopresji) na obszarach cennych przyrodniczo </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29</a:t>
            </a:fld>
            <a:endParaRPr lang="pl-PL">
              <a:latin typeface="+mn-lt"/>
            </a:endParaRPr>
          </a:p>
        </p:txBody>
      </p:sp>
    </p:spTree>
    <p:extLst>
      <p:ext uri="{BB962C8B-B14F-4D97-AF65-F5344CB8AC3E}">
        <p14:creationId xmlns:p14="http://schemas.microsoft.com/office/powerpoint/2010/main" val="172016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85369" y="2692074"/>
            <a:ext cx="7920115" cy="1087764"/>
          </a:xfrm>
        </p:spPr>
        <p:txBody>
          <a:bodyPr>
            <a:normAutofit fontScale="90000"/>
          </a:bodyPr>
          <a:lstStyle/>
          <a:p>
            <a:pPr algn="ctr">
              <a:lnSpc>
                <a:spcPct val="150000"/>
              </a:lnSpc>
            </a:pPr>
            <a:r>
              <a:rPr lang="pl-PL">
                <a:latin typeface="+mn-lt"/>
              </a:rPr>
              <a:t>Część I </a:t>
            </a:r>
            <a:br>
              <a:rPr lang="pl-PL">
                <a:latin typeface="+mn-lt"/>
              </a:rPr>
            </a:br>
            <a:r>
              <a:rPr lang="pl-PL">
                <a:latin typeface="+mn-lt"/>
              </a:rPr>
              <a:t>TYPY PROJEKTÓW</a:t>
            </a:r>
            <a:br>
              <a:rPr lang="pl-PL">
                <a:latin typeface="+mn-lt"/>
              </a:rPr>
            </a:br>
            <a:r>
              <a:rPr lang="pl-PL">
                <a:latin typeface="+mn-lt"/>
              </a:rPr>
              <a:t> </a:t>
            </a:r>
          </a:p>
        </p:txBody>
      </p:sp>
      <p:sp>
        <p:nvSpPr>
          <p:cNvPr id="16" name="Podtytuł 15">
            <a:extLst>
              <a:ext uri="{FF2B5EF4-FFF2-40B4-BE49-F238E27FC236}">
                <a16:creationId xmlns:a16="http://schemas.microsoft.com/office/drawing/2014/main" id="{4C794C03-15A9-49F8-B6BD-0FEC745D633C}"/>
              </a:ext>
            </a:extLst>
          </p:cNvPr>
          <p:cNvSpPr>
            <a:spLocks noGrp="1"/>
          </p:cNvSpPr>
          <p:nvPr>
            <p:ph type="subTitle" idx="1"/>
          </p:nvPr>
        </p:nvSpPr>
        <p:spPr>
          <a:xfrm>
            <a:off x="1153392" y="4193004"/>
            <a:ext cx="8152092" cy="1963097"/>
          </a:xfrm>
        </p:spPr>
        <p:txBody>
          <a:bodyPr vert="horz" lIns="0" tIns="0" rIns="0" bIns="0" rtlCol="0" anchor="t">
            <a:normAutofit/>
          </a:bodyPr>
          <a:lstStyle/>
          <a:p>
            <a:pPr marL="342900" indent="-342900">
              <a:lnSpc>
                <a:spcPct val="150000"/>
              </a:lnSpc>
              <a:buAutoNum type="arabicPeriod"/>
            </a:pPr>
            <a:r>
              <a:rPr lang="pl-PL" sz="2000">
                <a:latin typeface="+mn-lt"/>
              </a:rPr>
              <a:t>ROZWÓJ INFRASTRUKTURY KULTURY</a:t>
            </a:r>
          </a:p>
          <a:p>
            <a:pPr marL="342900" indent="-342900">
              <a:lnSpc>
                <a:spcPct val="150000"/>
              </a:lnSpc>
              <a:buAutoNum type="arabicPeriod"/>
            </a:pPr>
            <a:r>
              <a:rPr lang="pl-PL" sz="2000">
                <a:latin typeface="+mn-lt"/>
              </a:rPr>
              <a:t>INFRASTRUKTURA TURYSTYCZNA I DZIEDZICTWA KULTUROWEGO</a:t>
            </a:r>
          </a:p>
          <a:p>
            <a:pPr marL="342900" indent="-342900">
              <a:lnSpc>
                <a:spcPct val="150000"/>
              </a:lnSpc>
              <a:buAutoNum type="arabicPeriod"/>
            </a:pPr>
            <a:r>
              <a:rPr lang="pl-PL" sz="2000">
                <a:latin typeface="+mn-lt"/>
              </a:rPr>
              <a:t>SIECI SZLAKÓW TURYSTYCZNYCH</a:t>
            </a:r>
          </a:p>
          <a:p>
            <a:pPr marL="342900" indent="-342900">
              <a:buAutoNum type="arabicPeriod"/>
            </a:pPr>
            <a:endParaRPr lang="pl-PL" sz="2000">
              <a:latin typeface="+mn-lt"/>
            </a:endParaRPr>
          </a:p>
          <a:p>
            <a:endParaRPr lang="pl-PL" sz="320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r>
              <a:rPr lang="pl-PL"/>
              <a:t> </a:t>
            </a:r>
          </a:p>
        </p:txBody>
      </p:sp>
      <p:pic>
        <p:nvPicPr>
          <p:cNvPr id="2" name="Obraz 1"/>
          <p:cNvPicPr>
            <a:picLocks noChangeAspect="1"/>
          </p:cNvPicPr>
          <p:nvPr/>
        </p:nvPicPr>
        <p:blipFill>
          <a:blip r:embed="rId2"/>
          <a:stretch>
            <a:fillRect/>
          </a:stretch>
        </p:blipFill>
        <p:spPr>
          <a:xfrm>
            <a:off x="5226329" y="445608"/>
            <a:ext cx="1314633" cy="1105054"/>
          </a:xfrm>
          <a:prstGeom prst="rect">
            <a:avLst/>
          </a:prstGeom>
        </p:spPr>
      </p:pic>
      <p:pic>
        <p:nvPicPr>
          <p:cNvPr id="5" name="Obraz 4"/>
          <p:cNvPicPr>
            <a:picLocks noChangeAspect="1"/>
          </p:cNvPicPr>
          <p:nvPr/>
        </p:nvPicPr>
        <p:blipFill>
          <a:blip r:embed="rId3"/>
          <a:stretch>
            <a:fillRect/>
          </a:stretch>
        </p:blipFill>
        <p:spPr>
          <a:xfrm>
            <a:off x="6797797" y="288817"/>
            <a:ext cx="1763709" cy="1418636"/>
          </a:xfrm>
          <a:prstGeom prst="rect">
            <a:avLst/>
          </a:prstGeom>
        </p:spPr>
      </p:pic>
      <p:pic>
        <p:nvPicPr>
          <p:cNvPr id="6" name="Obraz 5"/>
          <p:cNvPicPr>
            <a:picLocks noChangeAspect="1"/>
          </p:cNvPicPr>
          <p:nvPr/>
        </p:nvPicPr>
        <p:blipFill>
          <a:blip r:embed="rId4"/>
          <a:stretch>
            <a:fillRect/>
          </a:stretch>
        </p:blipFill>
        <p:spPr>
          <a:xfrm>
            <a:off x="8904990" y="288817"/>
            <a:ext cx="1422917" cy="1308320"/>
          </a:xfrm>
          <a:prstGeom prst="rect">
            <a:avLst/>
          </a:prstGeom>
        </p:spPr>
      </p:pic>
    </p:spTree>
    <p:extLst>
      <p:ext uri="{BB962C8B-B14F-4D97-AF65-F5344CB8AC3E}">
        <p14:creationId xmlns:p14="http://schemas.microsoft.com/office/powerpoint/2010/main" val="308450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999312"/>
            <a:ext cx="8640382" cy="5488115"/>
          </a:xfrm>
        </p:spPr>
        <p:txBody>
          <a:bodyPr vert="horz" lIns="0" tIns="0" rIns="0" bIns="0" rtlCol="0" anchor="t">
            <a:noAutofit/>
          </a:bodyPr>
          <a:lstStyle/>
          <a:p>
            <a:pPr marL="0" indent="0">
              <a:lnSpc>
                <a:spcPct val="150000"/>
              </a:lnSpc>
              <a:buNone/>
            </a:pPr>
            <a:r>
              <a:rPr lang="pl-PL" sz="1400" b="1" u="sng">
                <a:solidFill>
                  <a:srgbClr val="000000"/>
                </a:solidFill>
                <a:latin typeface="+mn-lt"/>
                <a:ea typeface="Open Sans"/>
                <a:cs typeface="Open Sans"/>
              </a:rPr>
              <a:t>Ocenie punktowej podlegają kryteria:</a:t>
            </a:r>
          </a:p>
          <a:p>
            <a:pPr marL="251460" indent="-251460">
              <a:lnSpc>
                <a:spcPct val="150000"/>
              </a:lnSpc>
              <a:buFont typeface="Wingdings" panose="05000000000000000000" pitchFamily="2" charset="2"/>
              <a:buChar char="§"/>
            </a:pPr>
            <a:r>
              <a:rPr lang="pl-PL" sz="1300">
                <a:latin typeface="+mn-lt"/>
                <a:ea typeface="Open Sans"/>
                <a:cs typeface="Open Sans"/>
              </a:rPr>
              <a:t>Stopień koordynacji, oceny popytu i zapotrzebowania – maks. 4 pkt</a:t>
            </a:r>
          </a:p>
          <a:p>
            <a:pPr marL="251460" indent="-251460">
              <a:lnSpc>
                <a:spcPct val="150000"/>
              </a:lnSpc>
              <a:buFont typeface="Wingdings" panose="05000000000000000000" pitchFamily="2" charset="2"/>
              <a:buChar char="§"/>
            </a:pPr>
            <a:r>
              <a:rPr lang="pl-PL" sz="1300">
                <a:solidFill>
                  <a:srgbClr val="000000"/>
                </a:solidFill>
                <a:latin typeface="Calibri"/>
                <a:ea typeface="Open Sans"/>
                <a:cs typeface="Open Sans"/>
              </a:rPr>
              <a:t>Stymulowanie turystyki – maks. 10 pkt</a:t>
            </a:r>
            <a:endParaRPr lang="pl-PL" sz="1300">
              <a:solidFill>
                <a:srgbClr val="000000"/>
              </a:solidFill>
              <a:latin typeface="Calibri"/>
            </a:endParaRPr>
          </a:p>
          <a:p>
            <a:pPr marL="251460" indent="-251460">
              <a:lnSpc>
                <a:spcPct val="150000"/>
              </a:lnSpc>
              <a:buFont typeface="Wingdings" panose="05000000000000000000" pitchFamily="2" charset="2"/>
              <a:buChar char="§"/>
            </a:pPr>
            <a:r>
              <a:rPr lang="pl-PL" sz="1300">
                <a:solidFill>
                  <a:srgbClr val="000000"/>
                </a:solidFill>
                <a:latin typeface="+mn-lt"/>
                <a:ea typeface="Open Sans"/>
                <a:cs typeface="Open Sans"/>
              </a:rPr>
              <a:t>Dostępność komunikacyjna – maks. 2 pkt</a:t>
            </a:r>
            <a:endParaRPr lang="pl-PL" sz="1300">
              <a:solidFill>
                <a:srgbClr val="000000"/>
              </a:solidFill>
              <a:latin typeface="+mn-lt"/>
            </a:endParaRPr>
          </a:p>
          <a:p>
            <a:pPr marL="251460" indent="-251460">
              <a:lnSpc>
                <a:spcPct val="150000"/>
              </a:lnSpc>
              <a:buFont typeface="Wingdings" panose="05000000000000000000" pitchFamily="2" charset="2"/>
              <a:buChar char="§"/>
            </a:pPr>
            <a:r>
              <a:rPr lang="pl-PL" sz="1300">
                <a:solidFill>
                  <a:srgbClr val="000000"/>
                </a:solidFill>
                <a:latin typeface="+mn-lt"/>
                <a:ea typeface="Open Sans"/>
                <a:cs typeface="Open Sans"/>
              </a:rPr>
              <a:t>Zdolność do funkcjonowania oferty turystycznej w ciągu roku – maks.4 pkt</a:t>
            </a:r>
            <a:endParaRPr lang="pl-PL" sz="1300">
              <a:solidFill>
                <a:srgbClr val="000000"/>
              </a:solidFill>
              <a:latin typeface="+mn-lt"/>
            </a:endParaRPr>
          </a:p>
          <a:p>
            <a:pPr marL="251460" indent="-251460">
              <a:lnSpc>
                <a:spcPct val="150000"/>
              </a:lnSpc>
              <a:buFont typeface="Wingdings" panose="05000000000000000000" pitchFamily="2" charset="2"/>
              <a:buChar char="§"/>
            </a:pPr>
            <a:r>
              <a:rPr lang="pl-PL" sz="1300">
                <a:solidFill>
                  <a:srgbClr val="000000"/>
                </a:solidFill>
                <a:latin typeface="Calibri"/>
                <a:ea typeface="Open Sans"/>
                <a:cs typeface="Open Sans"/>
              </a:rPr>
              <a:t>Promowanie idei Zrównoważonej turystyki – maks. - 1 pkt. </a:t>
            </a:r>
            <a:endParaRPr lang="pl-PL" sz="1300">
              <a:solidFill>
                <a:srgbClr val="000000"/>
              </a:solidFill>
              <a:latin typeface="Calibri"/>
            </a:endParaRPr>
          </a:p>
          <a:p>
            <a:pPr marL="251460" indent="-251460">
              <a:lnSpc>
                <a:spcPct val="150000"/>
              </a:lnSpc>
              <a:buFont typeface="Wingdings" panose="05000000000000000000" pitchFamily="2" charset="2"/>
              <a:buChar char="§"/>
            </a:pPr>
            <a:r>
              <a:rPr lang="pl-PL" sz="1300">
                <a:solidFill>
                  <a:srgbClr val="000000"/>
                </a:solidFill>
                <a:latin typeface="Calibri"/>
                <a:ea typeface="Open Sans"/>
                <a:cs typeface="Open Sans"/>
              </a:rPr>
              <a:t>Dążenie do standardów określonych przez Międzynarodową Radę Ochrony Zabytków i Miejsc Historycznych (ICOMOS)  - maks. 1 pkt</a:t>
            </a:r>
          </a:p>
          <a:p>
            <a:pPr marL="251460" indent="-251460">
              <a:lnSpc>
                <a:spcPct val="150000"/>
              </a:lnSpc>
              <a:buFont typeface="Wingdings" panose="05000000000000000000" pitchFamily="2" charset="2"/>
              <a:buChar char="§"/>
            </a:pPr>
            <a:r>
              <a:rPr lang="pl-PL" sz="1300">
                <a:solidFill>
                  <a:srgbClr val="000000"/>
                </a:solidFill>
                <a:latin typeface="Calibri"/>
                <a:ea typeface="Calibri"/>
                <a:cs typeface="Calibri"/>
              </a:rPr>
              <a:t>Promowanie rozwiązań cyfrowych – maks. 1 pkt. </a:t>
            </a:r>
            <a:endParaRPr lang="pl-PL" sz="1300">
              <a:solidFill>
                <a:srgbClr val="000000"/>
              </a:solidFill>
              <a:latin typeface="Calibri"/>
            </a:endParaRPr>
          </a:p>
          <a:p>
            <a:pPr marL="251460" indent="-251460">
              <a:lnSpc>
                <a:spcPct val="150000"/>
              </a:lnSpc>
              <a:buFont typeface="Wingdings" panose="05000000000000000000" pitchFamily="2" charset="2"/>
              <a:buChar char="§"/>
            </a:pPr>
            <a:r>
              <a:rPr lang="pl-PL" sz="1300">
                <a:solidFill>
                  <a:srgbClr val="000000"/>
                </a:solidFill>
                <a:latin typeface="Calibri"/>
                <a:ea typeface="Calibri"/>
                <a:cs typeface="Calibri"/>
              </a:rPr>
              <a:t>Komplementarność transnarodowa, transgraniczna i międzyregionalna - maks. 1 pkt</a:t>
            </a:r>
          </a:p>
          <a:p>
            <a:pPr marL="251460" indent="-251460">
              <a:lnSpc>
                <a:spcPct val="150000"/>
              </a:lnSpc>
              <a:buFont typeface="Wingdings" panose="05000000000000000000" pitchFamily="2" charset="2"/>
              <a:buChar char="§"/>
            </a:pPr>
            <a:r>
              <a:rPr lang="pl-PL" sz="1300">
                <a:solidFill>
                  <a:srgbClr val="000000"/>
                </a:solidFill>
                <a:latin typeface="Calibri"/>
                <a:ea typeface="Open Sans"/>
                <a:cs typeface="Open Sans"/>
              </a:rPr>
              <a:t>Turystyka prowadzona na obszarach cennych przyrodniczo – maks. 5 pkt. </a:t>
            </a:r>
            <a:endParaRPr lang="pl-PL" sz="1300">
              <a:solidFill>
                <a:srgbClr val="000000"/>
              </a:solidFill>
              <a:latin typeface="Calibri" panose="020F0502020204030204"/>
              <a:ea typeface="Calibri"/>
              <a:cs typeface="Calibri"/>
            </a:endParaRPr>
          </a:p>
          <a:p>
            <a:pPr marL="251460" indent="-251460">
              <a:lnSpc>
                <a:spcPct val="150000"/>
              </a:lnSpc>
              <a:buFont typeface="Wingdings" panose="05000000000000000000" pitchFamily="2" charset="2"/>
              <a:buChar char="§"/>
            </a:pPr>
            <a:r>
              <a:rPr lang="pl-PL" sz="1300">
                <a:solidFill>
                  <a:srgbClr val="000000"/>
                </a:solidFill>
                <a:latin typeface="Calibri" panose="020F0502020204030204"/>
                <a:ea typeface="Calibri"/>
                <a:cs typeface="Calibri"/>
              </a:rPr>
              <a:t>Premiowanie rozwiązań pozwalających na większą dostępność do oferty dla osób ze szczególnymi potrzebami – maks. 1 pkt </a:t>
            </a:r>
            <a:endParaRPr lang="pl-PL" sz="1300">
              <a:solidFill>
                <a:srgbClr val="000000"/>
              </a:solidFill>
              <a:latin typeface="Calibri"/>
              <a:ea typeface="Open Sans"/>
              <a:cs typeface="Open Sans"/>
            </a:endParaRPr>
          </a:p>
          <a:p>
            <a:pPr marL="251460" indent="-251460">
              <a:lnSpc>
                <a:spcPct val="150000"/>
              </a:lnSpc>
              <a:buFont typeface="Wingdings" panose="05000000000000000000" pitchFamily="2" charset="2"/>
              <a:buChar char="§"/>
            </a:pPr>
            <a:r>
              <a:rPr lang="pl-PL" sz="1300">
                <a:solidFill>
                  <a:srgbClr val="000000"/>
                </a:solidFill>
                <a:latin typeface="Calibri"/>
                <a:ea typeface="Calibri"/>
                <a:cs typeface="Calibri"/>
              </a:rPr>
              <a:t>Komplementarność z projektem/projektami finansowanymi z EFS+ lub działaniami, których cele są zgodne z celami EFS+ - maks. 1 pkt</a:t>
            </a:r>
          </a:p>
          <a:p>
            <a:pPr marL="251460" indent="-251460">
              <a:lnSpc>
                <a:spcPct val="150000"/>
              </a:lnSpc>
              <a:buFont typeface="Wingdings" panose="05000000000000000000" pitchFamily="2" charset="2"/>
              <a:buChar char="§"/>
            </a:pPr>
            <a:endParaRPr lang="pl-PL" sz="1200">
              <a:solidFill>
                <a:srgbClr val="000000"/>
              </a:solidFill>
              <a:latin typeface="+mn-lt"/>
              <a:ea typeface="Calibri"/>
              <a:cs typeface="Calibri"/>
            </a:endParaRPr>
          </a:p>
          <a:p>
            <a:pPr marL="251460" indent="-251460">
              <a:lnSpc>
                <a:spcPct val="150000"/>
              </a:lnSpc>
              <a:buFont typeface="Wingdings" panose="05000000000000000000" pitchFamily="2" charset="2"/>
              <a:buChar char="§"/>
            </a:pPr>
            <a:endParaRPr lang="pl-PL" sz="1200">
              <a:solidFill>
                <a:srgbClr val="000000"/>
              </a:solidFill>
              <a:latin typeface="+mn-lt"/>
              <a:ea typeface="Calibri"/>
              <a:cs typeface="Calibri"/>
            </a:endParaRPr>
          </a:p>
          <a:p>
            <a:pPr marL="251460" indent="-251460">
              <a:lnSpc>
                <a:spcPct val="150000"/>
              </a:lnSpc>
              <a:buFont typeface="Wingdings" panose="05000000000000000000" pitchFamily="2" charset="2"/>
              <a:buChar char="§"/>
            </a:pPr>
            <a:endParaRPr lang="pl-PL" sz="1400" b="1">
              <a:solidFill>
                <a:srgbClr val="000000"/>
              </a:solidFill>
              <a:latin typeface="+mn-lt"/>
            </a:endParaRPr>
          </a:p>
          <a:p>
            <a:pPr marL="251460" indent="-251460">
              <a:lnSpc>
                <a:spcPct val="150000"/>
              </a:lnSpc>
              <a:buFont typeface="Wingdings" panose="05000000000000000000" pitchFamily="2" charset="2"/>
              <a:buChar char="§"/>
            </a:pPr>
            <a:endParaRPr lang="pl-PL" sz="1400" b="1">
              <a:solidFill>
                <a:srgbClr val="000000"/>
              </a:solidFill>
              <a:latin typeface="+mn-lt"/>
            </a:endParaRPr>
          </a:p>
          <a:p>
            <a:pPr marL="251460" indent="-251460">
              <a:lnSpc>
                <a:spcPct val="150000"/>
              </a:lnSpc>
              <a:buFont typeface="Wingdings" panose="05000000000000000000" pitchFamily="2" charset="2"/>
              <a:buChar char="§"/>
            </a:pPr>
            <a:endParaRPr lang="pl-PL" sz="1400" b="1">
              <a:solidFill>
                <a:srgbClr val="000000"/>
              </a:solidFill>
              <a:latin typeface="+mn-lt"/>
            </a:endParaRPr>
          </a:p>
          <a:p>
            <a:pPr marL="251460" indent="-251460">
              <a:lnSpc>
                <a:spcPct val="150000"/>
              </a:lnSpc>
              <a:buFont typeface="Wingdings" panose="05000000000000000000" pitchFamily="2" charset="2"/>
              <a:buChar char="§"/>
            </a:pPr>
            <a:endParaRPr lang="pl-PL" sz="1400" b="1">
              <a:solidFill>
                <a:srgbClr val="000000"/>
              </a:solidFill>
              <a:latin typeface="+mn-lt"/>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324943"/>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30</a:t>
            </a:fld>
            <a:endParaRPr lang="pl-PL">
              <a:latin typeface="+mn-lt"/>
            </a:endParaRPr>
          </a:p>
        </p:txBody>
      </p:sp>
    </p:spTree>
    <p:extLst>
      <p:ext uri="{BB962C8B-B14F-4D97-AF65-F5344CB8AC3E}">
        <p14:creationId xmlns:p14="http://schemas.microsoft.com/office/powerpoint/2010/main" val="2511136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999312"/>
            <a:ext cx="8640382" cy="5488115"/>
          </a:xfrm>
        </p:spPr>
        <p:txBody>
          <a:bodyPr vert="horz" lIns="0" tIns="0" rIns="0" bIns="0" rtlCol="0" anchor="t">
            <a:noAutofit/>
          </a:bodyPr>
          <a:lstStyle/>
          <a:p>
            <a:pPr marL="0" indent="0">
              <a:lnSpc>
                <a:spcPct val="150000"/>
              </a:lnSpc>
              <a:buNone/>
            </a:pPr>
            <a:r>
              <a:rPr lang="pl-PL" sz="1400">
                <a:solidFill>
                  <a:srgbClr val="000000"/>
                </a:solidFill>
                <a:latin typeface="+mn-lt"/>
                <a:ea typeface="Open Sans"/>
                <a:cs typeface="Open Sans"/>
              </a:rPr>
              <a:t>Ocenie punktowej podlegają kryteria (rozstrzygające):</a:t>
            </a:r>
          </a:p>
          <a:p>
            <a:pPr marL="251460" indent="-251460">
              <a:lnSpc>
                <a:spcPct val="150000"/>
              </a:lnSpc>
              <a:buFont typeface="Wingdings" panose="05000000000000000000" pitchFamily="2" charset="2"/>
              <a:buChar char="§"/>
            </a:pPr>
            <a:r>
              <a:rPr lang="pl-PL" sz="1400" b="1">
                <a:latin typeface="+mn-lt"/>
                <a:ea typeface="Open Sans"/>
                <a:cs typeface="Open Sans"/>
              </a:rPr>
              <a:t>Stopień koordynacji, oceny popytu i zapotrzebowania – maks. 4 pkt</a:t>
            </a:r>
            <a:endParaRPr lang="pl-PL" sz="1400">
              <a:solidFill>
                <a:srgbClr val="000000"/>
              </a:solidFill>
              <a:latin typeface="+mn-lt"/>
              <a:ea typeface="Open Sans"/>
              <a:cs typeface="Open Sans"/>
            </a:endParaRPr>
          </a:p>
          <a:p>
            <a:pPr marL="755650" lvl="1" indent="-251460">
              <a:lnSpc>
                <a:spcPct val="150000"/>
              </a:lnSpc>
              <a:buFont typeface="Wingdings" panose="05000000000000000000" pitchFamily="2" charset="2"/>
              <a:buChar char="§"/>
            </a:pPr>
            <a:r>
              <a:rPr lang="pl-PL" sz="1400" b="1">
                <a:latin typeface="+mn-lt"/>
                <a:ea typeface="Open Sans"/>
                <a:cs typeface="Open Sans"/>
              </a:rPr>
              <a:t>określenie bieżącego popytu : </a:t>
            </a:r>
          </a:p>
          <a:p>
            <a:pPr marL="755650" lvl="1" indent="-251460">
              <a:lnSpc>
                <a:spcPct val="150000"/>
              </a:lnSpc>
              <a:buFont typeface="Wingdings" panose="05000000000000000000" pitchFamily="2" charset="2"/>
              <a:buChar char="§"/>
            </a:pPr>
            <a:r>
              <a:rPr lang="pl-PL" sz="1400">
                <a:latin typeface="+mn-lt"/>
                <a:ea typeface="Open Sans"/>
                <a:cs typeface="Open Sans"/>
              </a:rPr>
              <a:t>charakterystyka obszaru, na którym realizowany jest projekt, bieżąca wielkość popytu tj.  liczba osób odwiedzających dany obszar, grupy docelowe, istniejące produkty, szlaki turystyczne, infrastruktura, usługi turystyczne występujące na danym terenie, analiza powinna być przygotowana na podstawie  najaktualniejszych danych poprzedzających złożenie wniosku</a:t>
            </a:r>
          </a:p>
          <a:p>
            <a:pPr marL="755650" lvl="1" indent="-251460">
              <a:lnSpc>
                <a:spcPct val="150000"/>
              </a:lnSpc>
              <a:buFont typeface="Wingdings" panose="05000000000000000000" pitchFamily="2" charset="2"/>
              <a:buChar char="§"/>
            </a:pPr>
            <a:r>
              <a:rPr lang="pl-PL" sz="1400" b="1">
                <a:latin typeface="+mn-lt"/>
                <a:ea typeface="Open Sans"/>
                <a:cs typeface="Open Sans"/>
              </a:rPr>
              <a:t>określenie przyszłego popytu:</a:t>
            </a:r>
          </a:p>
          <a:p>
            <a:pPr marL="0" indent="0">
              <a:lnSpc>
                <a:spcPct val="150000"/>
              </a:lnSpc>
              <a:buNone/>
            </a:pPr>
            <a:r>
              <a:rPr lang="pl-PL" sz="1400">
                <a:latin typeface="+mn-lt"/>
                <a:ea typeface="Open Sans"/>
                <a:cs typeface="Open Sans"/>
              </a:rPr>
              <a:t>określenie przyszłego zainteresowania odwiedzinami danego obszaru, w tym produktami czy usługami oferowanymi na terenie zrealizowanego projektu. Należy przedstawić co najmniej następujące dane: ile powstanie/zostanie zmodernizowanych obiektów turystycznych, ilu ludzi będzie zainteresowanych odwiedzinami danego obszaru w tym usługami czy produktami, jaka będzie liczba nowych odbiorców, jaki będzie stopień wzrostu popytu na oferowane usługi, produkty turystyczne</a:t>
            </a:r>
          </a:p>
          <a:p>
            <a:pPr marL="755650" lvl="1" indent="-251460">
              <a:lnSpc>
                <a:spcPct val="150000"/>
              </a:lnSpc>
              <a:buFont typeface="Wingdings" panose="05000000000000000000" pitchFamily="2" charset="2"/>
              <a:buChar char="§"/>
            </a:pPr>
            <a:r>
              <a:rPr lang="pl-PL" sz="1400" b="1">
                <a:latin typeface="+mn-lt"/>
                <a:ea typeface="Open Sans"/>
                <a:cs typeface="Open Sans"/>
              </a:rPr>
              <a:t>uwzględnienie charakterystyki obszaru sąsiadującego z obszarem (obszar sąsiadujących gmin), na którym nastąpi realizacja projektu</a:t>
            </a:r>
            <a:endParaRPr lang="pl-PL" sz="1200" b="1">
              <a:solidFill>
                <a:srgbClr val="000000"/>
              </a:solidFill>
              <a:latin typeface="+mn-lt"/>
              <a:ea typeface="Open Sans"/>
              <a:cs typeface="Open Sans"/>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31</a:t>
            </a:fld>
            <a:endParaRPr lang="pl-PL">
              <a:latin typeface="+mn-lt"/>
            </a:endParaRPr>
          </a:p>
        </p:txBody>
      </p:sp>
    </p:spTree>
    <p:extLst>
      <p:ext uri="{BB962C8B-B14F-4D97-AF65-F5344CB8AC3E}">
        <p14:creationId xmlns:p14="http://schemas.microsoft.com/office/powerpoint/2010/main" val="92383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vert="horz" lIns="0" tIns="0" rIns="0" bIns="0" rtlCol="0" anchor="t">
            <a:normAutofit/>
          </a:bodyPr>
          <a:lstStyle/>
          <a:p>
            <a:pPr marL="251460" indent="-251460">
              <a:lnSpc>
                <a:spcPct val="150000"/>
              </a:lnSpc>
              <a:buFont typeface="Wingdings" panose="05000000000000000000" pitchFamily="2" charset="2"/>
              <a:buChar char="§"/>
            </a:pPr>
            <a:r>
              <a:rPr lang="pl-PL" b="1">
                <a:latin typeface="+mn-lt"/>
                <a:ea typeface="Open Sans"/>
                <a:cs typeface="Open Sans"/>
              </a:rPr>
              <a:t>Stymulowanie turystyki </a:t>
            </a:r>
            <a:r>
              <a:rPr lang="pl-PL" sz="1600" b="1">
                <a:latin typeface="+mn-lt"/>
                <a:ea typeface="Open Sans"/>
                <a:cs typeface="Open Sans"/>
              </a:rPr>
              <a:t>– maks. 10 pkt</a:t>
            </a:r>
            <a:endParaRPr lang="en-US">
              <a:ea typeface="Open Sans"/>
              <a:cs typeface="Open Sans"/>
            </a:endParaRP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Lokalizacja projektu na terenie : szlaków turystycznych, terytorialnej Marki Województwa</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Istniejących atrakcji turystycznych, funkcjonujących szlaków dziedzictwa kulturowego,</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Tworzenie warunków do zagospodarowania czasu wolnego, </a:t>
            </a:r>
            <a:endParaRPr lang="pl-PL" sz="1600">
              <a:solidFill>
                <a:srgbClr val="000000"/>
              </a:solidFill>
              <a:latin typeface="+mn-lt"/>
            </a:endParaRP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Co najmniej 1 punkt dystrybucji lokalnych produktów (sklep, warsztat, galeria, punkty gastronomiczne etc.). Dotyczy istniejących, nowopowstałych punktów.</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Powierzchnie noclegowe,</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Ułatwienie działalności lokalnych przedsiębiorców,</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Tworzenie miejsc pracy,</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Wpływ na zachowanie/wzmacnianie dziedzictwa kulturowego.</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32</a:t>
            </a:fld>
            <a:endParaRPr lang="pl-PL">
              <a:latin typeface="+mn-lt"/>
            </a:endParaRPr>
          </a:p>
        </p:txBody>
      </p:sp>
    </p:spTree>
    <p:extLst>
      <p:ext uri="{BB962C8B-B14F-4D97-AF65-F5344CB8AC3E}">
        <p14:creationId xmlns:p14="http://schemas.microsoft.com/office/powerpoint/2010/main" val="1504656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4818" y="1359715"/>
            <a:ext cx="8640382" cy="5256266"/>
          </a:xfrm>
        </p:spPr>
        <p:txBody>
          <a:bodyPr>
            <a:normAutofit lnSpcReduction="10000"/>
          </a:bodyPr>
          <a:lstStyle/>
          <a:p>
            <a:pPr marL="0" indent="0">
              <a:lnSpc>
                <a:spcPct val="150000"/>
              </a:lnSpc>
              <a:buNone/>
            </a:pPr>
            <a:r>
              <a:rPr lang="pl-PL" b="1">
                <a:solidFill>
                  <a:srgbClr val="000000"/>
                </a:solidFill>
                <a:latin typeface="+mn-lt"/>
              </a:rPr>
              <a:t>Przewiduje się kryteria dopuszczające 0/1 </a:t>
            </a:r>
          </a:p>
          <a:p>
            <a:pPr>
              <a:lnSpc>
                <a:spcPct val="150000"/>
              </a:lnSpc>
              <a:buFont typeface="Wingdings" panose="05000000000000000000" pitchFamily="2" charset="2"/>
              <a:buChar char="§"/>
            </a:pPr>
            <a:r>
              <a:rPr lang="pl-PL" b="1">
                <a:latin typeface="+mn-lt"/>
              </a:rPr>
              <a:t>Potencjał ponadlokalnych i </a:t>
            </a:r>
            <a:r>
              <a:rPr lang="pl-PL" b="1" err="1">
                <a:latin typeface="+mn-lt"/>
              </a:rPr>
              <a:t>subregionalnych</a:t>
            </a:r>
            <a:r>
              <a:rPr lang="pl-PL" b="1">
                <a:latin typeface="+mn-lt"/>
              </a:rPr>
              <a:t> produktów, marek kulturowych i turystycznych  - </a:t>
            </a:r>
            <a:r>
              <a:rPr lang="pl-PL">
                <a:latin typeface="+mn-lt"/>
              </a:rPr>
              <a:t>tak jak dla typu nr 2</a:t>
            </a:r>
          </a:p>
          <a:p>
            <a:pPr>
              <a:lnSpc>
                <a:spcPct val="150000"/>
              </a:lnSpc>
              <a:buFont typeface="Wingdings" panose="05000000000000000000" pitchFamily="2" charset="2"/>
              <a:buChar char="§"/>
            </a:pPr>
            <a:r>
              <a:rPr lang="pl-PL" b="1">
                <a:latin typeface="+mn-lt"/>
              </a:rPr>
              <a:t>Zapotrzebowanie, koordynacja, niepowielanie, antropopresja –</a:t>
            </a:r>
            <a:r>
              <a:rPr lang="pl-PL">
                <a:latin typeface="+mn-lt"/>
              </a:rPr>
              <a:t> tak jak dla typu nr 2 </a:t>
            </a:r>
          </a:p>
          <a:p>
            <a:pPr>
              <a:lnSpc>
                <a:spcPct val="150000"/>
              </a:lnSpc>
              <a:buFont typeface="Wingdings" panose="05000000000000000000" pitchFamily="2" charset="2"/>
              <a:buChar char="§"/>
            </a:pPr>
            <a:r>
              <a:rPr lang="pl-PL" b="1">
                <a:solidFill>
                  <a:srgbClr val="000000"/>
                </a:solidFill>
                <a:latin typeface="+mn-lt"/>
              </a:rPr>
              <a:t>Zdolność sieciowania:</a:t>
            </a:r>
          </a:p>
          <a:p>
            <a:pPr marL="0" indent="0">
              <a:lnSpc>
                <a:spcPct val="150000"/>
              </a:lnSpc>
              <a:buNone/>
            </a:pPr>
            <a:r>
              <a:rPr lang="pl-PL">
                <a:latin typeface="+mn-lt"/>
              </a:rPr>
              <a:t>Realizacja projektu </a:t>
            </a:r>
          </a:p>
          <a:p>
            <a:pPr marL="0" indent="0">
              <a:lnSpc>
                <a:spcPct val="150000"/>
              </a:lnSpc>
              <a:buNone/>
            </a:pPr>
            <a:r>
              <a:rPr lang="pl-PL">
                <a:latin typeface="+mn-lt"/>
              </a:rPr>
              <a:t>- doprowadza do włączenia nowo utworzonego odcinka szlaku turystycznego do sieci istniejących szlaków,</a:t>
            </a:r>
          </a:p>
          <a:p>
            <a:pPr marL="0" indent="0">
              <a:lnSpc>
                <a:spcPct val="150000"/>
              </a:lnSpc>
              <a:buNone/>
            </a:pPr>
            <a:r>
              <a:rPr lang="pl-PL">
                <a:latin typeface="+mn-lt"/>
              </a:rPr>
              <a:t>lub</a:t>
            </a:r>
          </a:p>
          <a:p>
            <a:pPr marL="0" indent="0">
              <a:lnSpc>
                <a:spcPct val="150000"/>
              </a:lnSpc>
              <a:buNone/>
            </a:pPr>
            <a:r>
              <a:rPr lang="pl-PL">
                <a:latin typeface="+mn-lt"/>
              </a:rPr>
              <a:t>- tworzy nową sieć szlaków turystycznych o charakterystycznych parametrach technicznych i jednolitym oznaczeniu.</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4819" y="668830"/>
            <a:ext cx="8640381" cy="503737"/>
          </a:xfrm>
        </p:spPr>
        <p:txBody>
          <a:bodyPr>
            <a:normAutofit/>
          </a:bodyPr>
          <a:lstStyle/>
          <a:p>
            <a:r>
              <a:rPr lang="pl-PL">
                <a:latin typeface="+mn-lt"/>
              </a:rPr>
              <a:t>Typ projektu nr 3 -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33</a:t>
            </a:fld>
            <a:endParaRPr lang="pl-PL"/>
          </a:p>
        </p:txBody>
      </p:sp>
    </p:spTree>
    <p:extLst>
      <p:ext uri="{BB962C8B-B14F-4D97-AF65-F5344CB8AC3E}">
        <p14:creationId xmlns:p14="http://schemas.microsoft.com/office/powerpoint/2010/main" val="492982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335210"/>
            <a:ext cx="8640382" cy="5256266"/>
          </a:xfrm>
        </p:spPr>
        <p:txBody>
          <a:bodyPr vert="horz" lIns="0" tIns="0" rIns="0" bIns="0" rtlCol="0" anchor="t">
            <a:normAutofit/>
          </a:bodyPr>
          <a:lstStyle/>
          <a:p>
            <a:pPr marL="251460" indent="-251460">
              <a:lnSpc>
                <a:spcPct val="150000"/>
              </a:lnSpc>
              <a:buFont typeface="Wingdings" panose="05000000000000000000" pitchFamily="2" charset="2"/>
              <a:buChar char="§"/>
            </a:pPr>
            <a:r>
              <a:rPr lang="pl-PL">
                <a:solidFill>
                  <a:srgbClr val="000000"/>
                </a:solidFill>
                <a:latin typeface="+mn-lt"/>
                <a:ea typeface="Open Sans"/>
                <a:cs typeface="Open Sans"/>
              </a:rPr>
              <a:t>Ocenie punktowej podlegają kryteria:</a:t>
            </a:r>
          </a:p>
          <a:p>
            <a:pPr marL="251460" indent="-251460">
              <a:lnSpc>
                <a:spcPct val="150000"/>
              </a:lnSpc>
              <a:buFont typeface="Wingdings" panose="05000000000000000000" pitchFamily="2" charset="2"/>
              <a:buChar char="§"/>
            </a:pPr>
            <a:r>
              <a:rPr lang="pl-PL">
                <a:solidFill>
                  <a:srgbClr val="000000"/>
                </a:solidFill>
                <a:latin typeface="Calibri"/>
                <a:ea typeface="Open Sans"/>
                <a:cs typeface="Open Sans"/>
              </a:rPr>
              <a:t>Stopień koordynacji, oceny popytu i zapotrzebowania – maks. 4 pkt</a:t>
            </a:r>
          </a:p>
          <a:p>
            <a:pPr marL="251460" indent="-251460">
              <a:lnSpc>
                <a:spcPct val="150000"/>
              </a:lnSpc>
              <a:buFont typeface="Wingdings" panose="05000000000000000000" pitchFamily="2" charset="2"/>
              <a:buChar char="§"/>
            </a:pPr>
            <a:r>
              <a:rPr lang="pl-PL">
                <a:solidFill>
                  <a:srgbClr val="000000"/>
                </a:solidFill>
                <a:latin typeface="+mn-lt"/>
                <a:ea typeface="Open Sans"/>
                <a:cs typeface="Open Sans"/>
              </a:rPr>
              <a:t>Udogodnienia – maks. 11 pkt</a:t>
            </a:r>
          </a:p>
          <a:p>
            <a:pPr marL="251460" indent="-251460">
              <a:lnSpc>
                <a:spcPct val="150000"/>
              </a:lnSpc>
              <a:buFont typeface="Wingdings" panose="05000000000000000000" pitchFamily="2" charset="2"/>
              <a:buChar char="§"/>
            </a:pPr>
            <a:r>
              <a:rPr lang="pl-PL">
                <a:latin typeface="+mn-lt"/>
                <a:ea typeface="Open Sans"/>
                <a:cs typeface="Open Sans"/>
              </a:rPr>
              <a:t>Potencjał rozpoznawalności projektu – maks. 4 pkt</a:t>
            </a:r>
          </a:p>
          <a:p>
            <a:pPr marL="251460" indent="-251460">
              <a:lnSpc>
                <a:spcPct val="150000"/>
              </a:lnSpc>
              <a:buFont typeface="Wingdings" panose="05000000000000000000" pitchFamily="2" charset="2"/>
              <a:buChar char="§"/>
            </a:pPr>
            <a:r>
              <a:rPr lang="pl-PL">
                <a:latin typeface="Calibri"/>
                <a:ea typeface="Open Sans"/>
                <a:cs typeface="Open Sans"/>
              </a:rPr>
              <a:t>Turystyka prowadzona na obszarach cennych przyrodniczo – maks. 5 pkt</a:t>
            </a:r>
            <a:endParaRPr lang="pl-PL">
              <a:latin typeface="+mn-lt"/>
              <a:ea typeface="Open Sans"/>
              <a:cs typeface="Open Sans"/>
            </a:endParaRPr>
          </a:p>
          <a:p>
            <a:pPr marL="251460" indent="-251460">
              <a:lnSpc>
                <a:spcPct val="150000"/>
              </a:lnSpc>
              <a:buFont typeface="Wingdings" panose="05000000000000000000" pitchFamily="2" charset="2"/>
              <a:buChar char="§"/>
            </a:pPr>
            <a:r>
              <a:rPr lang="pl-PL">
                <a:latin typeface="+mn-lt"/>
                <a:ea typeface="Open Sans"/>
                <a:cs typeface="Open Sans"/>
              </a:rPr>
              <a:t>Zdolność do korzystania z przedmiotu projektu w ciągu roku – maks. 4 pkt</a:t>
            </a:r>
          </a:p>
          <a:p>
            <a:pPr marL="251460" indent="-251460">
              <a:lnSpc>
                <a:spcPct val="150000"/>
              </a:lnSpc>
              <a:buFont typeface="Wingdings" panose="05000000000000000000" pitchFamily="2" charset="2"/>
              <a:buChar char="§"/>
            </a:pPr>
            <a:r>
              <a:rPr lang="pl-PL">
                <a:latin typeface="+mn-lt"/>
                <a:ea typeface="Open Sans"/>
                <a:cs typeface="Open Sans"/>
              </a:rPr>
              <a:t>Promowanie rozwiązań cyfrowych  - maks. 1 pkt</a:t>
            </a:r>
          </a:p>
          <a:p>
            <a:pPr marL="251460" indent="-251460">
              <a:lnSpc>
                <a:spcPct val="150000"/>
              </a:lnSpc>
              <a:buFont typeface="Wingdings" panose="05000000000000000000" pitchFamily="2" charset="2"/>
              <a:buChar char="•"/>
            </a:pPr>
            <a:r>
              <a:rPr lang="pl-PL">
                <a:latin typeface="+mn-lt"/>
                <a:ea typeface="Open Sans"/>
                <a:cs typeface="Open Sans"/>
              </a:rPr>
              <a:t>Komplementarność transnarodowa, transgraniczna i międzyregionalna - 1 pkt</a:t>
            </a:r>
          </a:p>
          <a:p>
            <a:pPr marL="251460" indent="-251460">
              <a:lnSpc>
                <a:spcPct val="150000"/>
              </a:lnSpc>
              <a:buFont typeface="Wingdings" panose="05000000000000000000" pitchFamily="2" charset="2"/>
              <a:buChar char="•"/>
            </a:pPr>
            <a:r>
              <a:rPr lang="pl-PL">
                <a:latin typeface="+mn-lt"/>
                <a:ea typeface="Open Sans"/>
                <a:cs typeface="Open Sans"/>
              </a:rPr>
              <a:t>Komplementarność z projektem/projektami finansowanymi z EFS+ lub działaniami, których cele są zgodne z celami EFS+ - maks. 1 pkt</a:t>
            </a:r>
          </a:p>
          <a:p>
            <a:pPr marL="251460" indent="-251460">
              <a:lnSpc>
                <a:spcPct val="150000"/>
              </a:lnSpc>
              <a:buFont typeface="Wingdings" panose="05000000000000000000" pitchFamily="2" charset="2"/>
              <a:buChar char="§"/>
            </a:pPr>
            <a:endParaRPr lang="pl-PL" b="1">
              <a:latin typeface="+mn-lt"/>
              <a:ea typeface="Open Sans"/>
              <a:cs typeface="Open Sans"/>
            </a:endParaRPr>
          </a:p>
          <a:p>
            <a:pPr marL="251460" indent="-251460">
              <a:lnSpc>
                <a:spcPct val="150000"/>
              </a:lnSpc>
              <a:buFont typeface="Wingdings" panose="05000000000000000000" pitchFamily="2" charset="2"/>
              <a:buChar char="§"/>
            </a:pPr>
            <a:endParaRPr lang="pl-PL" b="1">
              <a:latin typeface="+mn-lt"/>
              <a:ea typeface="Open Sans"/>
              <a:cs typeface="Open Sans"/>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4148" y="581322"/>
            <a:ext cx="8640381" cy="503737"/>
          </a:xfrm>
        </p:spPr>
        <p:txBody>
          <a:bodyPr>
            <a:normAutofit/>
          </a:bodyPr>
          <a:lstStyle/>
          <a:p>
            <a:r>
              <a:rPr lang="pl-PL">
                <a:latin typeface="+mn-lt"/>
              </a:rPr>
              <a:t>Typ projektu nr 3 -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34</a:t>
            </a:fld>
            <a:endParaRPr lang="pl-PL"/>
          </a:p>
        </p:txBody>
      </p:sp>
    </p:spTree>
    <p:extLst>
      <p:ext uri="{BB962C8B-B14F-4D97-AF65-F5344CB8AC3E}">
        <p14:creationId xmlns:p14="http://schemas.microsoft.com/office/powerpoint/2010/main" val="1670212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999312"/>
            <a:ext cx="8640382" cy="5488115"/>
          </a:xfrm>
        </p:spPr>
        <p:txBody>
          <a:bodyPr vert="horz" lIns="0" tIns="0" rIns="0" bIns="0" rtlCol="0" anchor="t">
            <a:noAutofit/>
          </a:bodyPr>
          <a:lstStyle/>
          <a:p>
            <a:pPr marL="0" indent="0">
              <a:lnSpc>
                <a:spcPct val="150000"/>
              </a:lnSpc>
              <a:buNone/>
            </a:pPr>
            <a:r>
              <a:rPr lang="pl-PL" sz="1400">
                <a:solidFill>
                  <a:srgbClr val="000000"/>
                </a:solidFill>
                <a:latin typeface="+mn-lt"/>
                <a:ea typeface="Open Sans"/>
                <a:cs typeface="Open Sans"/>
              </a:rPr>
              <a:t>Ocenie punktowej podlegają kryteria (rozstrzygające):</a:t>
            </a:r>
          </a:p>
          <a:p>
            <a:pPr marL="251460" indent="-251460">
              <a:lnSpc>
                <a:spcPct val="150000"/>
              </a:lnSpc>
              <a:buFont typeface="Wingdings" panose="05000000000000000000" pitchFamily="2" charset="2"/>
              <a:buChar char="§"/>
            </a:pPr>
            <a:r>
              <a:rPr lang="pl-PL" sz="1400" b="1">
                <a:latin typeface="+mn-lt"/>
                <a:ea typeface="Open Sans"/>
                <a:cs typeface="Open Sans"/>
              </a:rPr>
              <a:t>Stopień koordynacji, oceny popytu i zapotrzebowania – maks. 4 pkt</a:t>
            </a:r>
            <a:endParaRPr lang="pl-PL" sz="1400">
              <a:solidFill>
                <a:srgbClr val="000000"/>
              </a:solidFill>
              <a:latin typeface="+mn-lt"/>
              <a:ea typeface="Open Sans"/>
              <a:cs typeface="Open Sans"/>
            </a:endParaRPr>
          </a:p>
          <a:p>
            <a:pPr marL="755650" lvl="1" indent="-251460">
              <a:lnSpc>
                <a:spcPct val="150000"/>
              </a:lnSpc>
              <a:buFont typeface="Wingdings" panose="05000000000000000000" pitchFamily="2" charset="2"/>
              <a:buChar char="§"/>
            </a:pPr>
            <a:r>
              <a:rPr lang="pl-PL" sz="1400" b="1">
                <a:latin typeface="+mn-lt"/>
                <a:ea typeface="Open Sans"/>
                <a:cs typeface="Open Sans"/>
              </a:rPr>
              <a:t>określenie bieżącego popytu : </a:t>
            </a:r>
          </a:p>
          <a:p>
            <a:pPr marL="755650" lvl="1" indent="-251460">
              <a:lnSpc>
                <a:spcPct val="150000"/>
              </a:lnSpc>
              <a:buFont typeface="Wingdings" panose="05000000000000000000" pitchFamily="2" charset="2"/>
              <a:buChar char="§"/>
            </a:pPr>
            <a:r>
              <a:rPr lang="pl-PL" sz="1400">
                <a:latin typeface="+mn-lt"/>
                <a:ea typeface="Open Sans"/>
                <a:cs typeface="Open Sans"/>
              </a:rPr>
              <a:t>charakterystyka obszaru, na którym realizowany jest projekt, bieżąca wielkość popytu tj.  liczba osób odwiedzających dany obszar, grupy docelowe, istniejące produkty, szlaki turystyczne, infrastruktura, usługi turystyczne występujące na danym terenie, analiza powinna być przygotowana na podstawie  najaktualniejszych danych poprzedzających złożenie wniosku</a:t>
            </a:r>
          </a:p>
          <a:p>
            <a:pPr marL="755650" lvl="1" indent="-251460">
              <a:lnSpc>
                <a:spcPct val="150000"/>
              </a:lnSpc>
              <a:buFont typeface="Wingdings" panose="05000000000000000000" pitchFamily="2" charset="2"/>
              <a:buChar char="§"/>
            </a:pPr>
            <a:r>
              <a:rPr lang="pl-PL" sz="1400" b="1">
                <a:latin typeface="+mn-lt"/>
                <a:ea typeface="Open Sans"/>
                <a:cs typeface="Open Sans"/>
              </a:rPr>
              <a:t>określenie przyszłego popytu:</a:t>
            </a:r>
          </a:p>
          <a:p>
            <a:pPr marL="0" indent="0">
              <a:lnSpc>
                <a:spcPct val="150000"/>
              </a:lnSpc>
              <a:buNone/>
            </a:pPr>
            <a:r>
              <a:rPr lang="pl-PL" sz="1400">
                <a:latin typeface="+mn-lt"/>
                <a:ea typeface="Open Sans"/>
                <a:cs typeface="Open Sans"/>
              </a:rPr>
              <a:t>określenie przyszłego zainteresowania odwiedzinami danego obszaru, w tym produktami czy usługami oferowanymi na terenie zrealizowanego projektu. Należy przedstawić co najmniej następujące dane: ile powstanie/zostanie zmodernizowanych obiektów turystycznych, ilu ludzi będzie zainteresowanych odwiedzinami danego obszaru w tym usługami czy produktami, jaka będzie liczba nowych odbiorców, jaki będzie stopień wzrostu popytu na oferowane usługi, produkty turystyczne</a:t>
            </a:r>
          </a:p>
          <a:p>
            <a:pPr marL="755650" lvl="1" indent="-251460">
              <a:lnSpc>
                <a:spcPct val="150000"/>
              </a:lnSpc>
              <a:buFont typeface="Wingdings" panose="05000000000000000000" pitchFamily="2" charset="2"/>
              <a:buChar char="§"/>
            </a:pPr>
            <a:r>
              <a:rPr lang="pl-PL" sz="1400" b="1">
                <a:latin typeface="+mn-lt"/>
                <a:ea typeface="Open Sans"/>
                <a:cs typeface="Open Sans"/>
              </a:rPr>
              <a:t>uwzględnienie charakterystyki obszaru sąsiadującego z obszarem (obszar sąsiadujących gmin), na którym nastąpi realizacja projektu</a:t>
            </a:r>
            <a:endParaRPr lang="pl-PL" sz="1200" b="1">
              <a:solidFill>
                <a:srgbClr val="000000"/>
              </a:solidFill>
              <a:latin typeface="+mn-lt"/>
              <a:ea typeface="Open Sans"/>
              <a:cs typeface="Open Sans"/>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a:latin typeface="+mn-lt"/>
                <a:ea typeface="Open Sans"/>
                <a:cs typeface="Open Sans"/>
              </a:rPr>
              <a:t>Typ projektu nr 3 -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35</a:t>
            </a:fld>
            <a:endParaRPr lang="pl-PL">
              <a:latin typeface="+mn-lt"/>
            </a:endParaRPr>
          </a:p>
        </p:txBody>
      </p:sp>
    </p:spTree>
    <p:extLst>
      <p:ext uri="{BB962C8B-B14F-4D97-AF65-F5344CB8AC3E}">
        <p14:creationId xmlns:p14="http://schemas.microsoft.com/office/powerpoint/2010/main" val="3894945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lnSpc>
                <a:spcPct val="150000"/>
              </a:lnSpc>
              <a:buFont typeface="Wingdings" panose="05000000000000000000" pitchFamily="2" charset="2"/>
              <a:buChar char="§"/>
            </a:pPr>
            <a:r>
              <a:rPr lang="pl-PL" b="1">
                <a:solidFill>
                  <a:srgbClr val="000000"/>
                </a:solidFill>
                <a:latin typeface="+mn-lt"/>
              </a:rPr>
              <a:t>Udogodnienia – max. 11 pkt.</a:t>
            </a:r>
            <a:endParaRPr lang="pl-PL">
              <a:latin typeface="+mn-lt"/>
            </a:endParaRPr>
          </a:p>
          <a:p>
            <a:pPr lvl="1">
              <a:lnSpc>
                <a:spcPct val="150000"/>
              </a:lnSpc>
              <a:buClr>
                <a:schemeClr val="tx2"/>
              </a:buClr>
              <a:buFont typeface="Wingdings" panose="05000000000000000000" pitchFamily="2" charset="2"/>
              <a:buChar char="§"/>
            </a:pPr>
            <a:r>
              <a:rPr lang="pl-PL">
                <a:latin typeface="+mn-lt"/>
              </a:rPr>
              <a:t>na obszarze realizacji projektu istnieją lub powstaną miejsca wypoczynkowe, </a:t>
            </a:r>
          </a:p>
          <a:p>
            <a:pPr lvl="1">
              <a:lnSpc>
                <a:spcPct val="150000"/>
              </a:lnSpc>
              <a:buClr>
                <a:schemeClr val="tx2"/>
              </a:buClr>
              <a:buFont typeface="Wingdings" panose="05000000000000000000" pitchFamily="2" charset="2"/>
              <a:buChar char="§"/>
            </a:pPr>
            <a:r>
              <a:rPr lang="pl-PL">
                <a:latin typeface="+mn-lt"/>
              </a:rPr>
              <a:t>na obszarze realizacji projektu powstaną węzłowe punkty turystyczne z dostępną bazą gastronomiczną, noclegową, sanitarną,</a:t>
            </a:r>
          </a:p>
          <a:p>
            <a:pPr lvl="1">
              <a:lnSpc>
                <a:spcPct val="150000"/>
              </a:lnSpc>
              <a:buClr>
                <a:schemeClr val="tx2"/>
              </a:buClr>
              <a:buFont typeface="Wingdings" panose="05000000000000000000" pitchFamily="2" charset="2"/>
              <a:buChar char="§"/>
            </a:pPr>
            <a:r>
              <a:rPr lang="pl-PL">
                <a:latin typeface="+mn-lt"/>
              </a:rPr>
              <a:t>projekt przebiega w znaczącej części trasami odseparowanymi od transportu zmotoryzowanego, </a:t>
            </a:r>
          </a:p>
          <a:p>
            <a:pPr lvl="1">
              <a:lnSpc>
                <a:spcPct val="150000"/>
              </a:lnSpc>
              <a:buClr>
                <a:schemeClr val="tx2"/>
              </a:buClr>
              <a:buFont typeface="Wingdings" panose="05000000000000000000" pitchFamily="2" charset="2"/>
              <a:buChar char="§"/>
            </a:pPr>
            <a:r>
              <a:rPr lang="pl-PL">
                <a:latin typeface="+mn-lt"/>
              </a:rPr>
              <a:t>projekt przewiduje pętlę umożliwiającą jego rozpoczęcie i zakończenie w tym samym miejscu</a:t>
            </a:r>
          </a:p>
          <a:p>
            <a:pPr lvl="1">
              <a:lnSpc>
                <a:spcPct val="150000"/>
              </a:lnSpc>
              <a:buClr>
                <a:schemeClr val="tx2"/>
              </a:buClr>
              <a:buFont typeface="Wingdings" panose="05000000000000000000" pitchFamily="2" charset="2"/>
              <a:buChar char="§"/>
            </a:pPr>
            <a:r>
              <a:rPr lang="pl-PL">
                <a:latin typeface="+mn-lt"/>
              </a:rPr>
              <a:t>projekt przewiduje punkt widokowy wyposażony w urządzenia obsługi ruchu turystycznego oraz infrastrukturę informacyjno-porządkową</a:t>
            </a:r>
          </a:p>
          <a:p>
            <a:pPr lvl="1">
              <a:lnSpc>
                <a:spcPct val="150000"/>
              </a:lnSpc>
              <a:buClr>
                <a:schemeClr val="tx2"/>
              </a:buClr>
              <a:buFont typeface="Wingdings" panose="05000000000000000000" pitchFamily="2" charset="2"/>
              <a:buChar char="§"/>
            </a:pPr>
            <a:r>
              <a:rPr lang="pl-PL">
                <a:latin typeface="+mn-lt"/>
              </a:rPr>
              <a:t>inne udogodnienia poprawiające komfort i wygodę korzystania z projektu</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a:latin typeface="+mn-lt"/>
              </a:rPr>
              <a:t>Typ projektu nr 3 -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36</a:t>
            </a:fld>
            <a:endParaRPr lang="pl-PL"/>
          </a:p>
        </p:txBody>
      </p:sp>
    </p:spTree>
    <p:extLst>
      <p:ext uri="{BB962C8B-B14F-4D97-AF65-F5344CB8AC3E}">
        <p14:creationId xmlns:p14="http://schemas.microsoft.com/office/powerpoint/2010/main" val="2568388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446343"/>
            <a:ext cx="8640382" cy="5256266"/>
          </a:xfrm>
        </p:spPr>
        <p:txBody>
          <a:bodyPr>
            <a:normAutofit/>
          </a:bodyPr>
          <a:lstStyle/>
          <a:p>
            <a:pPr>
              <a:lnSpc>
                <a:spcPct val="150000"/>
              </a:lnSpc>
              <a:buFont typeface="Wingdings" panose="05000000000000000000" pitchFamily="2" charset="2"/>
              <a:buChar char="§"/>
            </a:pPr>
            <a:r>
              <a:rPr lang="pl-PL" sz="1600" b="1">
                <a:solidFill>
                  <a:srgbClr val="000000"/>
                </a:solidFill>
                <a:latin typeface="+mn-lt"/>
              </a:rPr>
              <a:t>Przewiduje się kryteria dopuszczające 0/1 </a:t>
            </a:r>
            <a:endParaRPr lang="pl-PL" sz="1600" b="1">
              <a:latin typeface="+mn-lt"/>
            </a:endParaRPr>
          </a:p>
          <a:p>
            <a:pPr>
              <a:lnSpc>
                <a:spcPct val="150000"/>
              </a:lnSpc>
              <a:buFont typeface="Wingdings" panose="05000000000000000000" pitchFamily="2" charset="2"/>
              <a:buChar char="§"/>
            </a:pPr>
            <a:r>
              <a:rPr lang="pl-PL" sz="1600" b="1">
                <a:latin typeface="+mn-lt"/>
              </a:rPr>
              <a:t>Zgodność z RPR </a:t>
            </a:r>
          </a:p>
          <a:p>
            <a:pPr lvl="1">
              <a:lnSpc>
                <a:spcPct val="150000"/>
              </a:lnSpc>
              <a:buClr>
                <a:schemeClr val="tx2"/>
              </a:buClr>
              <a:buFont typeface="Wingdings" panose="05000000000000000000" pitchFamily="2" charset="2"/>
              <a:buChar char="§"/>
            </a:pPr>
            <a:r>
              <a:rPr lang="pl-PL" sz="1600">
                <a:latin typeface="+mn-lt"/>
              </a:rPr>
              <a:t>Potwierdzenie zgodności z założeniami określonymi w dokumencie pn.: Regionalna polityka rowerowa (RPR) Województwa Śląskiego wraz z planem sieci regionalnych tras rowerowych (RTR) (wraz z uwzględnieniem ewentualnych rekomendowanych odstępstw w standardach wytyczania i budowania RTR) poprzez dołączenie do wniosku o dofinansowanie pozytywnej opinii Pełnomocnika Marszałka Województwa Śląskiego </a:t>
            </a:r>
          </a:p>
          <a:p>
            <a:pPr>
              <a:lnSpc>
                <a:spcPct val="150000"/>
              </a:lnSpc>
              <a:buFont typeface="Wingdings" panose="05000000000000000000" pitchFamily="2" charset="2"/>
              <a:buChar char="§"/>
            </a:pPr>
            <a:r>
              <a:rPr lang="pl-PL" sz="1600" b="1">
                <a:latin typeface="+mn-lt"/>
              </a:rPr>
              <a:t>Minimalna długość trasy rowerowej </a:t>
            </a:r>
          </a:p>
          <a:p>
            <a:pPr lvl="1">
              <a:lnSpc>
                <a:spcPct val="150000"/>
              </a:lnSpc>
              <a:buClr>
                <a:schemeClr val="tx2"/>
              </a:buClr>
              <a:buFont typeface="Wingdings" panose="05000000000000000000" pitchFamily="2" charset="2"/>
              <a:buChar char="§"/>
            </a:pPr>
            <a:r>
              <a:rPr lang="pl-PL" sz="1600">
                <a:latin typeface="+mn-lt"/>
              </a:rPr>
              <a:t>Projekt zapewni powstanie minimum 3 km ciągłej trasy rowerowej (zgodnej z wymogami określonymi w dok. Regionalnej Polityki Rowerowej Województwa Śląskiego). Do wyznaczenia minimalnej długości trasy rowerowej (3 km), wlicza się również już istniejące i wyznaczone ciągi rowerowe (spełniające parametry RTR, w tym wyznaczone poprzez oznakowanie przebiegu trasy rowerowej). </a:t>
            </a:r>
            <a:endParaRPr lang="pl-PL" sz="1600" b="1">
              <a:solidFill>
                <a:srgbClr val="000000"/>
              </a:solidFill>
              <a:latin typeface="+mn-lt"/>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2" y="485950"/>
            <a:ext cx="8640381" cy="503737"/>
          </a:xfrm>
        </p:spPr>
        <p:txBody>
          <a:bodyPr>
            <a:normAutofit fontScale="90000"/>
          </a:bodyPr>
          <a:lstStyle/>
          <a:p>
            <a:r>
              <a:rPr lang="pl-PL">
                <a:latin typeface="+mn-lt"/>
              </a:rPr>
              <a:t>Typ projektu nr 3 – Regionalne Trasy Rowerowe </a:t>
            </a:r>
            <a:br>
              <a:rPr lang="pl-PL">
                <a:latin typeface="+mn-lt"/>
              </a:rPr>
            </a:br>
            <a:r>
              <a:rPr lang="pl-PL">
                <a:latin typeface="+mn-lt"/>
              </a:rPr>
              <a:t>kryteria formalne specyficzne	</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37</a:t>
            </a:fld>
            <a:endParaRPr lang="pl-PL"/>
          </a:p>
        </p:txBody>
      </p:sp>
      <p:pic>
        <p:nvPicPr>
          <p:cNvPr id="5" name="Obraz 4"/>
          <p:cNvPicPr>
            <a:picLocks noChangeAspect="1"/>
          </p:cNvPicPr>
          <p:nvPr/>
        </p:nvPicPr>
        <p:blipFill>
          <a:blip r:embed="rId2"/>
          <a:stretch>
            <a:fillRect/>
          </a:stretch>
        </p:blipFill>
        <p:spPr>
          <a:xfrm>
            <a:off x="8005101" y="500442"/>
            <a:ext cx="1648382" cy="1574574"/>
          </a:xfrm>
          <a:prstGeom prst="rect">
            <a:avLst/>
          </a:prstGeom>
        </p:spPr>
      </p:pic>
    </p:spTree>
    <p:extLst>
      <p:ext uri="{BB962C8B-B14F-4D97-AF65-F5344CB8AC3E}">
        <p14:creationId xmlns:p14="http://schemas.microsoft.com/office/powerpoint/2010/main" val="3354209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fontScale="85000" lnSpcReduction="10000"/>
          </a:bodyPr>
          <a:lstStyle/>
          <a:p>
            <a:pPr marL="0" indent="0">
              <a:lnSpc>
                <a:spcPct val="170000"/>
              </a:lnSpc>
              <a:buNone/>
            </a:pPr>
            <a:r>
              <a:rPr lang="pl-PL" b="1">
                <a:solidFill>
                  <a:srgbClr val="000000"/>
                </a:solidFill>
                <a:latin typeface="+mn-lt"/>
              </a:rPr>
              <a:t>Przewiduje się kryteria dopuszczające 0/1 </a:t>
            </a:r>
            <a:endParaRPr lang="pl-PL" b="1">
              <a:latin typeface="+mn-lt"/>
            </a:endParaRPr>
          </a:p>
          <a:p>
            <a:pPr>
              <a:lnSpc>
                <a:spcPct val="170000"/>
              </a:lnSpc>
              <a:buFont typeface="Wingdings" panose="05000000000000000000" pitchFamily="2" charset="2"/>
              <a:buChar char="§"/>
            </a:pPr>
            <a:r>
              <a:rPr lang="pl-PL" b="1">
                <a:latin typeface="+mn-lt"/>
              </a:rPr>
              <a:t>Zgodność projektu realizowanego na obszarze miejskim z właściwym Planem Zrównoważonej Mobilności Miejskiej lub z innymi właściwymi dokumentami planowania mobilności miejskiej.</a:t>
            </a:r>
          </a:p>
          <a:p>
            <a:pPr>
              <a:lnSpc>
                <a:spcPct val="170000"/>
              </a:lnSpc>
              <a:buFont typeface="Wingdings" panose="05000000000000000000" pitchFamily="2" charset="2"/>
              <a:buChar char="§"/>
            </a:pPr>
            <a:r>
              <a:rPr lang="pl-PL" b="1">
                <a:latin typeface="+mn-lt"/>
              </a:rPr>
              <a:t>Zgodność projektu z programem ochrony powietrza oraz SEAP</a:t>
            </a:r>
            <a:endParaRPr lang="pl-PL" sz="1600" b="1" u="sng">
              <a:solidFill>
                <a:srgbClr val="000000"/>
              </a:solidFill>
              <a:latin typeface="+mn-lt"/>
            </a:endParaRPr>
          </a:p>
          <a:p>
            <a:pPr lvl="1">
              <a:lnSpc>
                <a:spcPct val="170000"/>
              </a:lnSpc>
              <a:buClr>
                <a:schemeClr val="tx2"/>
              </a:buClr>
              <a:buFont typeface="Wingdings" panose="05000000000000000000" pitchFamily="2" charset="2"/>
              <a:buChar char="§"/>
            </a:pPr>
            <a:r>
              <a:rPr lang="pl-PL">
                <a:latin typeface="+mn-lt"/>
              </a:rPr>
              <a:t>Spójność z ww. dokumentami należy rozpatrywać przez brak sprzeczności z postanowieniami obowiązującego na moment ogłoszenia naboru wniosków planu i programu oraz poprzez niepodważanie przez projekt ich celów i niekolidowanie projektu z innymi działaniami podejmowanymi na ich podstawie </a:t>
            </a:r>
            <a:r>
              <a:rPr lang="pl-PL" u="sng">
                <a:latin typeface="+mn-lt"/>
              </a:rPr>
              <a:t>(nie jest natomiast wymagane bezpośrednie wskazanie danej inwestycji w planie i programie).</a:t>
            </a:r>
          </a:p>
          <a:p>
            <a:pPr>
              <a:lnSpc>
                <a:spcPct val="170000"/>
              </a:lnSpc>
              <a:buFont typeface="Wingdings" panose="05000000000000000000" pitchFamily="2" charset="2"/>
              <a:buChar char="§"/>
            </a:pPr>
            <a:r>
              <a:rPr lang="pl-PL" b="1">
                <a:latin typeface="+mn-lt"/>
              </a:rPr>
              <a:t>Poprawa bezpieczeństwa niechronionych uczestników ruchu </a:t>
            </a:r>
          </a:p>
          <a:p>
            <a:pPr lvl="1">
              <a:lnSpc>
                <a:spcPct val="170000"/>
              </a:lnSpc>
              <a:buClr>
                <a:schemeClr val="tx2"/>
              </a:buClr>
              <a:buFont typeface="Wingdings" panose="05000000000000000000" pitchFamily="2" charset="2"/>
              <a:buChar char="§"/>
            </a:pPr>
            <a:r>
              <a:rPr lang="pl-PL">
                <a:latin typeface="+mn-lt"/>
              </a:rPr>
              <a:t>rozwiązania poprawiające bezpieczeństwo, w szczególności na rzecz niezmotoryzowanych uczestników ruchu.</a:t>
            </a:r>
            <a:endParaRPr lang="pl-PL" b="1" u="sng">
              <a:latin typeface="+mn-lt"/>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4819" y="620703"/>
            <a:ext cx="8640381" cy="503737"/>
          </a:xfrm>
        </p:spPr>
        <p:txBody>
          <a:bodyPr>
            <a:normAutofit fontScale="90000"/>
          </a:bodyPr>
          <a:lstStyle/>
          <a:p>
            <a:r>
              <a:rPr lang="pl-PL"/>
              <a:t>Typ projektu nr 3 – Regionalne Trasy Rowerowe </a:t>
            </a:r>
            <a:br>
              <a:rPr lang="pl-PL"/>
            </a:br>
            <a:r>
              <a:rPr lang="pl-PL"/>
              <a:t>kryteria merytoryczne specyficzne	</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38</a:t>
            </a:fld>
            <a:endParaRPr lang="pl-PL"/>
          </a:p>
        </p:txBody>
      </p:sp>
      <p:pic>
        <p:nvPicPr>
          <p:cNvPr id="5" name="Obraz 4"/>
          <p:cNvPicPr>
            <a:picLocks noChangeAspect="1"/>
          </p:cNvPicPr>
          <p:nvPr/>
        </p:nvPicPr>
        <p:blipFill>
          <a:blip r:embed="rId2"/>
          <a:stretch>
            <a:fillRect/>
          </a:stretch>
        </p:blipFill>
        <p:spPr>
          <a:xfrm>
            <a:off x="8301009" y="490752"/>
            <a:ext cx="1648382" cy="1574574"/>
          </a:xfrm>
          <a:prstGeom prst="rect">
            <a:avLst/>
          </a:prstGeom>
        </p:spPr>
      </p:pic>
    </p:spTree>
    <p:extLst>
      <p:ext uri="{BB962C8B-B14F-4D97-AF65-F5344CB8AC3E}">
        <p14:creationId xmlns:p14="http://schemas.microsoft.com/office/powerpoint/2010/main" val="2822727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78CBF-58B2-4603-CCE5-B4E7B1D484AC}"/>
            </a:ext>
          </a:extLst>
        </p:cNvPr>
        <p:cNvGrpSpPr/>
        <p:nvPr/>
      </p:nvGrpSpPr>
      <p:grpSpPr>
        <a:xfrm>
          <a:off x="0" y="0"/>
          <a:ext cx="0" cy="0"/>
          <a:chOff x="0" y="0"/>
          <a:chExt cx="0" cy="0"/>
        </a:xfrm>
      </p:grpSpPr>
      <p:sp>
        <p:nvSpPr>
          <p:cNvPr id="16" name="Podtytuł 15">
            <a:extLst>
              <a:ext uri="{FF2B5EF4-FFF2-40B4-BE49-F238E27FC236}">
                <a16:creationId xmlns:a16="http://schemas.microsoft.com/office/drawing/2014/main" id="{3576A8D7-6678-C9A7-FB1A-F1A4B59E24C4}"/>
              </a:ext>
            </a:extLst>
          </p:cNvPr>
          <p:cNvSpPr>
            <a:spLocks noGrp="1"/>
          </p:cNvSpPr>
          <p:nvPr>
            <p:ph idx="1"/>
          </p:nvPr>
        </p:nvSpPr>
        <p:spPr>
          <a:xfrm>
            <a:off x="1025907" y="1979837"/>
            <a:ext cx="8640382" cy="3724096"/>
          </a:xfrm>
        </p:spPr>
        <p:txBody>
          <a:bodyPr vert="horz" lIns="0" tIns="0" rIns="0" bIns="0" rtlCol="0" anchor="t">
            <a:normAutofit/>
          </a:bodyPr>
          <a:lstStyle/>
          <a:p>
            <a:pPr marL="0" indent="0">
              <a:buNone/>
            </a:pPr>
            <a:endParaRPr lang="pl-PL" sz="1800"/>
          </a:p>
          <a:p>
            <a:pPr marL="0" indent="0">
              <a:buNone/>
            </a:pPr>
            <a:endParaRPr lang="pl-PL"/>
          </a:p>
        </p:txBody>
      </p:sp>
      <p:sp>
        <p:nvSpPr>
          <p:cNvPr id="2" name="pole tekstowe 1">
            <a:extLst>
              <a:ext uri="{FF2B5EF4-FFF2-40B4-BE49-F238E27FC236}">
                <a16:creationId xmlns:a16="http://schemas.microsoft.com/office/drawing/2014/main" id="{EBF3ECAE-F096-E8E3-0E70-B74D222F23C6}"/>
              </a:ext>
            </a:extLst>
          </p:cNvPr>
          <p:cNvSpPr txBox="1"/>
          <p:nvPr/>
        </p:nvSpPr>
        <p:spPr>
          <a:xfrm>
            <a:off x="940178" y="879597"/>
            <a:ext cx="8811839" cy="523220"/>
          </a:xfrm>
          <a:prstGeom prst="rect">
            <a:avLst/>
          </a:prstGeom>
          <a:noFill/>
          <a:ln w="38100">
            <a:solidFill>
              <a:srgbClr val="0070C0"/>
            </a:solidFill>
          </a:ln>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a:ln>
                  <a:noFill/>
                </a:ln>
                <a:solidFill>
                  <a:srgbClr val="000000"/>
                </a:solidFill>
                <a:effectLst/>
                <a:uLnTx/>
                <a:uFillTx/>
                <a:latin typeface="Calibri" panose="020F0502020204030204"/>
                <a:ea typeface="Open Sans"/>
                <a:cs typeface="Open Sans"/>
              </a:rPr>
              <a:t>Często zadawane pytania:</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pole tekstowe 6">
            <a:extLst>
              <a:ext uri="{FF2B5EF4-FFF2-40B4-BE49-F238E27FC236}">
                <a16:creationId xmlns:a16="http://schemas.microsoft.com/office/drawing/2014/main" id="{6A10056F-ABF1-4850-6D42-A5D6229174E7}"/>
              </a:ext>
            </a:extLst>
          </p:cNvPr>
          <p:cNvSpPr txBox="1"/>
          <p:nvPr/>
        </p:nvSpPr>
        <p:spPr>
          <a:xfrm>
            <a:off x="617813" y="1979837"/>
            <a:ext cx="9456570" cy="3323987"/>
          </a:xfrm>
          <a:prstGeom prst="rect">
            <a:avLst/>
          </a:prstGeom>
          <a:noFill/>
          <a:ln w="38100">
            <a:solidFill>
              <a:srgbClr val="0070C0"/>
            </a:solidFill>
          </a:ln>
        </p:spPr>
        <p:txBody>
          <a:bodyPr wrap="square" lIns="91440" tIns="45720" rIns="91440" bIns="45720" rtlCol="0" anchor="t">
            <a:spAutoFit/>
          </a:bodyPr>
          <a:lstStyle/>
          <a:p>
            <a:pPr marL="342900" indent="-342900">
              <a:lnSpc>
                <a:spcPct val="150000"/>
              </a:lnSpc>
              <a:buClr>
                <a:schemeClr val="tx2"/>
              </a:buClr>
              <a:buFont typeface="Wingdings" panose="05000000000000000000" pitchFamily="2" charset="2"/>
              <a:buChar char="§"/>
            </a:pPr>
            <a:r>
              <a:rPr lang="pl-PL" sz="2000"/>
              <a:t>W jaki sposób wnioskodawca ma udowodnić, spełnienie warunku dopuszczalności dla nowych obiektów ?</a:t>
            </a:r>
          </a:p>
          <a:p>
            <a:pPr marL="342900" indent="-342900">
              <a:lnSpc>
                <a:spcPct val="150000"/>
              </a:lnSpc>
              <a:buClr>
                <a:schemeClr val="tx2"/>
              </a:buClr>
              <a:buFont typeface="Wingdings" panose="05000000000000000000" pitchFamily="2" charset="2"/>
              <a:buChar char="§"/>
            </a:pPr>
            <a:r>
              <a:rPr lang="pl-PL" sz="2000"/>
              <a:t>Czy są wymagania, co do dokumentu </a:t>
            </a:r>
            <a:r>
              <a:rPr lang="pl-PL" sz="2000" i="1"/>
              <a:t>Wykonanie analizy popytu i oceny potrzeb w celu ograniczenia ryzyka nieefektywności</a:t>
            </a:r>
            <a:r>
              <a:rPr lang="pl-PL" sz="2000"/>
              <a:t> ? </a:t>
            </a:r>
            <a:endParaRPr lang="pl-PL" sz="2000">
              <a:cs typeface="Calibri"/>
            </a:endParaRPr>
          </a:p>
          <a:p>
            <a:pPr marL="342900" indent="-342900">
              <a:lnSpc>
                <a:spcPct val="150000"/>
              </a:lnSpc>
              <a:buClr>
                <a:schemeClr val="tx2"/>
              </a:buClr>
              <a:buFont typeface="Wingdings" panose="05000000000000000000" pitchFamily="2" charset="2"/>
              <a:buChar char="§"/>
            </a:pPr>
            <a:r>
              <a:rPr lang="pl-PL" sz="2000"/>
              <a:t>Co oznacza sformułowanie funkcjonujące szlaki dziedzictwa kulturowego? </a:t>
            </a:r>
            <a:endParaRPr lang="pl-PL" sz="2000">
              <a:cs typeface="Calibri"/>
            </a:endParaRPr>
          </a:p>
          <a:p>
            <a:pPr marL="342900" indent="-342900">
              <a:lnSpc>
                <a:spcPct val="150000"/>
              </a:lnSpc>
              <a:buClr>
                <a:schemeClr val="tx2"/>
              </a:buClr>
              <a:buFont typeface="Wingdings" panose="05000000000000000000" pitchFamily="2" charset="2"/>
              <a:buChar char="§"/>
            </a:pPr>
            <a:r>
              <a:rPr lang="pl-PL" sz="2000"/>
              <a:t>Czy szlak dziedzictwa kulturowego opisany w typie nr 2 można traktować tak samo, jak szlak turystyczny różnego rodzaju, opisany w typie nr 3 ? </a:t>
            </a:r>
            <a:endParaRPr lang="pl-PL" sz="2000">
              <a:cs typeface="Calibri"/>
            </a:endParaRPr>
          </a:p>
        </p:txBody>
      </p:sp>
      <p:sp>
        <p:nvSpPr>
          <p:cNvPr id="3" name="Symbol zastępczy numeru slajdu 2"/>
          <p:cNvSpPr>
            <a:spLocks noGrp="1"/>
          </p:cNvSpPr>
          <p:nvPr>
            <p:ph type="sldNum" sz="quarter" idx="10"/>
          </p:nvPr>
        </p:nvSpPr>
        <p:spPr/>
        <p:txBody>
          <a:bodyPr/>
          <a:lstStyle/>
          <a:p>
            <a:fld id="{EB4015AA-59F6-416B-87A6-8E3D940284E2}" type="slidenum">
              <a:rPr lang="pl-PL" smtClean="0"/>
              <a:pPr/>
              <a:t>39</a:t>
            </a:fld>
            <a:endParaRPr lang="pl-PL"/>
          </a:p>
        </p:txBody>
      </p:sp>
      <p:pic>
        <p:nvPicPr>
          <p:cNvPr id="4" name="Obraz 3"/>
          <p:cNvPicPr>
            <a:picLocks noChangeAspect="1"/>
          </p:cNvPicPr>
          <p:nvPr/>
        </p:nvPicPr>
        <p:blipFill>
          <a:blip r:embed="rId2"/>
          <a:stretch>
            <a:fillRect/>
          </a:stretch>
        </p:blipFill>
        <p:spPr>
          <a:xfrm>
            <a:off x="724636" y="5419649"/>
            <a:ext cx="2432452" cy="2140026"/>
          </a:xfrm>
          <a:prstGeom prst="rect">
            <a:avLst/>
          </a:prstGeom>
        </p:spPr>
      </p:pic>
    </p:spTree>
    <p:extLst>
      <p:ext uri="{BB962C8B-B14F-4D97-AF65-F5344CB8AC3E}">
        <p14:creationId xmlns:p14="http://schemas.microsoft.com/office/powerpoint/2010/main" val="219197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6A8E71-831A-4384-ADE6-832E837F0D2F}"/>
              </a:ext>
            </a:extLst>
          </p:cNvPr>
          <p:cNvSpPr>
            <a:spLocks noGrp="1"/>
          </p:cNvSpPr>
          <p:nvPr>
            <p:ph type="title"/>
          </p:nvPr>
        </p:nvSpPr>
        <p:spPr>
          <a:xfrm>
            <a:off x="1025525" y="899836"/>
            <a:ext cx="8640381" cy="661061"/>
          </a:xfrm>
        </p:spPr>
        <p:txBody>
          <a:bodyPr>
            <a:noAutofit/>
          </a:bodyPr>
          <a:lstStyle/>
          <a:p>
            <a:r>
              <a:rPr lang="pl-PL">
                <a:latin typeface="+mn-lt"/>
              </a:rPr>
              <a:t>Typ projektu nr 1 - Zakres wsparcia</a:t>
            </a:r>
            <a:br>
              <a:rPr lang="pl-PL">
                <a:latin typeface="+mn-lt"/>
              </a:rPr>
            </a:br>
            <a:br>
              <a:rPr lang="pl-PL">
                <a:latin typeface="+mn-lt"/>
              </a:rPr>
            </a:br>
            <a:endParaRPr lang="pl-PL">
              <a:latin typeface="+mn-lt"/>
            </a:endParaRPr>
          </a:p>
        </p:txBody>
      </p:sp>
      <p:sp>
        <p:nvSpPr>
          <p:cNvPr id="3" name="Symbol zastępczy zawartości 2">
            <a:extLst>
              <a:ext uri="{FF2B5EF4-FFF2-40B4-BE49-F238E27FC236}">
                <a16:creationId xmlns:a16="http://schemas.microsoft.com/office/drawing/2014/main" id="{B47BEA2F-0F5E-4CC2-B3F8-EE27C6822EE6}"/>
              </a:ext>
            </a:extLst>
          </p:cNvPr>
          <p:cNvSpPr>
            <a:spLocks noGrp="1"/>
          </p:cNvSpPr>
          <p:nvPr>
            <p:ph idx="1"/>
          </p:nvPr>
        </p:nvSpPr>
        <p:spPr>
          <a:xfrm>
            <a:off x="1025907" y="1713297"/>
            <a:ext cx="8640382" cy="4946542"/>
          </a:xfrm>
        </p:spPr>
        <p:txBody>
          <a:bodyPr>
            <a:normAutofit fontScale="85000" lnSpcReduction="20000"/>
          </a:bodyPr>
          <a:lstStyle/>
          <a:p>
            <a:pPr>
              <a:lnSpc>
                <a:spcPct val="170000"/>
              </a:lnSpc>
              <a:buFont typeface="Wingdings" panose="05000000000000000000" pitchFamily="2" charset="2"/>
              <a:buChar char="ü"/>
            </a:pPr>
            <a:r>
              <a:rPr lang="pl-PL">
                <a:latin typeface="+mn-lt"/>
              </a:rPr>
              <a:t>Wzmocnienie prorozwojowej i </a:t>
            </a:r>
            <a:r>
              <a:rPr lang="pl-PL" err="1">
                <a:latin typeface="+mn-lt"/>
              </a:rPr>
              <a:t>wspólnototwórczej</a:t>
            </a:r>
            <a:r>
              <a:rPr lang="pl-PL">
                <a:latin typeface="+mn-lt"/>
              </a:rPr>
              <a:t> roli kultury poprzez </a:t>
            </a:r>
            <a:r>
              <a:rPr lang="pl-PL" u="sng">
                <a:latin typeface="+mn-lt"/>
              </a:rPr>
              <a:t>przekształcenie istniejących instytucji kultury w wielofunkcyjne centra kultury </a:t>
            </a:r>
            <a:r>
              <a:rPr lang="pl-PL">
                <a:latin typeface="+mn-lt"/>
              </a:rPr>
              <a:t>ze zróżnicowaną ofertą dla wszystkich grup mieszkańców oraz prowadzące działania na rzecz rozwoju kapitału społecznego na poziomie lokalnym</a:t>
            </a:r>
          </a:p>
          <a:p>
            <a:pPr marL="0" lvl="0" indent="0" fontAlgn="base">
              <a:lnSpc>
                <a:spcPct val="170000"/>
              </a:lnSpc>
              <a:buNone/>
            </a:pPr>
            <a:r>
              <a:rPr lang="pl-PL" b="1">
                <a:latin typeface="+mn-lt"/>
              </a:rPr>
              <a:t>Wielofunkcyjne centrum kultury</a:t>
            </a:r>
            <a:r>
              <a:rPr lang="pl-PL">
                <a:latin typeface="+mn-lt"/>
              </a:rPr>
              <a:t> - obiekt lub zespół obiektów instytucji kultury, na terenie których w wyniku realizacji projektu, oprócz funkcji kulturalnej, realizowane będą co najmniej 2 funkcje m. in.:</a:t>
            </a:r>
          </a:p>
          <a:p>
            <a:pPr lvl="0" fontAlgn="base">
              <a:lnSpc>
                <a:spcPct val="170000"/>
              </a:lnSpc>
            </a:pPr>
            <a:r>
              <a:rPr lang="pl-PL" b="1">
                <a:latin typeface="+mn-lt"/>
              </a:rPr>
              <a:t>Funkcja turystyczna </a:t>
            </a:r>
            <a:r>
              <a:rPr lang="pl-PL">
                <a:latin typeface="+mn-lt"/>
              </a:rPr>
              <a:t>– wszelkie działania wpływające na obsługę ruchu turystycznego, w tym informacja i promocja turystyki</a:t>
            </a:r>
          </a:p>
          <a:p>
            <a:pPr lvl="0" fontAlgn="base">
              <a:lnSpc>
                <a:spcPct val="170000"/>
              </a:lnSpc>
            </a:pPr>
            <a:r>
              <a:rPr lang="pl-PL" b="1">
                <a:latin typeface="+mn-lt"/>
              </a:rPr>
              <a:t>Funkcja społeczna </a:t>
            </a:r>
            <a:r>
              <a:rPr lang="pl-PL">
                <a:latin typeface="+mn-lt"/>
              </a:rPr>
              <a:t>– wszelkie działania mające na celu aktywizację społeczną, w tym projekty kierowane do osób lub rodzin zagrożonych wykluczeniem społecznym </a:t>
            </a:r>
          </a:p>
          <a:p>
            <a:pPr lvl="0" fontAlgn="base">
              <a:lnSpc>
                <a:spcPct val="170000"/>
              </a:lnSpc>
            </a:pPr>
            <a:r>
              <a:rPr lang="pl-PL" b="1">
                <a:latin typeface="+mn-lt"/>
              </a:rPr>
              <a:t>Funkcja gospodarcza </a:t>
            </a:r>
            <a:r>
              <a:rPr lang="pl-PL">
                <a:latin typeface="+mn-lt"/>
              </a:rPr>
              <a:t>– wszelkie działania generujące przychody z tytułu prowadzenia działalności gospodarczej </a:t>
            </a:r>
          </a:p>
          <a:p>
            <a:pPr lvl="0" fontAlgn="base">
              <a:lnSpc>
                <a:spcPct val="170000"/>
              </a:lnSpc>
            </a:pPr>
            <a:r>
              <a:rPr lang="pl-PL" b="1">
                <a:latin typeface="+mn-lt"/>
              </a:rPr>
              <a:t>Funkcja edukacyjna </a:t>
            </a:r>
            <a:r>
              <a:rPr lang="pl-PL">
                <a:latin typeface="+mn-lt"/>
              </a:rPr>
              <a:t>– wszelkie działania służące dostarczaniu wiedzy i nabywaniu nowych umiejętności</a:t>
            </a:r>
          </a:p>
        </p:txBody>
      </p:sp>
      <p:sp>
        <p:nvSpPr>
          <p:cNvPr id="4" name="Symbol zastępczy numeru slajdu 3">
            <a:extLst>
              <a:ext uri="{FF2B5EF4-FFF2-40B4-BE49-F238E27FC236}">
                <a16:creationId xmlns:a16="http://schemas.microsoft.com/office/drawing/2014/main" id="{0B4F6635-62F3-4F42-819E-23B02B6A50C6}"/>
              </a:ext>
            </a:extLst>
          </p:cNvPr>
          <p:cNvSpPr>
            <a:spLocks noGrp="1"/>
          </p:cNvSpPr>
          <p:nvPr>
            <p:ph type="sldNum" sz="quarter" idx="10"/>
          </p:nvPr>
        </p:nvSpPr>
        <p:spPr/>
        <p:txBody>
          <a:bodyPr/>
          <a:lstStyle/>
          <a:p>
            <a:fld id="{EB4015AA-59F6-416B-87A6-8E3D940284E2}" type="slidenum">
              <a:rPr lang="pl-PL" smtClean="0"/>
              <a:pPr/>
              <a:t>4</a:t>
            </a:fld>
            <a:endParaRPr lang="pl-PL"/>
          </a:p>
        </p:txBody>
      </p:sp>
      <p:sp>
        <p:nvSpPr>
          <p:cNvPr id="5" name="AutoShape 2"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612E2F11-9462-4F70-985C-ADABDE7A96C6}"/>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4"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2D92C305-F664-4329-BE88-F44747AB7A6C}"/>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Prostokąt 6">
            <a:extLst>
              <a:ext uri="{FF2B5EF4-FFF2-40B4-BE49-F238E27FC236}">
                <a16:creationId xmlns:a16="http://schemas.microsoft.com/office/drawing/2014/main" id="{CAA46CF8-1500-46BB-AAF6-42721E6DFAFF}"/>
              </a:ext>
            </a:extLst>
          </p:cNvPr>
          <p:cNvSpPr/>
          <p:nvPr/>
        </p:nvSpPr>
        <p:spPr>
          <a:xfrm>
            <a:off x="5226329" y="3595172"/>
            <a:ext cx="237566" cy="369332"/>
          </a:xfrm>
          <a:prstGeom prst="rect">
            <a:avLst/>
          </a:prstGeom>
        </p:spPr>
        <p:txBody>
          <a:bodyPr wrap="none">
            <a:spAutoFit/>
          </a:bodyPr>
          <a:lstStyle/>
          <a:p>
            <a:r>
              <a:rPr lang="pl-PL"/>
              <a:t> </a:t>
            </a:r>
          </a:p>
        </p:txBody>
      </p:sp>
      <p:sp>
        <p:nvSpPr>
          <p:cNvPr id="8" name="Prostokąt 7">
            <a:extLst>
              <a:ext uri="{FF2B5EF4-FFF2-40B4-BE49-F238E27FC236}">
                <a16:creationId xmlns:a16="http://schemas.microsoft.com/office/drawing/2014/main" id="{02868C43-C33D-471F-9167-430CB8685B71}"/>
              </a:ext>
            </a:extLst>
          </p:cNvPr>
          <p:cNvSpPr/>
          <p:nvPr/>
        </p:nvSpPr>
        <p:spPr>
          <a:xfrm>
            <a:off x="5226329" y="3595172"/>
            <a:ext cx="237566" cy="369332"/>
          </a:xfrm>
          <a:prstGeom prst="rect">
            <a:avLst/>
          </a:prstGeom>
        </p:spPr>
        <p:txBody>
          <a:bodyPr wrap="none">
            <a:spAutoFit/>
          </a:bodyPr>
          <a:lstStyle/>
          <a:p>
            <a:r>
              <a:rPr lang="pl-PL"/>
              <a:t> </a:t>
            </a:r>
          </a:p>
        </p:txBody>
      </p:sp>
    </p:spTree>
    <p:extLst>
      <p:ext uri="{BB962C8B-B14F-4D97-AF65-F5344CB8AC3E}">
        <p14:creationId xmlns:p14="http://schemas.microsoft.com/office/powerpoint/2010/main" val="3797682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8BD29868-21BA-4C85-B33B-626BEE339E1A}"/>
              </a:ext>
            </a:extLst>
          </p:cNvPr>
          <p:cNvGrpSpPr/>
          <p:nvPr/>
        </p:nvGrpSpPr>
        <p:grpSpPr>
          <a:xfrm>
            <a:off x="89324" y="6423017"/>
            <a:ext cx="10602489" cy="1115542"/>
            <a:chOff x="153899" y="6417375"/>
            <a:chExt cx="10492198" cy="1192200"/>
          </a:xfrm>
        </p:grpSpPr>
        <p:pic>
          <p:nvPicPr>
            <p:cNvPr id="5" name="Obraz 4">
              <a:extLst>
                <a:ext uri="{FF2B5EF4-FFF2-40B4-BE49-F238E27FC236}">
                  <a16:creationId xmlns:a16="http://schemas.microsoft.com/office/drawing/2014/main" id="{FAD900B4-6AC2-439C-9392-70E3D642AE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7" name="Obraz 6">
              <a:extLst>
                <a:ext uri="{FF2B5EF4-FFF2-40B4-BE49-F238E27FC236}">
                  <a16:creationId xmlns:a16="http://schemas.microsoft.com/office/drawing/2014/main" id="{537F6D25-2268-4358-91E0-A28EC39741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8" name="Obraz 7">
              <a:extLst>
                <a:ext uri="{FF2B5EF4-FFF2-40B4-BE49-F238E27FC236}">
                  <a16:creationId xmlns:a16="http://schemas.microsoft.com/office/drawing/2014/main" id="{D862AD94-BDDA-4CF3-A95F-5087D24FFC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9" name="Obraz 8">
              <a:extLst>
                <a:ext uri="{FF2B5EF4-FFF2-40B4-BE49-F238E27FC236}">
                  <a16:creationId xmlns:a16="http://schemas.microsoft.com/office/drawing/2014/main" id="{AD9431F5-949C-4612-8C8B-9445AFB72C4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10" name="Łącznik prosty 9">
              <a:extLst>
                <a:ext uri="{FF2B5EF4-FFF2-40B4-BE49-F238E27FC236}">
                  <a16:creationId xmlns:a16="http://schemas.microsoft.com/office/drawing/2014/main" id="{C6F945A1-2B76-4421-8CF3-F9DEA8CDEB79}"/>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pole tekstowe 11">
            <a:extLst>
              <a:ext uri="{FF2B5EF4-FFF2-40B4-BE49-F238E27FC236}">
                <a16:creationId xmlns:a16="http://schemas.microsoft.com/office/drawing/2014/main" id="{20D15C57-6318-468B-8420-59416F315FF6}"/>
              </a:ext>
            </a:extLst>
          </p:cNvPr>
          <p:cNvSpPr txBox="1"/>
          <p:nvPr/>
        </p:nvSpPr>
        <p:spPr>
          <a:xfrm>
            <a:off x="1823873" y="443939"/>
            <a:ext cx="6984776" cy="37856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4800" b="1" i="0" u="none" strike="noStrike" kern="1200" cap="none" spc="0" normalizeH="0" baseline="0" noProof="0">
                <a:ln>
                  <a:noFill/>
                </a:ln>
                <a:solidFill>
                  <a:schemeClr val="tx2"/>
                </a:solidFill>
                <a:effectLst/>
                <a:uLnTx/>
                <a:uFillTx/>
              </a:rPr>
              <a:t>DZIĘKUJEMY ZA UWAGĘ</a:t>
            </a:r>
            <a:endParaRPr kumimoji="0" lang="pl-PL" sz="2800" b="1" i="0" u="none" strike="noStrike" kern="1200" cap="none" spc="0" normalizeH="0" baseline="0" noProof="0">
              <a:ln>
                <a:noFill/>
              </a:ln>
              <a:solidFill>
                <a:schemeClr val="tx2"/>
              </a:solidFill>
              <a:effectLst/>
              <a:uLnTx/>
              <a:uFillTx/>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3200" b="0" i="0" u="none" strike="noStrike" kern="1200" cap="none" spc="0" normalizeH="0" baseline="0" noProof="0">
                <a:ln>
                  <a:noFill/>
                </a:ln>
                <a:solidFill>
                  <a:schemeClr val="tx2"/>
                </a:solidFill>
                <a:effectLst/>
                <a:uLnTx/>
                <a:uFillTx/>
              </a:rPr>
              <a:t>Pracownicy referatów oceny projektów</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a:ln>
                  <a:noFill/>
                </a:ln>
                <a:solidFill>
                  <a:schemeClr val="tx2"/>
                </a:solidFill>
                <a:effectLst/>
                <a:uLnTx/>
                <a:uFillTx/>
              </a:rPr>
              <a:t>Departament Europejskiego Funduszu Rozwoju Regionalnego</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a:ln>
                  <a:noFill/>
                </a:ln>
                <a:solidFill>
                  <a:schemeClr val="tx2"/>
                </a:solidFill>
                <a:effectLst/>
                <a:uLnTx/>
                <a:uFillTx/>
              </a:rPr>
              <a:t>Urząd Marszałkowski Województwa Śląskiego</a:t>
            </a:r>
            <a:endParaRPr kumimoji="0" lang="pl-PL" sz="2000" b="0" i="0" u="none" strike="noStrike" kern="1200" cap="none" spc="0" normalizeH="0" baseline="0" noProof="0">
              <a:ln>
                <a:noFill/>
              </a:ln>
              <a:solidFill>
                <a:srgbClr val="000000"/>
              </a:solidFill>
              <a:effectLst/>
              <a:uLnTx/>
              <a:uFillTx/>
            </a:endParaRPr>
          </a:p>
          <a:p>
            <a:pPr lvl="0" algn="ctr">
              <a:lnSpc>
                <a:spcPct val="150000"/>
              </a:lnSpc>
            </a:pPr>
            <a:r>
              <a:rPr lang="pl-PL" sz="2000" b="1">
                <a:solidFill>
                  <a:schemeClr val="tx2"/>
                </a:solidFill>
              </a:rPr>
              <a:t>kultura_i_turystyka_subregionalna_fr@slaskie.pl</a:t>
            </a:r>
          </a:p>
          <a:p>
            <a:pPr lvl="0" algn="ctr">
              <a:lnSpc>
                <a:spcPct val="150000"/>
              </a:lnSpc>
            </a:pPr>
            <a:r>
              <a:rPr kumimoji="0" lang="pl-PL" sz="2000" b="1" i="0" u="none" strike="noStrike" kern="1200" cap="none" spc="0" normalizeH="0" baseline="0" noProof="0">
                <a:ln>
                  <a:noFill/>
                </a:ln>
                <a:solidFill>
                  <a:schemeClr val="tx2"/>
                </a:solidFill>
                <a:effectLst/>
                <a:uLnTx/>
                <a:uFillTx/>
              </a:rPr>
              <a:t>pomocpubliczna_fr@slaskie.pl </a:t>
            </a:r>
          </a:p>
        </p:txBody>
      </p:sp>
    </p:spTree>
    <p:extLst>
      <p:ext uri="{BB962C8B-B14F-4D97-AF65-F5344CB8AC3E}">
        <p14:creationId xmlns:p14="http://schemas.microsoft.com/office/powerpoint/2010/main" val="3325994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a:stretch>
            <a:fillRect/>
          </a:stretch>
        </p:blipFill>
        <p:spPr>
          <a:xfrm>
            <a:off x="8585200" y="246526"/>
            <a:ext cx="1380345" cy="1660145"/>
          </a:xfrm>
          <a:prstGeom prst="rect">
            <a:avLst/>
          </a:prstGeom>
        </p:spPr>
      </p:pic>
      <p:sp>
        <p:nvSpPr>
          <p:cNvPr id="2" name="Tytuł 1"/>
          <p:cNvSpPr>
            <a:spLocks noGrp="1"/>
          </p:cNvSpPr>
          <p:nvPr>
            <p:ph type="title"/>
          </p:nvPr>
        </p:nvSpPr>
        <p:spPr>
          <a:xfrm>
            <a:off x="1025525" y="899837"/>
            <a:ext cx="8640381" cy="534328"/>
          </a:xfrm>
        </p:spPr>
        <p:txBody>
          <a:bodyPr/>
          <a:lstStyle/>
          <a:p>
            <a:r>
              <a:rPr lang="pl-PL">
                <a:latin typeface="+mn-lt"/>
              </a:rPr>
              <a:t>Typ projektu nr 1 - Warunki wsparcia  </a:t>
            </a:r>
          </a:p>
        </p:txBody>
      </p:sp>
      <p:sp>
        <p:nvSpPr>
          <p:cNvPr id="3" name="Symbol zastępczy zawartości 2"/>
          <p:cNvSpPr>
            <a:spLocks noGrp="1"/>
          </p:cNvSpPr>
          <p:nvPr>
            <p:ph idx="1"/>
          </p:nvPr>
        </p:nvSpPr>
        <p:spPr>
          <a:xfrm>
            <a:off x="852652" y="1887000"/>
            <a:ext cx="8640382" cy="4680002"/>
          </a:xfrm>
        </p:spPr>
        <p:txBody>
          <a:bodyPr vert="horz" lIns="0" tIns="0" rIns="0" bIns="0" rtlCol="0" anchor="t">
            <a:normAutofit fontScale="92500"/>
          </a:bodyPr>
          <a:lstStyle/>
          <a:p>
            <a:pPr>
              <a:lnSpc>
                <a:spcPct val="160000"/>
              </a:lnSpc>
            </a:pPr>
            <a:r>
              <a:rPr lang="pl-PL">
                <a:latin typeface="+mn-lt"/>
              </a:rPr>
              <a:t>Wsparcie będzie realizowane w ramach instrumentu ZIT w trybie konkurencyjnym, w oparciu o kompleksowe Strategie ponadlokalne/ Strategie ZIT z opracowaną przez związki ZIT listą projektów.</a:t>
            </a:r>
          </a:p>
          <a:p>
            <a:pPr>
              <a:lnSpc>
                <a:spcPct val="160000"/>
              </a:lnSpc>
            </a:pPr>
            <a:r>
              <a:rPr lang="pl-PL">
                <a:latin typeface="+mn-lt"/>
              </a:rPr>
              <a:t>Ograniczenia w zakresie budowy nowych obiektów. Wsparcie nowej infrastruktury dopuszcza się wyłącznie w uzasadnionych okolicznościach np. brak istniejącej infrastruktury</a:t>
            </a:r>
          </a:p>
          <a:p>
            <a:pPr>
              <a:lnSpc>
                <a:spcPct val="160000"/>
              </a:lnSpc>
            </a:pPr>
            <a:r>
              <a:rPr lang="pl-PL">
                <a:latin typeface="+mn-lt"/>
              </a:rPr>
              <a:t>Brak wsparcia dla państwowych instytucji kultury i instytucji kultury współprowadzonych przez administrację rządową i samorządową (z wyłączeniem przedsięwzięć uzgodnionych w kontrakcie programowym).</a:t>
            </a:r>
          </a:p>
          <a:p>
            <a:pPr>
              <a:lnSpc>
                <a:spcPct val="160000"/>
              </a:lnSpc>
            </a:pPr>
            <a:r>
              <a:rPr lang="pl-PL">
                <a:latin typeface="+mn-lt"/>
              </a:rPr>
              <a:t>Wsparcie obiektów UNESCO oraz Pomników Historii Prezydenta RP- wyłącznie na cele nie związane z prowadzeniem działalności kulturalnej.</a:t>
            </a: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5</a:t>
            </a:fld>
            <a:endParaRPr lang="pl-PL"/>
          </a:p>
        </p:txBody>
      </p:sp>
    </p:spTree>
    <p:extLst>
      <p:ext uri="{BB962C8B-B14F-4D97-AF65-F5344CB8AC3E}">
        <p14:creationId xmlns:p14="http://schemas.microsoft.com/office/powerpoint/2010/main" val="191249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E84B7A-E17B-44EB-812D-03DB1B1D0775}"/>
              </a:ext>
            </a:extLst>
          </p:cNvPr>
          <p:cNvSpPr>
            <a:spLocks noGrp="1"/>
          </p:cNvSpPr>
          <p:nvPr>
            <p:ph type="ctrTitle"/>
          </p:nvPr>
        </p:nvSpPr>
        <p:spPr>
          <a:xfrm>
            <a:off x="5020740" y="1451525"/>
            <a:ext cx="4509831" cy="493855"/>
          </a:xfrm>
        </p:spPr>
        <p:txBody>
          <a:bodyPr>
            <a:normAutofit fontScale="90000"/>
          </a:bodyPr>
          <a:lstStyle/>
          <a:p>
            <a:r>
              <a:rPr lang="pl-PL" sz="2500">
                <a:latin typeface="+mn-lt"/>
              </a:rPr>
              <a:t>Kwalifikowalność wydatków</a:t>
            </a:r>
          </a:p>
        </p:txBody>
      </p:sp>
      <p:sp>
        <p:nvSpPr>
          <p:cNvPr id="3" name="Podtytuł 2">
            <a:extLst>
              <a:ext uri="{FF2B5EF4-FFF2-40B4-BE49-F238E27FC236}">
                <a16:creationId xmlns:a16="http://schemas.microsoft.com/office/drawing/2014/main" id="{99EF501D-EAE5-42A0-BC0D-5714E49F9EB4}"/>
              </a:ext>
            </a:extLst>
          </p:cNvPr>
          <p:cNvSpPr>
            <a:spLocks noGrp="1"/>
          </p:cNvSpPr>
          <p:nvPr>
            <p:ph type="subTitle" idx="1"/>
          </p:nvPr>
        </p:nvSpPr>
        <p:spPr>
          <a:xfrm>
            <a:off x="1385888" y="2961409"/>
            <a:ext cx="7920037" cy="2980385"/>
          </a:xfrm>
        </p:spPr>
        <p:txBody>
          <a:bodyPr vert="horz" lIns="0" tIns="0" rIns="0" bIns="0" rtlCol="0" anchor="t">
            <a:normAutofit/>
          </a:bodyPr>
          <a:lstStyle/>
          <a:p>
            <a:pPr marL="342900" indent="-342900">
              <a:lnSpc>
                <a:spcPct val="150000"/>
              </a:lnSpc>
              <a:buFont typeface="Arial" panose="020B0604020202020204" pitchFamily="34" charset="0"/>
              <a:buChar char="•"/>
            </a:pPr>
            <a:r>
              <a:rPr lang="pl-PL" sz="1800">
                <a:latin typeface="+mn-lt"/>
                <a:ea typeface="Open Sans"/>
                <a:cs typeface="Open Sans"/>
              </a:rPr>
              <a:t>Wytyczne dotyczące kwalifikowalności wydatków na lata 2021-2027 </a:t>
            </a:r>
            <a:r>
              <a:rPr lang="pl-PL" sz="1800" u="sng">
                <a:latin typeface="+mn-lt"/>
                <a:ea typeface="Open Sans"/>
                <a:cs typeface="Open Sans"/>
                <a:hlinkClick r:id="rId2"/>
              </a:rPr>
              <a:t>Wytyczne na lata 2021-2027</a:t>
            </a:r>
            <a:endParaRPr lang="pl-PL" sz="1800">
              <a:latin typeface="+mn-lt"/>
              <a:ea typeface="Open Sans"/>
              <a:cs typeface="Open Sans"/>
              <a:hlinkClick r:id="rId2"/>
            </a:endParaRPr>
          </a:p>
          <a:p>
            <a:pPr marL="342900" indent="-342900">
              <a:lnSpc>
                <a:spcPct val="150000"/>
              </a:lnSpc>
              <a:buFont typeface="Arial" panose="020B0604020202020204" pitchFamily="34" charset="0"/>
              <a:buChar char="•"/>
            </a:pPr>
            <a:r>
              <a:rPr lang="pl-PL" sz="1800">
                <a:latin typeface="+mn-lt"/>
                <a:ea typeface="Open Sans"/>
                <a:cs typeface="Open Sans"/>
              </a:rPr>
              <a:t> Przewodnik dla beneficjentów FE SL 2021-2027: </a:t>
            </a:r>
            <a:r>
              <a:rPr lang="pl-PL" sz="1800">
                <a:latin typeface="+mn-lt"/>
                <a:ea typeface="Open Sans"/>
                <a:cs typeface="Open Sans"/>
                <a:hlinkClick r:id="rId3"/>
              </a:rPr>
              <a:t>Przewodnik</a:t>
            </a:r>
            <a:endParaRPr lang="pl-PL" sz="1800">
              <a:latin typeface="+mn-lt"/>
            </a:endParaRPr>
          </a:p>
          <a:p>
            <a:pPr marL="342900" indent="-342900">
              <a:lnSpc>
                <a:spcPct val="150000"/>
              </a:lnSpc>
              <a:buFont typeface="Arial" panose="020B0604020202020204" pitchFamily="34" charset="0"/>
              <a:buChar char="•"/>
            </a:pPr>
            <a:r>
              <a:rPr lang="pl-PL" sz="1800">
                <a:latin typeface="+mn-lt"/>
                <a:ea typeface="Open Sans"/>
                <a:cs typeface="Open Sans"/>
              </a:rPr>
              <a:t>Przepisy dotyczące pomocy publicznej, pomocy de </a:t>
            </a:r>
            <a:r>
              <a:rPr lang="pl-PL" sz="1800" err="1">
                <a:latin typeface="+mn-lt"/>
                <a:ea typeface="Open Sans"/>
                <a:cs typeface="Open Sans"/>
              </a:rPr>
              <a:t>minimis</a:t>
            </a:r>
            <a:r>
              <a:rPr lang="pl-PL" sz="1800">
                <a:latin typeface="+mn-lt"/>
                <a:ea typeface="Open Sans"/>
                <a:cs typeface="Open Sans"/>
              </a:rPr>
              <a:t> – jeśli dotyczy projektu</a:t>
            </a:r>
          </a:p>
          <a:p>
            <a:pPr marL="342900" indent="-342900">
              <a:buFont typeface="Arial" panose="020B0604020202020204" pitchFamily="34" charset="0"/>
              <a:buChar char="•"/>
            </a:pPr>
            <a:endParaRPr lang="pl-PL" sz="1800"/>
          </a:p>
          <a:p>
            <a:endParaRPr lang="pl-PL"/>
          </a:p>
        </p:txBody>
      </p:sp>
    </p:spTree>
    <p:extLst>
      <p:ext uri="{BB962C8B-B14F-4D97-AF65-F5344CB8AC3E}">
        <p14:creationId xmlns:p14="http://schemas.microsoft.com/office/powerpoint/2010/main" val="631564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467469"/>
            <a:ext cx="8640381" cy="1080001"/>
          </a:xfrm>
        </p:spPr>
        <p:txBody>
          <a:bodyPr/>
          <a:lstStyle/>
          <a:p>
            <a:r>
              <a:rPr lang="pl-PL">
                <a:latin typeface="+mn-lt"/>
                <a:ea typeface="Open Sans"/>
                <a:cs typeface="Open Sans"/>
              </a:rPr>
              <a:t>Typ projektu nr 1 - </a:t>
            </a:r>
            <a:r>
              <a:rPr lang="pl-PL">
                <a:latin typeface="+mn-lt"/>
              </a:rPr>
              <a:t>Kwalifikowalność wydatków  </a:t>
            </a:r>
          </a:p>
        </p:txBody>
      </p:sp>
      <p:sp>
        <p:nvSpPr>
          <p:cNvPr id="3" name="Symbol zastępczy zawartości 2"/>
          <p:cNvSpPr>
            <a:spLocks noGrp="1"/>
          </p:cNvSpPr>
          <p:nvPr>
            <p:ph idx="1"/>
          </p:nvPr>
        </p:nvSpPr>
        <p:spPr>
          <a:xfrm>
            <a:off x="881410" y="1115541"/>
            <a:ext cx="8640382" cy="5616624"/>
          </a:xfrm>
        </p:spPr>
        <p:txBody>
          <a:bodyPr vert="horz" lIns="0" tIns="0" rIns="0" bIns="0" rtlCol="0" anchor="t">
            <a:normAutofit fontScale="92500" lnSpcReduction="10000"/>
          </a:bodyPr>
          <a:lstStyle/>
          <a:p>
            <a:pPr marL="0" indent="0">
              <a:lnSpc>
                <a:spcPct val="160000"/>
              </a:lnSpc>
              <a:spcBef>
                <a:spcPts val="600"/>
              </a:spcBef>
              <a:buNone/>
            </a:pPr>
            <a:r>
              <a:rPr lang="pl-PL" b="1">
                <a:latin typeface="+mn-lt"/>
                <a:ea typeface="Open Sans"/>
                <a:cs typeface="Open Sans"/>
              </a:rPr>
              <a:t>Niektóre wydatki</a:t>
            </a:r>
            <a:r>
              <a:rPr lang="pl-PL">
                <a:latin typeface="+mn-lt"/>
                <a:ea typeface="Open Sans"/>
                <a:cs typeface="Open Sans"/>
              </a:rPr>
              <a:t> </a:t>
            </a:r>
            <a:r>
              <a:rPr lang="pl-PL" b="1">
                <a:latin typeface="+mn-lt"/>
                <a:ea typeface="Open Sans"/>
                <a:cs typeface="Open Sans"/>
              </a:rPr>
              <a:t>kwalifikowalne</a:t>
            </a:r>
            <a:r>
              <a:rPr lang="pl-PL">
                <a:latin typeface="+mn-lt"/>
                <a:ea typeface="Open Sans"/>
                <a:cs typeface="Open Sans"/>
              </a:rPr>
              <a:t> </a:t>
            </a:r>
          </a:p>
          <a:p>
            <a:pPr marL="251460" indent="-251460">
              <a:lnSpc>
                <a:spcPct val="160000"/>
              </a:lnSpc>
              <a:spcBef>
                <a:spcPts val="600"/>
              </a:spcBef>
            </a:pPr>
            <a:r>
              <a:rPr lang="pl-PL">
                <a:latin typeface="+mn-lt"/>
              </a:rPr>
              <a:t>przygotowanie projektu </a:t>
            </a:r>
          </a:p>
          <a:p>
            <a:pPr marL="251460" indent="-251460">
              <a:lnSpc>
                <a:spcPct val="160000"/>
              </a:lnSpc>
              <a:spcBef>
                <a:spcPts val="600"/>
              </a:spcBef>
            </a:pPr>
            <a:r>
              <a:rPr lang="pl-PL">
                <a:latin typeface="+mn-lt"/>
              </a:rPr>
              <a:t>usługi nadzoru nad projektem </a:t>
            </a:r>
          </a:p>
          <a:p>
            <a:pPr marL="251460" indent="-251460">
              <a:lnSpc>
                <a:spcPct val="160000"/>
              </a:lnSpc>
              <a:spcBef>
                <a:spcPts val="600"/>
              </a:spcBef>
            </a:pPr>
            <a:r>
              <a:rPr lang="pl-PL">
                <a:latin typeface="+mn-lt"/>
              </a:rPr>
              <a:t>środki trwałe i wartości niematerialne i prawne </a:t>
            </a:r>
          </a:p>
          <a:p>
            <a:pPr marL="251460" indent="-251460">
              <a:lnSpc>
                <a:spcPct val="160000"/>
              </a:lnSpc>
              <a:spcBef>
                <a:spcPts val="600"/>
              </a:spcBef>
            </a:pPr>
            <a:r>
              <a:rPr lang="pl-PL">
                <a:latin typeface="+mn-lt"/>
              </a:rPr>
              <a:t>prace budowlane, instalacyjne i adaptacyjne</a:t>
            </a:r>
          </a:p>
          <a:p>
            <a:pPr marL="251460" indent="-251460">
              <a:lnSpc>
                <a:spcPct val="160000"/>
              </a:lnSpc>
              <a:spcBef>
                <a:spcPts val="600"/>
              </a:spcBef>
            </a:pPr>
            <a:r>
              <a:rPr lang="pl-PL">
                <a:latin typeface="+mn-lt"/>
                <a:ea typeface="Open Sans"/>
                <a:cs typeface="Open Sans"/>
              </a:rPr>
              <a:t>Wydatki na zagospodarowanie bezpośredniego otoczenia obiektów kulturalnych funkcjonalnie</a:t>
            </a:r>
            <a:br>
              <a:rPr lang="pl-PL">
                <a:latin typeface="+mn-lt"/>
              </a:rPr>
            </a:br>
            <a:r>
              <a:rPr lang="pl-PL">
                <a:latin typeface="+mn-lt"/>
                <a:ea typeface="Open Sans"/>
                <a:cs typeface="Open Sans"/>
              </a:rPr>
              <a:t>powiązanego z realizowanym projektem </a:t>
            </a:r>
          </a:p>
          <a:p>
            <a:pPr marL="251460" indent="-251460">
              <a:lnSpc>
                <a:spcPct val="160000"/>
              </a:lnSpc>
              <a:spcBef>
                <a:spcPts val="600"/>
              </a:spcBef>
            </a:pPr>
            <a:r>
              <a:rPr lang="pl-PL">
                <a:latin typeface="+mn-lt"/>
                <a:ea typeface="Open Sans"/>
                <a:cs typeface="Open Sans"/>
              </a:rPr>
              <a:t>Środki trwałe niezbędne do prawidłowego funkcjonowania obiektów kulturowych</a:t>
            </a:r>
            <a:endParaRPr lang="pl-PL">
              <a:latin typeface="+mn-lt"/>
            </a:endParaRPr>
          </a:p>
          <a:p>
            <a:pPr marL="251460" indent="-251460">
              <a:lnSpc>
                <a:spcPct val="160000"/>
              </a:lnSpc>
              <a:spcBef>
                <a:spcPts val="600"/>
              </a:spcBef>
            </a:pPr>
            <a:r>
              <a:rPr lang="pl-PL">
                <a:latin typeface="+mn-lt"/>
              </a:rPr>
              <a:t>Elementy uwzględniające rozbudowę systemów e-informacji kulturalnej w  powiązaniu z podstawową infrastrukturą projektu</a:t>
            </a:r>
          </a:p>
          <a:p>
            <a:pPr marL="251460" indent="-251460">
              <a:lnSpc>
                <a:spcPct val="160000"/>
              </a:lnSpc>
              <a:spcBef>
                <a:spcPts val="600"/>
              </a:spcBef>
            </a:pPr>
            <a:r>
              <a:rPr lang="pl-PL">
                <a:latin typeface="+mn-lt"/>
              </a:rPr>
              <a:t>inne wydatki bezpośrednie, których nie można zaklasyfikować do żadnej z powyższych kategorii</a:t>
            </a:r>
          </a:p>
          <a:p>
            <a:pPr marL="251460" indent="-251460">
              <a:lnSpc>
                <a:spcPct val="160000"/>
              </a:lnSpc>
              <a:spcBef>
                <a:spcPts val="600"/>
              </a:spcBef>
            </a:pPr>
            <a:r>
              <a:rPr lang="pl-PL" b="1">
                <a:latin typeface="+mn-lt"/>
                <a:ea typeface="Open Sans"/>
                <a:cs typeface="Open Sans"/>
              </a:rPr>
              <a:t>Koszty pośrednie 7% </a:t>
            </a:r>
            <a:r>
              <a:rPr lang="pl-PL">
                <a:latin typeface="+mn-lt"/>
                <a:ea typeface="Open Sans"/>
                <a:cs typeface="Open Sans"/>
              </a:rPr>
              <a:t>- zamknięty katalog kosztów </a:t>
            </a:r>
            <a:r>
              <a:rPr lang="pl-PL" sz="1400">
                <a:latin typeface="+mn-lt"/>
                <a:ea typeface="Open Sans"/>
                <a:cs typeface="Open Sans"/>
              </a:rPr>
              <a:t>(</a:t>
            </a:r>
            <a:r>
              <a:rPr lang="pl-PL" sz="1400" u="sng">
                <a:latin typeface="+mn-lt"/>
                <a:ea typeface="Open Sans"/>
                <a:cs typeface="Open Sans"/>
              </a:rPr>
              <a:t>m.in.</a:t>
            </a:r>
            <a:r>
              <a:rPr lang="pl-PL">
                <a:latin typeface="+mn-lt"/>
                <a:ea typeface="Open Sans"/>
                <a:cs typeface="Open Sans"/>
              </a:rPr>
              <a:t> </a:t>
            </a:r>
            <a:r>
              <a:rPr lang="pl-PL" sz="1400">
                <a:latin typeface="+mn-lt"/>
                <a:ea typeface="Open Sans"/>
                <a:cs typeface="Open Sans"/>
              </a:rPr>
              <a:t>koszty personelu zaangażowanego do „obsługi projektu”, opłaty za energię, koszty ubezpieczeń)</a:t>
            </a:r>
            <a:endParaRPr lang="pl-PL">
              <a:latin typeface="+mn-lt"/>
              <a:ea typeface="Open Sans"/>
              <a:cs typeface="Open Sans"/>
            </a:endParaRP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7</a:t>
            </a:fld>
            <a:endParaRPr lang="pl-PL"/>
          </a:p>
        </p:txBody>
      </p:sp>
    </p:spTree>
    <p:extLst>
      <p:ext uri="{BB962C8B-B14F-4D97-AF65-F5344CB8AC3E}">
        <p14:creationId xmlns:p14="http://schemas.microsoft.com/office/powerpoint/2010/main" val="18086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467469"/>
            <a:ext cx="8640381" cy="1080001"/>
          </a:xfrm>
        </p:spPr>
        <p:txBody>
          <a:bodyPr/>
          <a:lstStyle/>
          <a:p>
            <a:r>
              <a:rPr lang="pl-PL">
                <a:latin typeface="+mn-lt"/>
                <a:ea typeface="Open Sans"/>
                <a:cs typeface="Open Sans"/>
              </a:rPr>
              <a:t>Typ projektu nr 1 - </a:t>
            </a:r>
            <a:r>
              <a:rPr lang="pl-PL">
                <a:latin typeface="+mn-lt"/>
              </a:rPr>
              <a:t>Kwalifikowalność wydatków</a:t>
            </a:r>
          </a:p>
        </p:txBody>
      </p:sp>
      <p:sp>
        <p:nvSpPr>
          <p:cNvPr id="3" name="Symbol zastępczy zawartości 2"/>
          <p:cNvSpPr>
            <a:spLocks noGrp="1"/>
          </p:cNvSpPr>
          <p:nvPr>
            <p:ph idx="1"/>
          </p:nvPr>
        </p:nvSpPr>
        <p:spPr>
          <a:xfrm>
            <a:off x="881411" y="1365798"/>
            <a:ext cx="8640382" cy="5323760"/>
          </a:xfrm>
        </p:spPr>
        <p:txBody>
          <a:bodyPr vert="horz" lIns="0" tIns="0" rIns="0" bIns="0" rtlCol="0" anchor="t">
            <a:normAutofit fontScale="85000" lnSpcReduction="20000"/>
          </a:bodyPr>
          <a:lstStyle/>
          <a:p>
            <a:pPr marL="0" indent="0">
              <a:lnSpc>
                <a:spcPct val="150000"/>
              </a:lnSpc>
              <a:spcBef>
                <a:spcPts val="600"/>
              </a:spcBef>
              <a:buNone/>
            </a:pPr>
            <a:r>
              <a:rPr lang="pl-PL" sz="2000" b="1">
                <a:latin typeface="+mn-lt"/>
                <a:ea typeface="Open Sans"/>
                <a:cs typeface="Open Sans"/>
              </a:rPr>
              <a:t>Wydatki</a:t>
            </a:r>
            <a:r>
              <a:rPr lang="pl-PL" sz="2000">
                <a:latin typeface="+mn-lt"/>
                <a:ea typeface="Open Sans"/>
                <a:cs typeface="Open Sans"/>
              </a:rPr>
              <a:t> </a:t>
            </a:r>
            <a:r>
              <a:rPr lang="pl-PL" sz="2000" b="1">
                <a:latin typeface="+mn-lt"/>
                <a:ea typeface="Open Sans"/>
                <a:cs typeface="Open Sans"/>
              </a:rPr>
              <a:t>niekwalifikowalne</a:t>
            </a:r>
            <a:r>
              <a:rPr lang="pl-PL" sz="2000">
                <a:latin typeface="+mn-lt"/>
                <a:ea typeface="Open Sans"/>
                <a:cs typeface="Open Sans"/>
              </a:rPr>
              <a:t> </a:t>
            </a:r>
          </a:p>
          <a:p>
            <a:pPr marL="0" indent="0">
              <a:lnSpc>
                <a:spcPct val="150000"/>
              </a:lnSpc>
              <a:spcBef>
                <a:spcPts val="600"/>
              </a:spcBef>
              <a:buNone/>
            </a:pPr>
            <a:endParaRPr lang="pl-PL" sz="2000">
              <a:latin typeface="+mn-lt"/>
              <a:ea typeface="Open Sans"/>
              <a:cs typeface="Open Sans"/>
            </a:endParaRPr>
          </a:p>
          <a:p>
            <a:pPr marL="251460" indent="-251460">
              <a:lnSpc>
                <a:spcPct val="150000"/>
              </a:lnSpc>
              <a:spcBef>
                <a:spcPts val="600"/>
              </a:spcBef>
            </a:pPr>
            <a:r>
              <a:rPr lang="pl-PL" sz="2000">
                <a:latin typeface="+mn-lt"/>
              </a:rPr>
              <a:t>Prace polegające jedynie na remoncie</a:t>
            </a:r>
          </a:p>
          <a:p>
            <a:pPr marL="251460" indent="-251460">
              <a:lnSpc>
                <a:spcPct val="150000"/>
              </a:lnSpc>
              <a:spcBef>
                <a:spcPts val="600"/>
              </a:spcBef>
            </a:pPr>
            <a:r>
              <a:rPr lang="pl-PL" sz="2000">
                <a:latin typeface="+mn-lt"/>
              </a:rPr>
              <a:t>Konserwacja zabytków ruchomych, eksponatów, dzieł sztuki</a:t>
            </a:r>
          </a:p>
          <a:p>
            <a:pPr marL="251460" indent="-251460">
              <a:lnSpc>
                <a:spcPct val="150000"/>
              </a:lnSpc>
              <a:spcBef>
                <a:spcPts val="600"/>
              </a:spcBef>
            </a:pPr>
            <a:r>
              <a:rPr lang="pl-PL" sz="2000">
                <a:latin typeface="+mn-lt"/>
              </a:rPr>
              <a:t>Nabycie eksponatów, dzieł sztuki</a:t>
            </a:r>
          </a:p>
          <a:p>
            <a:pPr marL="251460" indent="-251460">
              <a:lnSpc>
                <a:spcPct val="150000"/>
              </a:lnSpc>
              <a:spcBef>
                <a:spcPts val="600"/>
              </a:spcBef>
            </a:pPr>
            <a:r>
              <a:rPr lang="pl-PL" sz="2000">
                <a:latin typeface="+mn-lt"/>
              </a:rPr>
              <a:t>Odnowa zabytkowych cmentarzy</a:t>
            </a:r>
          </a:p>
          <a:p>
            <a:pPr marL="251460" indent="-251460">
              <a:lnSpc>
                <a:spcPct val="150000"/>
              </a:lnSpc>
              <a:spcBef>
                <a:spcPts val="600"/>
              </a:spcBef>
            </a:pPr>
            <a:r>
              <a:rPr lang="pl-PL" sz="2000">
                <a:latin typeface="+mn-lt"/>
              </a:rPr>
              <a:t>Zakup środków transportu na potrzeby realizacji projektu</a:t>
            </a:r>
          </a:p>
          <a:p>
            <a:pPr marL="251460" indent="-251460">
              <a:lnSpc>
                <a:spcPct val="150000"/>
              </a:lnSpc>
              <a:spcBef>
                <a:spcPts val="600"/>
              </a:spcBef>
            </a:pPr>
            <a:r>
              <a:rPr lang="pl-PL" sz="2000">
                <a:latin typeface="+mn-lt"/>
              </a:rPr>
              <a:t>Roboty budowlane dotyczące infrastruktury służącej wyłącznie funkcjom</a:t>
            </a:r>
            <a:br>
              <a:rPr lang="pl-PL" sz="2000">
                <a:latin typeface="+mn-lt"/>
              </a:rPr>
            </a:br>
            <a:r>
              <a:rPr lang="pl-PL" sz="2000">
                <a:latin typeface="+mn-lt"/>
              </a:rPr>
              <a:t>administracyjno-zarządczym</a:t>
            </a:r>
          </a:p>
          <a:p>
            <a:pPr marL="251460" indent="-251460">
              <a:lnSpc>
                <a:spcPct val="150000"/>
              </a:lnSpc>
              <a:spcBef>
                <a:spcPts val="600"/>
              </a:spcBef>
            </a:pPr>
            <a:r>
              <a:rPr lang="pl-PL" sz="2000">
                <a:latin typeface="+mn-lt"/>
              </a:rPr>
              <a:t>Wydatki w ramach cross-</a:t>
            </a:r>
            <a:r>
              <a:rPr lang="pl-PL" sz="2000" err="1">
                <a:latin typeface="+mn-lt"/>
              </a:rPr>
              <a:t>financingu</a:t>
            </a:r>
            <a:endParaRPr lang="pl-PL" sz="2000">
              <a:latin typeface="+mn-lt"/>
            </a:endParaRPr>
          </a:p>
          <a:p>
            <a:pPr marL="251460" indent="-251460">
              <a:lnSpc>
                <a:spcPct val="150000"/>
              </a:lnSpc>
              <a:spcBef>
                <a:spcPts val="600"/>
              </a:spcBef>
            </a:pPr>
            <a:r>
              <a:rPr lang="pl-PL" sz="2000">
                <a:latin typeface="+mn-lt"/>
                <a:ea typeface="Open Sans"/>
                <a:cs typeface="Open Sans"/>
              </a:rPr>
              <a:t>Roboty rozbiórkowe i wyburzeniowe nie stanowiące elementu szerszej inwestycji </a:t>
            </a:r>
            <a:br>
              <a:rPr lang="pl-PL" sz="2000">
                <a:latin typeface="+mn-lt"/>
              </a:rPr>
            </a:br>
            <a:r>
              <a:rPr lang="pl-PL" sz="2000">
                <a:latin typeface="+mn-lt"/>
                <a:ea typeface="Open Sans"/>
                <a:cs typeface="Open Sans"/>
              </a:rPr>
              <a:t> (wyłączny element projektu)</a:t>
            </a:r>
          </a:p>
          <a:p>
            <a:pPr marL="251460" indent="-251460">
              <a:lnSpc>
                <a:spcPct val="150000"/>
              </a:lnSpc>
              <a:spcBef>
                <a:spcPts val="600"/>
              </a:spcBef>
            </a:pPr>
            <a:r>
              <a:rPr lang="pl-PL" sz="2000">
                <a:latin typeface="+mn-lt"/>
              </a:rPr>
              <a:t>Materiały i inne środki nie stanowiące środków trwałych</a:t>
            </a:r>
            <a:endParaRPr lang="pl-PL" sz="2000" b="1">
              <a:latin typeface="+mn-lt"/>
            </a:endParaRP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8</a:t>
            </a:fld>
            <a:endParaRPr lang="pl-PL"/>
          </a:p>
        </p:txBody>
      </p:sp>
    </p:spTree>
    <p:extLst>
      <p:ext uri="{BB962C8B-B14F-4D97-AF65-F5344CB8AC3E}">
        <p14:creationId xmlns:p14="http://schemas.microsoft.com/office/powerpoint/2010/main" val="803955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6A8E71-831A-4384-ADE6-832E837F0D2F}"/>
              </a:ext>
            </a:extLst>
          </p:cNvPr>
          <p:cNvSpPr>
            <a:spLocks noGrp="1"/>
          </p:cNvSpPr>
          <p:nvPr>
            <p:ph type="title"/>
          </p:nvPr>
        </p:nvSpPr>
        <p:spPr>
          <a:xfrm>
            <a:off x="1101436" y="899836"/>
            <a:ext cx="8563513" cy="720003"/>
          </a:xfrm>
        </p:spPr>
        <p:txBody>
          <a:bodyPr>
            <a:normAutofit/>
          </a:bodyPr>
          <a:lstStyle/>
          <a:p>
            <a:r>
              <a:rPr lang="pl-PL">
                <a:latin typeface="+mn-lt"/>
              </a:rPr>
              <a:t>Typ projektu nr 2 - Zakres wsparcia</a:t>
            </a:r>
          </a:p>
        </p:txBody>
      </p:sp>
      <p:sp>
        <p:nvSpPr>
          <p:cNvPr id="3" name="Symbol zastępczy zawartości 2">
            <a:extLst>
              <a:ext uri="{FF2B5EF4-FFF2-40B4-BE49-F238E27FC236}">
                <a16:creationId xmlns:a16="http://schemas.microsoft.com/office/drawing/2014/main" id="{B47BEA2F-0F5E-4CC2-B3F8-EE27C6822EE6}"/>
              </a:ext>
            </a:extLst>
          </p:cNvPr>
          <p:cNvSpPr>
            <a:spLocks noGrp="1"/>
          </p:cNvSpPr>
          <p:nvPr>
            <p:ph idx="1"/>
          </p:nvPr>
        </p:nvSpPr>
        <p:spPr/>
        <p:txBody>
          <a:bodyPr>
            <a:normAutofit fontScale="92500" lnSpcReduction="20000"/>
          </a:bodyPr>
          <a:lstStyle/>
          <a:p>
            <a:pPr>
              <a:lnSpc>
                <a:spcPct val="150000"/>
              </a:lnSpc>
              <a:buFont typeface="Wingdings" panose="05000000000000000000" pitchFamily="2" charset="2"/>
              <a:buChar char="§"/>
            </a:pPr>
            <a:r>
              <a:rPr lang="pl-PL">
                <a:latin typeface="+mn-lt"/>
              </a:rPr>
              <a:t>Tworzenie i rozwój zrównoważonej infrastruktury turystycznej</a:t>
            </a:r>
          </a:p>
          <a:p>
            <a:pPr>
              <a:lnSpc>
                <a:spcPct val="150000"/>
              </a:lnSpc>
              <a:buFont typeface="Wingdings" panose="05000000000000000000" pitchFamily="2" charset="2"/>
              <a:buChar char="§"/>
            </a:pPr>
            <a:r>
              <a:rPr lang="pl-PL">
                <a:latin typeface="+mn-lt"/>
              </a:rPr>
              <a:t>Tworzenie i rozwój zrównoważonej infrastruktury dziedzictwa kulturowego w tym obiekty przynależne do funkcjonujących w regionie szlaków dziedzictwa kulturowego, a także przedsięwzięcia ponadlokalne na rzecz tworzenia nowych oraz rozwoju istniejących szlaków, </a:t>
            </a:r>
          </a:p>
          <a:p>
            <a:pPr>
              <a:lnSpc>
                <a:spcPct val="150000"/>
              </a:lnSpc>
              <a:buFont typeface="Wingdings" panose="05000000000000000000" pitchFamily="2" charset="2"/>
              <a:buChar char="§"/>
            </a:pPr>
            <a:r>
              <a:rPr lang="pl-PL">
                <a:latin typeface="+mn-lt"/>
              </a:rPr>
              <a:t>Inwestycje o charakterze punktowym</a:t>
            </a:r>
          </a:p>
          <a:p>
            <a:pPr>
              <a:lnSpc>
                <a:spcPct val="150000"/>
              </a:lnSpc>
              <a:buFont typeface="Wingdings" panose="05000000000000000000" pitchFamily="2" charset="2"/>
              <a:buChar char="§"/>
            </a:pPr>
            <a:r>
              <a:rPr lang="pl-PL">
                <a:latin typeface="+mn-lt"/>
              </a:rPr>
              <a:t>Elementy uwzględniające rozbudowę systemów e-informacji turystycznej/kulturalnej w powiązaniu z podstawową infrastrukturą projektu</a:t>
            </a:r>
          </a:p>
          <a:p>
            <a:pPr>
              <a:lnSpc>
                <a:spcPct val="150000"/>
              </a:lnSpc>
              <a:buFont typeface="Wingdings" panose="05000000000000000000" pitchFamily="2" charset="2"/>
              <a:buChar char="§"/>
            </a:pPr>
            <a:r>
              <a:rPr lang="pl-PL">
                <a:latin typeface="+mn-lt"/>
              </a:rPr>
              <a:t>Elementy uwzględniające promocję szlaków dziedzictwa kulturowego w tym z wykorzystaniem technologii cyfrowych</a:t>
            </a:r>
          </a:p>
          <a:p>
            <a:pPr>
              <a:lnSpc>
                <a:spcPct val="150000"/>
              </a:lnSpc>
              <a:buFont typeface="Wingdings" panose="05000000000000000000" pitchFamily="2" charset="2"/>
              <a:buChar char="§"/>
            </a:pPr>
            <a:r>
              <a:rPr lang="pl-PL">
                <a:latin typeface="+mn-lt"/>
              </a:rPr>
              <a:t>działania w obszarze turystyki będą realizowane z poszanowaniem lokalnych zasobów przyrody i przy minimalnej ingerencji w środowisko naturalne oraz z wykorzystaniem rozwiązań cyfrowych</a:t>
            </a:r>
          </a:p>
        </p:txBody>
      </p:sp>
      <p:sp>
        <p:nvSpPr>
          <p:cNvPr id="4" name="Symbol zastępczy numeru slajdu 3">
            <a:extLst>
              <a:ext uri="{FF2B5EF4-FFF2-40B4-BE49-F238E27FC236}">
                <a16:creationId xmlns:a16="http://schemas.microsoft.com/office/drawing/2014/main" id="{0B4F6635-62F3-4F42-819E-23B02B6A50C6}"/>
              </a:ext>
            </a:extLst>
          </p:cNvPr>
          <p:cNvSpPr>
            <a:spLocks noGrp="1"/>
          </p:cNvSpPr>
          <p:nvPr>
            <p:ph type="sldNum" sz="quarter" idx="10"/>
          </p:nvPr>
        </p:nvSpPr>
        <p:spPr/>
        <p:txBody>
          <a:bodyPr/>
          <a:lstStyle/>
          <a:p>
            <a:fld id="{EB4015AA-59F6-416B-87A6-8E3D940284E2}" type="slidenum">
              <a:rPr lang="pl-PL" smtClean="0"/>
              <a:pPr/>
              <a:t>9</a:t>
            </a:fld>
            <a:endParaRPr lang="pl-PL"/>
          </a:p>
        </p:txBody>
      </p:sp>
      <p:sp>
        <p:nvSpPr>
          <p:cNvPr id="5" name="AutoShape 2"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612E2F11-9462-4F70-985C-ADABDE7A96C6}"/>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4"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2D92C305-F664-4329-BE88-F44747AB7A6C}"/>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Prostokąt 6">
            <a:extLst>
              <a:ext uri="{FF2B5EF4-FFF2-40B4-BE49-F238E27FC236}">
                <a16:creationId xmlns:a16="http://schemas.microsoft.com/office/drawing/2014/main" id="{CAA46CF8-1500-46BB-AAF6-42721E6DFAFF}"/>
              </a:ext>
            </a:extLst>
          </p:cNvPr>
          <p:cNvSpPr/>
          <p:nvPr/>
        </p:nvSpPr>
        <p:spPr>
          <a:xfrm>
            <a:off x="5226329" y="3595172"/>
            <a:ext cx="237566" cy="369332"/>
          </a:xfrm>
          <a:prstGeom prst="rect">
            <a:avLst/>
          </a:prstGeom>
        </p:spPr>
        <p:txBody>
          <a:bodyPr wrap="none">
            <a:spAutoFit/>
          </a:bodyPr>
          <a:lstStyle/>
          <a:p>
            <a:r>
              <a:rPr lang="pl-PL"/>
              <a:t> </a:t>
            </a:r>
          </a:p>
        </p:txBody>
      </p:sp>
      <p:sp>
        <p:nvSpPr>
          <p:cNvPr id="8" name="Prostokąt 7">
            <a:extLst>
              <a:ext uri="{FF2B5EF4-FFF2-40B4-BE49-F238E27FC236}">
                <a16:creationId xmlns:a16="http://schemas.microsoft.com/office/drawing/2014/main" id="{02868C43-C33D-471F-9167-430CB8685B71}"/>
              </a:ext>
            </a:extLst>
          </p:cNvPr>
          <p:cNvSpPr/>
          <p:nvPr/>
        </p:nvSpPr>
        <p:spPr>
          <a:xfrm>
            <a:off x="5226329" y="3595172"/>
            <a:ext cx="237566" cy="369332"/>
          </a:xfrm>
          <a:prstGeom prst="rect">
            <a:avLst/>
          </a:prstGeom>
        </p:spPr>
        <p:txBody>
          <a:bodyPr wrap="none">
            <a:spAutoFit/>
          </a:bodyPr>
          <a:lstStyle/>
          <a:p>
            <a:r>
              <a:rPr lang="pl-PL"/>
              <a:t> </a:t>
            </a:r>
          </a:p>
        </p:txBody>
      </p:sp>
      <p:pic>
        <p:nvPicPr>
          <p:cNvPr id="9" name="Obraz 8"/>
          <p:cNvPicPr>
            <a:picLocks noChangeAspect="1"/>
          </p:cNvPicPr>
          <p:nvPr/>
        </p:nvPicPr>
        <p:blipFill>
          <a:blip r:embed="rId2"/>
          <a:stretch>
            <a:fillRect/>
          </a:stretch>
        </p:blipFill>
        <p:spPr>
          <a:xfrm>
            <a:off x="7652084" y="561201"/>
            <a:ext cx="2012865" cy="1619044"/>
          </a:xfrm>
          <a:prstGeom prst="rect">
            <a:avLst/>
          </a:prstGeom>
        </p:spPr>
      </p:pic>
    </p:spTree>
    <p:extLst>
      <p:ext uri="{BB962C8B-B14F-4D97-AF65-F5344CB8AC3E}">
        <p14:creationId xmlns:p14="http://schemas.microsoft.com/office/powerpoint/2010/main" val="1537117409"/>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7045f44-ec46-4ccc-a0f5-6e6600517be9">
      <UserInfo>
        <DisplayName>Dąbek Justyna</DisplayName>
        <AccountId>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091D2838DF0DC4EB5843F8066A18250" ma:contentTypeVersion="6" ma:contentTypeDescription="Utwórz nowy dokument." ma:contentTypeScope="" ma:versionID="af2256101a4c89622ced1299b0289e8b">
  <xsd:schema xmlns:xsd="http://www.w3.org/2001/XMLSchema" xmlns:xs="http://www.w3.org/2001/XMLSchema" xmlns:p="http://schemas.microsoft.com/office/2006/metadata/properties" xmlns:ns2="ea1f0649-767e-4101-ac42-4c88ca8afb40" xmlns:ns3="67045f44-ec46-4ccc-a0f5-6e6600517be9" targetNamespace="http://schemas.microsoft.com/office/2006/metadata/properties" ma:root="true" ma:fieldsID="9879b2ee25811d8fc829438354ffdddf" ns2:_="" ns3:_="">
    <xsd:import namespace="ea1f0649-767e-4101-ac42-4c88ca8afb40"/>
    <xsd:import namespace="67045f44-ec46-4ccc-a0f5-6e6600517b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1f0649-767e-4101-ac42-4c88ca8af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045f44-ec46-4ccc-a0f5-6e6600517be9"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6470E4-38B4-4043-87FE-9820A2779581}">
  <ds:schemaRefs>
    <ds:schemaRef ds:uri="67045f44-ec46-4ccc-a0f5-6e6600517be9"/>
    <ds:schemaRef ds:uri="d47a4560-aee9-43e8-973f-2abd655c26a0"/>
    <ds:schemaRef ds:uri="d4f64a22-a125-4b7a-afce-4a30c86a8f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67BD27E-A444-4739-ADEF-0C1F2773D50D}">
  <ds:schemaRefs>
    <ds:schemaRef ds:uri="67045f44-ec46-4ccc-a0f5-6e6600517be9"/>
    <ds:schemaRef ds:uri="ea1f0649-767e-4101-ac42-4c88ca8afb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2AAAB6-C606-4262-8AAB-A289D11A6E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40</Slides>
  <Notes>4</Notes>
  <HiddenSlides>0</HiddenSlide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Motyw pakietu Office</vt:lpstr>
      <vt:lpstr>1_Motyw pakietu Office</vt:lpstr>
      <vt:lpstr>Priorytet: IX. Fundusze Europejskie na rozwój terytorialny</vt:lpstr>
      <vt:lpstr>Plan prezentacji:</vt:lpstr>
      <vt:lpstr>Część I  TYPY PROJEKTÓW  </vt:lpstr>
      <vt:lpstr>Typ projektu nr 1 - Zakres wsparcia  </vt:lpstr>
      <vt:lpstr>Typ projektu nr 1 - Warunki wsparcia  </vt:lpstr>
      <vt:lpstr>Kwalifikowalność wydatków</vt:lpstr>
      <vt:lpstr>Typ projektu nr 1 - Kwalifikowalność wydatków  </vt:lpstr>
      <vt:lpstr>Typ projektu nr 1 - Kwalifikowalność wydatków</vt:lpstr>
      <vt:lpstr>Typ projektu nr 2 - Zakres wsparcia</vt:lpstr>
      <vt:lpstr>Typ projektu nr 2 - Warunki wsparcia  </vt:lpstr>
      <vt:lpstr>Typ projektu nr 2 - Kwalifikowalność wydatków </vt:lpstr>
      <vt:lpstr>Typ projektu nr 2 - Kwalifikowalność wydatków </vt:lpstr>
      <vt:lpstr>Typ projektu nr 3 - Zakres wsparcia</vt:lpstr>
      <vt:lpstr>Typ projektu nr 3 - Warunki wsparcia</vt:lpstr>
      <vt:lpstr>Typ projektu nr 3 - Kwalifikowalność wydatków</vt:lpstr>
      <vt:lpstr>Typ projektu nr 3 - Kwalifikowalność wydatków</vt:lpstr>
      <vt:lpstr>Beneficjenci wsparcia </vt:lpstr>
      <vt:lpstr>Wskaźniki produktu i rezultatu</vt:lpstr>
      <vt:lpstr>PowerPoint Presentation</vt:lpstr>
      <vt:lpstr>PowerPoint Presentation</vt:lpstr>
      <vt:lpstr>Część II  Metodyka i proces oceny wniosków o dofinansowanie  </vt:lpstr>
      <vt:lpstr>Metodyka kryteriów oceny projektów</vt:lpstr>
      <vt:lpstr>Metodyka kryteriów oceny projektów</vt:lpstr>
      <vt:lpstr>Kryteria formalne specyficzne:</vt:lpstr>
      <vt:lpstr>Metodyka kryteriów oceny projektów</vt:lpstr>
      <vt:lpstr>Typ projektu nr 1 - Kryteria merytoryczne specyficzne</vt:lpstr>
      <vt:lpstr>Typ projektu nr 1 - Kryteria merytoryczne specyficzne</vt:lpstr>
      <vt:lpstr>Typ projektu nr 1 - Kryteria merytoryczne specyficzne</vt:lpstr>
      <vt:lpstr>Typ projektu nr 2 - Kryteria merytoryczne specyficzne</vt:lpstr>
      <vt:lpstr>Typ projektu nr 2 - Kryteria merytoryczne specyficzne</vt:lpstr>
      <vt:lpstr>Typ projektu nr 2 - Kryteria merytoryczne specyficzne</vt:lpstr>
      <vt:lpstr>Typ projektu nr 2 - Kryteria merytoryczne specyficzne</vt:lpstr>
      <vt:lpstr>Typ projektu nr 3 - Kryteria merytoryczne specyficzne</vt:lpstr>
      <vt:lpstr>Typ projektu nr 3 - Kryteria merytoryczne specyficzne</vt:lpstr>
      <vt:lpstr>Typ projektu nr 3 - Kryteria merytoryczne specyficzne</vt:lpstr>
      <vt:lpstr>Typ projektu nr 3 - Kryteria merytoryczne specyficzne</vt:lpstr>
      <vt:lpstr>Typ projektu nr 3 – Regionalne Trasy Rowerowe  kryteria formalne specyficzne </vt:lpstr>
      <vt:lpstr>Typ projektu nr 3 – Regionalne Trasy Rowerowe  kryteria merytoryczne specyficzne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revision>1</cp:revision>
  <dcterms:created xsi:type="dcterms:W3CDTF">2022-06-22T09:40:44Z</dcterms:created>
  <dcterms:modified xsi:type="dcterms:W3CDTF">2024-04-25T13:02:10Z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0x010100D091D2838DF0DC4EB5843F8066A18250</vt:lpwstr>
  </property>
  <property fmtid="{D5CDD505-2E9C-101B-9397-08002B2CF9AE}" pid="3" name="MediaServiceImageTags">
    <vt:lpwstr/>
  </property>
</Properties>
</file>