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9"/>
  </p:notesMasterIdLst>
  <p:handoutMasterIdLst>
    <p:handoutMasterId r:id="rId30"/>
  </p:handoutMasterIdLst>
  <p:sldIdLst>
    <p:sldId id="703" r:id="rId5"/>
    <p:sldId id="810" r:id="rId6"/>
    <p:sldId id="710" r:id="rId7"/>
    <p:sldId id="717" r:id="rId8"/>
    <p:sldId id="815" r:id="rId9"/>
    <p:sldId id="716" r:id="rId10"/>
    <p:sldId id="811" r:id="rId11"/>
    <p:sldId id="675" r:id="rId12"/>
    <p:sldId id="844" r:id="rId13"/>
    <p:sldId id="846" r:id="rId14"/>
    <p:sldId id="845" r:id="rId15"/>
    <p:sldId id="827" r:id="rId16"/>
    <p:sldId id="832" r:id="rId17"/>
    <p:sldId id="722" r:id="rId18"/>
    <p:sldId id="831" r:id="rId19"/>
    <p:sldId id="837" r:id="rId20"/>
    <p:sldId id="787" r:id="rId21"/>
    <p:sldId id="838" r:id="rId22"/>
    <p:sldId id="802" r:id="rId23"/>
    <p:sldId id="840" r:id="rId24"/>
    <p:sldId id="807" r:id="rId25"/>
    <p:sldId id="842" r:id="rId26"/>
    <p:sldId id="847" r:id="rId27"/>
    <p:sldId id="260" r:id="rId28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/>
        </p14:section>
        <p14:section name="k" id="{0E647955-3E7C-4936-9158-065F85B35714}">
          <p14:sldIdLst>
            <p14:sldId id="703"/>
            <p14:sldId id="810"/>
            <p14:sldId id="710"/>
            <p14:sldId id="717"/>
            <p14:sldId id="815"/>
            <p14:sldId id="716"/>
            <p14:sldId id="811"/>
            <p14:sldId id="675"/>
            <p14:sldId id="844"/>
            <p14:sldId id="846"/>
            <p14:sldId id="845"/>
            <p14:sldId id="827"/>
            <p14:sldId id="832"/>
            <p14:sldId id="722"/>
            <p14:sldId id="831"/>
            <p14:sldId id="837"/>
            <p14:sldId id="787"/>
            <p14:sldId id="838"/>
            <p14:sldId id="802"/>
            <p14:sldId id="840"/>
            <p14:sldId id="807"/>
            <p14:sldId id="842"/>
            <p14:sldId id="847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/>
  <p:cmAuthor id="2" name="Dąbek Justyna" initials="DJ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D57ED-4E04-0997-F53D-A5DBBCE0ABFF}" v="11" dt="2024-07-24T10:21:30.031"/>
    <p1510:client id="{881E9607-944E-41B9-1CE2-1C641D45B53C}" v="58" dt="2024-07-24T13:30:05.674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500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jek Patrycja" userId="ffafe4f8-7962-4666-b0fd-f81c315df8dc" providerId="ADAL" clId="{D08E04E3-6F45-4F1D-80F7-F54A3EEBC6CD}"/>
    <pc:docChg chg="undo custSel addSld delSld modSld modSection">
      <pc:chgData name="Rojek Patrycja" userId="ffafe4f8-7962-4666-b0fd-f81c315df8dc" providerId="ADAL" clId="{D08E04E3-6F45-4F1D-80F7-F54A3EEBC6CD}" dt="2024-07-24T13:36:54.941" v="1615" actId="20577"/>
      <pc:docMkLst>
        <pc:docMk/>
      </pc:docMkLst>
      <pc:sldChg chg="modSp">
        <pc:chgData name="Rojek Patrycja" userId="ffafe4f8-7962-4666-b0fd-f81c315df8dc" providerId="ADAL" clId="{D08E04E3-6F45-4F1D-80F7-F54A3EEBC6CD}" dt="2024-07-24T13:36:54.941" v="1615" actId="20577"/>
        <pc:sldMkLst>
          <pc:docMk/>
          <pc:sldMk cId="3325994817" sldId="260"/>
        </pc:sldMkLst>
        <pc:spChg chg="mod">
          <ac:chgData name="Rojek Patrycja" userId="ffafe4f8-7962-4666-b0fd-f81c315df8dc" providerId="ADAL" clId="{D08E04E3-6F45-4F1D-80F7-F54A3EEBC6CD}" dt="2024-07-24T13:36:54.941" v="1615" actId="20577"/>
          <ac:spMkLst>
            <pc:docMk/>
            <pc:sldMk cId="3325994817" sldId="260"/>
            <ac:spMk id="12" creationId="{20D15C57-6318-468B-8420-59416F315FF6}"/>
          </ac:spMkLst>
        </pc:spChg>
      </pc:sldChg>
      <pc:sldChg chg="del">
        <pc:chgData name="Rojek Patrycja" userId="ffafe4f8-7962-4666-b0fd-f81c315df8dc" providerId="ADAL" clId="{D08E04E3-6F45-4F1D-80F7-F54A3EEBC6CD}" dt="2024-07-24T10:55:26.924" v="679" actId="2696"/>
        <pc:sldMkLst>
          <pc:docMk/>
          <pc:sldMk cId="679952397" sldId="675"/>
        </pc:sldMkLst>
      </pc:sldChg>
      <pc:sldChg chg="addSp modSp add">
        <pc:chgData name="Rojek Patrycja" userId="ffafe4f8-7962-4666-b0fd-f81c315df8dc" providerId="ADAL" clId="{D08E04E3-6F45-4F1D-80F7-F54A3EEBC6CD}" dt="2024-07-24T13:34:09.548" v="1587" actId="207"/>
        <pc:sldMkLst>
          <pc:docMk/>
          <pc:sldMk cId="2454739777" sldId="675"/>
        </pc:sldMkLst>
        <pc:spChg chg="mod">
          <ac:chgData name="Rojek Patrycja" userId="ffafe4f8-7962-4666-b0fd-f81c315df8dc" providerId="ADAL" clId="{D08E04E3-6F45-4F1D-80F7-F54A3EEBC6CD}" dt="2024-07-24T13:34:09.548" v="1587" actId="207"/>
          <ac:spMkLst>
            <pc:docMk/>
            <pc:sldMk cId="2454739777" sldId="675"/>
            <ac:spMk id="2" creationId="{AE64E647-908A-4479-B7EF-839E2DD61B88}"/>
          </ac:spMkLst>
        </pc:spChg>
        <pc:spChg chg="mod">
          <ac:chgData name="Rojek Patrycja" userId="ffafe4f8-7962-4666-b0fd-f81c315df8dc" providerId="ADAL" clId="{D08E04E3-6F45-4F1D-80F7-F54A3EEBC6CD}" dt="2024-07-24T10:59:06.681" v="692" actId="6549"/>
          <ac:spMkLst>
            <pc:docMk/>
            <pc:sldMk cId="2454739777" sldId="675"/>
            <ac:spMk id="3" creationId="{8B959463-C059-4A0C-B871-C4D19671AB5D}"/>
          </ac:spMkLst>
        </pc:spChg>
        <pc:spChg chg="add">
          <ac:chgData name="Rojek Patrycja" userId="ffafe4f8-7962-4666-b0fd-f81c315df8dc" providerId="ADAL" clId="{D08E04E3-6F45-4F1D-80F7-F54A3EEBC6CD}" dt="2024-07-24T13:25:43.082" v="1560"/>
          <ac:spMkLst>
            <pc:docMk/>
            <pc:sldMk cId="2454739777" sldId="675"/>
            <ac:spMk id="4" creationId="{A6B51716-A12F-4C60-92BE-40F4A9D296A3}"/>
          </ac:spMkLst>
        </pc:spChg>
      </pc:sldChg>
      <pc:sldChg chg="modSp">
        <pc:chgData name="Rojek Patrycja" userId="ffafe4f8-7962-4666-b0fd-f81c315df8dc" providerId="ADAL" clId="{D08E04E3-6F45-4F1D-80F7-F54A3EEBC6CD}" dt="2024-07-24T11:57:32.636" v="1069" actId="20577"/>
        <pc:sldMkLst>
          <pc:docMk/>
          <pc:sldMk cId="3731129210" sldId="703"/>
        </pc:sldMkLst>
        <pc:spChg chg="mod">
          <ac:chgData name="Rojek Patrycja" userId="ffafe4f8-7962-4666-b0fd-f81c315df8dc" providerId="ADAL" clId="{D08E04E3-6F45-4F1D-80F7-F54A3EEBC6CD}" dt="2024-07-24T11:57:32.636" v="1069" actId="20577"/>
          <ac:spMkLst>
            <pc:docMk/>
            <pc:sldMk cId="3731129210" sldId="703"/>
            <ac:spMk id="15" creationId="{1A365829-BF54-41E6-86AE-EC571D59EF72}"/>
          </ac:spMkLst>
        </pc:spChg>
      </pc:sldChg>
      <pc:sldChg chg="del">
        <pc:chgData name="Rojek Patrycja" userId="ffafe4f8-7962-4666-b0fd-f81c315df8dc" providerId="ADAL" clId="{D08E04E3-6F45-4F1D-80F7-F54A3EEBC6CD}" dt="2024-07-24T10:38:15.688" v="310" actId="2696"/>
        <pc:sldMkLst>
          <pc:docMk/>
          <pc:sldMk cId="1783365333" sldId="707"/>
        </pc:sldMkLst>
      </pc:sldChg>
      <pc:sldChg chg="addSp">
        <pc:chgData name="Rojek Patrycja" userId="ffafe4f8-7962-4666-b0fd-f81c315df8dc" providerId="ADAL" clId="{D08E04E3-6F45-4F1D-80F7-F54A3EEBC6CD}" dt="2024-07-24T13:25:56.146" v="1563"/>
        <pc:sldMkLst>
          <pc:docMk/>
          <pc:sldMk cId="3842903792" sldId="710"/>
        </pc:sldMkLst>
        <pc:spChg chg="add">
          <ac:chgData name="Rojek Patrycja" userId="ffafe4f8-7962-4666-b0fd-f81c315df8dc" providerId="ADAL" clId="{D08E04E3-6F45-4F1D-80F7-F54A3EEBC6CD}" dt="2024-07-24T13:25:56.146" v="1563"/>
          <ac:spMkLst>
            <pc:docMk/>
            <pc:sldMk cId="3842903792" sldId="710"/>
            <ac:spMk id="9" creationId="{DA8327D9-A878-43B1-A42A-716F6A3EDD04}"/>
          </ac:spMkLst>
        </pc:spChg>
      </pc:sldChg>
      <pc:sldChg chg="del">
        <pc:chgData name="Rojek Patrycja" userId="ffafe4f8-7962-4666-b0fd-f81c315df8dc" providerId="ADAL" clId="{D08E04E3-6F45-4F1D-80F7-F54A3EEBC6CD}" dt="2024-07-24T10:55:08.008" v="675" actId="2696"/>
        <pc:sldMkLst>
          <pc:docMk/>
          <pc:sldMk cId="3034371432" sldId="711"/>
        </pc:sldMkLst>
      </pc:sldChg>
      <pc:sldChg chg="del">
        <pc:chgData name="Rojek Patrycja" userId="ffafe4f8-7962-4666-b0fd-f81c315df8dc" providerId="ADAL" clId="{D08E04E3-6F45-4F1D-80F7-F54A3EEBC6CD}" dt="2024-07-24T10:55:02.992" v="673" actId="2696"/>
        <pc:sldMkLst>
          <pc:docMk/>
          <pc:sldMk cId="3218692175" sldId="712"/>
        </pc:sldMkLst>
      </pc:sldChg>
      <pc:sldChg chg="del">
        <pc:chgData name="Rojek Patrycja" userId="ffafe4f8-7962-4666-b0fd-f81c315df8dc" providerId="ADAL" clId="{D08E04E3-6F45-4F1D-80F7-F54A3EEBC6CD}" dt="2024-07-24T10:55:05.608" v="674" actId="2696"/>
        <pc:sldMkLst>
          <pc:docMk/>
          <pc:sldMk cId="782562107" sldId="713"/>
        </pc:sldMkLst>
      </pc:sldChg>
      <pc:sldChg chg="addSp modSp">
        <pc:chgData name="Rojek Patrycja" userId="ffafe4f8-7962-4666-b0fd-f81c315df8dc" providerId="ADAL" clId="{D08E04E3-6F45-4F1D-80F7-F54A3EEBC6CD}" dt="2024-07-24T13:33:51.761" v="1585" actId="207"/>
        <pc:sldMkLst>
          <pc:docMk/>
          <pc:sldMk cId="624313674" sldId="716"/>
        </pc:sldMkLst>
        <pc:spChg chg="mod">
          <ac:chgData name="Rojek Patrycja" userId="ffafe4f8-7962-4666-b0fd-f81c315df8dc" providerId="ADAL" clId="{D08E04E3-6F45-4F1D-80F7-F54A3EEBC6CD}" dt="2024-07-24T13:33:51.761" v="1585" actId="207"/>
          <ac:spMkLst>
            <pc:docMk/>
            <pc:sldMk cId="624313674" sldId="716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0:58:36.825" v="689" actId="6549"/>
          <ac:spMkLst>
            <pc:docMk/>
            <pc:sldMk cId="624313674" sldId="716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6:00.707" v="1565"/>
          <ac:spMkLst>
            <pc:docMk/>
            <pc:sldMk cId="624313674" sldId="716"/>
            <ac:spMk id="4" creationId="{EFDE47FA-013D-4B31-8D17-20FB827CA9DE}"/>
          </ac:spMkLst>
        </pc:spChg>
      </pc:sldChg>
      <pc:sldChg chg="addSp modSp">
        <pc:chgData name="Rojek Patrycja" userId="ffafe4f8-7962-4666-b0fd-f81c315df8dc" providerId="ADAL" clId="{D08E04E3-6F45-4F1D-80F7-F54A3EEBC6CD}" dt="2024-07-24T13:25:57.993" v="1564"/>
        <pc:sldMkLst>
          <pc:docMk/>
          <pc:sldMk cId="2237537878" sldId="717"/>
        </pc:sldMkLst>
        <pc:spChg chg="mod">
          <ac:chgData name="Rojek Patrycja" userId="ffafe4f8-7962-4666-b0fd-f81c315df8dc" providerId="ADAL" clId="{D08E04E3-6F45-4F1D-80F7-F54A3EEBC6CD}" dt="2024-07-24T10:47:38.697" v="528" actId="20577"/>
          <ac:spMkLst>
            <pc:docMk/>
            <pc:sldMk cId="2237537878" sldId="717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57.993" v="1564"/>
          <ac:spMkLst>
            <pc:docMk/>
            <pc:sldMk cId="2237537878" sldId="717"/>
            <ac:spMk id="4" creationId="{A1BD987A-9856-4FFA-9100-C9E9D09AF51E}"/>
          </ac:spMkLst>
        </pc:spChg>
      </pc:sldChg>
      <pc:sldChg chg="del">
        <pc:chgData name="Rojek Patrycja" userId="ffafe4f8-7962-4666-b0fd-f81c315df8dc" providerId="ADAL" clId="{D08E04E3-6F45-4F1D-80F7-F54A3EEBC6CD}" dt="2024-07-24T10:48:35.344" v="536" actId="2696"/>
        <pc:sldMkLst>
          <pc:docMk/>
          <pc:sldMk cId="4093644428" sldId="718"/>
        </pc:sldMkLst>
      </pc:sldChg>
      <pc:sldChg chg="del">
        <pc:chgData name="Rojek Patrycja" userId="ffafe4f8-7962-4666-b0fd-f81c315df8dc" providerId="ADAL" clId="{D08E04E3-6F45-4F1D-80F7-F54A3EEBC6CD}" dt="2024-07-24T10:55:10.998" v="676" actId="2696"/>
        <pc:sldMkLst>
          <pc:docMk/>
          <pc:sldMk cId="159567116" sldId="719"/>
        </pc:sldMkLst>
      </pc:sldChg>
      <pc:sldChg chg="del">
        <pc:chgData name="Rojek Patrycja" userId="ffafe4f8-7962-4666-b0fd-f81c315df8dc" providerId="ADAL" clId="{D08E04E3-6F45-4F1D-80F7-F54A3EEBC6CD}" dt="2024-07-24T10:55:16.153" v="678" actId="2696"/>
        <pc:sldMkLst>
          <pc:docMk/>
          <pc:sldMk cId="1600296031" sldId="720"/>
        </pc:sldMkLst>
      </pc:sldChg>
      <pc:sldChg chg="del">
        <pc:chgData name="Rojek Patrycja" userId="ffafe4f8-7962-4666-b0fd-f81c315df8dc" providerId="ADAL" clId="{D08E04E3-6F45-4F1D-80F7-F54A3EEBC6CD}" dt="2024-07-24T11:01:52.751" v="726" actId="2696"/>
        <pc:sldMkLst>
          <pc:docMk/>
          <pc:sldMk cId="458010165" sldId="721"/>
        </pc:sldMkLst>
      </pc:sldChg>
      <pc:sldChg chg="addSp">
        <pc:chgData name="Rojek Patrycja" userId="ffafe4f8-7962-4666-b0fd-f81c315df8dc" providerId="ADAL" clId="{D08E04E3-6F45-4F1D-80F7-F54A3EEBC6CD}" dt="2024-07-24T13:26:14.313" v="1568"/>
        <pc:sldMkLst>
          <pc:docMk/>
          <pc:sldMk cId="1562909932" sldId="722"/>
        </pc:sldMkLst>
        <pc:spChg chg="add">
          <ac:chgData name="Rojek Patrycja" userId="ffafe4f8-7962-4666-b0fd-f81c315df8dc" providerId="ADAL" clId="{D08E04E3-6F45-4F1D-80F7-F54A3EEBC6CD}" dt="2024-07-24T13:26:14.313" v="1568"/>
          <ac:spMkLst>
            <pc:docMk/>
            <pc:sldMk cId="1562909932" sldId="722"/>
            <ac:spMk id="4" creationId="{C8EBD98E-9C7A-4FD3-8C04-71C3F66AC09E}"/>
          </ac:spMkLst>
        </pc:spChg>
      </pc:sldChg>
      <pc:sldChg chg="del">
        <pc:chgData name="Rojek Patrycja" userId="ffafe4f8-7962-4666-b0fd-f81c315df8dc" providerId="ADAL" clId="{D08E04E3-6F45-4F1D-80F7-F54A3EEBC6CD}" dt="2024-07-24T13:36:02.226" v="1597" actId="2696"/>
        <pc:sldMkLst>
          <pc:docMk/>
          <pc:sldMk cId="2164489928" sldId="786"/>
        </pc:sldMkLst>
      </pc:sldChg>
      <pc:sldChg chg="addSp modSp">
        <pc:chgData name="Rojek Patrycja" userId="ffafe4f8-7962-4666-b0fd-f81c315df8dc" providerId="ADAL" clId="{D08E04E3-6F45-4F1D-80F7-F54A3EEBC6CD}" dt="2024-07-24T13:34:49.304" v="1591" actId="207"/>
        <pc:sldMkLst>
          <pc:docMk/>
          <pc:sldMk cId="3492313032" sldId="787"/>
        </pc:sldMkLst>
        <pc:spChg chg="mod">
          <ac:chgData name="Rojek Patrycja" userId="ffafe4f8-7962-4666-b0fd-f81c315df8dc" providerId="ADAL" clId="{D08E04E3-6F45-4F1D-80F7-F54A3EEBC6CD}" dt="2024-07-24T13:34:49.304" v="1591" actId="207"/>
          <ac:spMkLst>
            <pc:docMk/>
            <pc:sldMk cId="3492313032" sldId="787"/>
            <ac:spMk id="2" creationId="{3496F990-24FC-4862-9399-84206C3D6DB8}"/>
          </ac:spMkLst>
        </pc:spChg>
        <pc:spChg chg="add mod">
          <ac:chgData name="Rojek Patrycja" userId="ffafe4f8-7962-4666-b0fd-f81c315df8dc" providerId="ADAL" clId="{D08E04E3-6F45-4F1D-80F7-F54A3EEBC6CD}" dt="2024-07-24T13:26:21.853" v="1571" actId="1036"/>
          <ac:spMkLst>
            <pc:docMk/>
            <pc:sldMk cId="3492313032" sldId="787"/>
            <ac:spMk id="4" creationId="{8CDFC9EC-2324-4AA8-B6A7-ACF705934A1C}"/>
          </ac:spMkLst>
        </pc:spChg>
      </pc:sldChg>
      <pc:sldChg chg="addSp modSp">
        <pc:chgData name="Rojek Patrycja" userId="ffafe4f8-7962-4666-b0fd-f81c315df8dc" providerId="ADAL" clId="{D08E04E3-6F45-4F1D-80F7-F54A3EEBC6CD}" dt="2024-07-24T13:35:16.239" v="1593" actId="120"/>
        <pc:sldMkLst>
          <pc:docMk/>
          <pc:sldMk cId="1285085643" sldId="802"/>
        </pc:sldMkLst>
        <pc:spChg chg="mod">
          <ac:chgData name="Rojek Patrycja" userId="ffafe4f8-7962-4666-b0fd-f81c315df8dc" providerId="ADAL" clId="{D08E04E3-6F45-4F1D-80F7-F54A3EEBC6CD}" dt="2024-07-24T13:35:16.239" v="1593" actId="120"/>
          <ac:spMkLst>
            <pc:docMk/>
            <pc:sldMk cId="1285085643" sldId="802"/>
            <ac:spMk id="2" creationId="{37A5D862-8BAC-46B9-B686-82265D877624}"/>
          </ac:spMkLst>
        </pc:spChg>
        <pc:spChg chg="add mod">
          <ac:chgData name="Rojek Patrycja" userId="ffafe4f8-7962-4666-b0fd-f81c315df8dc" providerId="ADAL" clId="{D08E04E3-6F45-4F1D-80F7-F54A3EEBC6CD}" dt="2024-07-24T13:26:27.197" v="1573" actId="1036"/>
          <ac:spMkLst>
            <pc:docMk/>
            <pc:sldMk cId="1285085643" sldId="802"/>
            <ac:spMk id="4" creationId="{657372B2-2E44-4794-88A6-C7091246258A}"/>
          </ac:spMkLst>
        </pc:spChg>
      </pc:sldChg>
      <pc:sldChg chg="addSp modSp">
        <pc:chgData name="Rojek Patrycja" userId="ffafe4f8-7962-4666-b0fd-f81c315df8dc" providerId="ADAL" clId="{D08E04E3-6F45-4F1D-80F7-F54A3EEBC6CD}" dt="2024-07-24T13:26:30.432" v="1574"/>
        <pc:sldMkLst>
          <pc:docMk/>
          <pc:sldMk cId="643771532" sldId="807"/>
        </pc:sldMkLst>
        <pc:spChg chg="mod">
          <ac:chgData name="Rojek Patrycja" userId="ffafe4f8-7962-4666-b0fd-f81c315df8dc" providerId="ADAL" clId="{D08E04E3-6F45-4F1D-80F7-F54A3EEBC6CD}" dt="2024-07-24T12:55:07.703" v="1342" actId="20577"/>
          <ac:spMkLst>
            <pc:docMk/>
            <pc:sldMk cId="643771532" sldId="807"/>
            <ac:spMk id="3" creationId="{AADA34FE-6E07-53CA-F892-D3A6B43BDDC3}"/>
          </ac:spMkLst>
        </pc:spChg>
        <pc:spChg chg="add">
          <ac:chgData name="Rojek Patrycja" userId="ffafe4f8-7962-4666-b0fd-f81c315df8dc" providerId="ADAL" clId="{D08E04E3-6F45-4F1D-80F7-F54A3EEBC6CD}" dt="2024-07-24T13:26:30.432" v="1574"/>
          <ac:spMkLst>
            <pc:docMk/>
            <pc:sldMk cId="643771532" sldId="807"/>
            <ac:spMk id="4" creationId="{8A8D2A9B-EB2F-4CC1-B35B-42BF3AD79726}"/>
          </ac:spMkLst>
        </pc:spChg>
      </pc:sldChg>
      <pc:sldChg chg="del">
        <pc:chgData name="Rojek Patrycja" userId="ffafe4f8-7962-4666-b0fd-f81c315df8dc" providerId="ADAL" clId="{D08E04E3-6F45-4F1D-80F7-F54A3EEBC6CD}" dt="2024-07-24T10:55:13.290" v="677" actId="2696"/>
        <pc:sldMkLst>
          <pc:docMk/>
          <pc:sldMk cId="1937241017" sldId="809"/>
        </pc:sldMkLst>
      </pc:sldChg>
      <pc:sldChg chg="addSp delSp modSp add">
        <pc:chgData name="Rojek Patrycja" userId="ffafe4f8-7962-4666-b0fd-f81c315df8dc" providerId="ADAL" clId="{D08E04E3-6F45-4F1D-80F7-F54A3EEBC6CD}" dt="2024-07-24T13:30:59.414" v="1581" actId="478"/>
        <pc:sldMkLst>
          <pc:docMk/>
          <pc:sldMk cId="2809958426" sldId="810"/>
        </pc:sldMkLst>
        <pc:spChg chg="mod">
          <ac:chgData name="Rojek Patrycja" userId="ffafe4f8-7962-4666-b0fd-f81c315df8dc" providerId="ADAL" clId="{D08E04E3-6F45-4F1D-80F7-F54A3EEBC6CD}" dt="2024-07-24T13:24:33.375" v="1559" actId="20577"/>
          <ac:spMkLst>
            <pc:docMk/>
            <pc:sldMk cId="2809958426" sldId="810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3:01:34.066" v="1504" actId="255"/>
          <ac:spMkLst>
            <pc:docMk/>
            <pc:sldMk cId="2809958426" sldId="810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53.417" v="1562"/>
          <ac:spMkLst>
            <pc:docMk/>
            <pc:sldMk cId="2809958426" sldId="810"/>
            <ac:spMk id="4" creationId="{C30653BA-2872-4FA9-BC0E-335EF4A4E416}"/>
          </ac:spMkLst>
        </pc:spChg>
        <pc:spChg chg="add del mod">
          <ac:chgData name="Rojek Patrycja" userId="ffafe4f8-7962-4666-b0fd-f81c315df8dc" providerId="ADAL" clId="{D08E04E3-6F45-4F1D-80F7-F54A3EEBC6CD}" dt="2024-07-24T13:30:59.414" v="1581" actId="478"/>
          <ac:spMkLst>
            <pc:docMk/>
            <pc:sldMk cId="2809958426" sldId="810"/>
            <ac:spMk id="5" creationId="{2A580D6E-0005-410F-B490-35AA8604853C}"/>
          </ac:spMkLst>
        </pc:spChg>
      </pc:sldChg>
      <pc:sldChg chg="add del">
        <pc:chgData name="Rojek Patrycja" userId="ffafe4f8-7962-4666-b0fd-f81c315df8dc" providerId="ADAL" clId="{D08E04E3-6F45-4F1D-80F7-F54A3EEBC6CD}" dt="2024-07-24T10:50:24.339" v="551" actId="2696"/>
        <pc:sldMkLst>
          <pc:docMk/>
          <pc:sldMk cId="513771904" sldId="811"/>
        </pc:sldMkLst>
      </pc:sldChg>
      <pc:sldChg chg="addSp delSp modSp add">
        <pc:chgData name="Rojek Patrycja" userId="ffafe4f8-7962-4666-b0fd-f81c315df8dc" providerId="ADAL" clId="{D08E04E3-6F45-4F1D-80F7-F54A3EEBC6CD}" dt="2024-07-24T13:34:02.382" v="1586" actId="207"/>
        <pc:sldMkLst>
          <pc:docMk/>
          <pc:sldMk cId="3104753093" sldId="811"/>
        </pc:sldMkLst>
        <pc:spChg chg="mod">
          <ac:chgData name="Rojek Patrycja" userId="ffafe4f8-7962-4666-b0fd-f81c315df8dc" providerId="ADAL" clId="{D08E04E3-6F45-4F1D-80F7-F54A3EEBC6CD}" dt="2024-07-24T13:34:02.382" v="1586" actId="207"/>
          <ac:spMkLst>
            <pc:docMk/>
            <pc:sldMk cId="3104753093" sldId="811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0:54:35.544" v="672" actId="20577"/>
          <ac:spMkLst>
            <pc:docMk/>
            <pc:sldMk cId="3104753093" sldId="811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45.057" v="1561"/>
          <ac:spMkLst>
            <pc:docMk/>
            <pc:sldMk cId="3104753093" sldId="811"/>
            <ac:spMk id="4" creationId="{97C9E4DF-BA27-48D2-AB0C-23FA24B9077C}"/>
          </ac:spMkLst>
        </pc:spChg>
        <pc:spChg chg="add del">
          <ac:chgData name="Rojek Patrycja" userId="ffafe4f8-7962-4666-b0fd-f81c315df8dc" providerId="ADAL" clId="{D08E04E3-6F45-4F1D-80F7-F54A3EEBC6CD}" dt="2024-07-24T13:26:03.638" v="1567"/>
          <ac:spMkLst>
            <pc:docMk/>
            <pc:sldMk cId="3104753093" sldId="811"/>
            <ac:spMk id="5" creationId="{C60D8BC5-58D5-451C-A936-42902C46010F}"/>
          </ac:spMkLst>
        </pc:spChg>
      </pc:sldChg>
      <pc:sldChg chg="modSp add del">
        <pc:chgData name="Rojek Patrycja" userId="ffafe4f8-7962-4666-b0fd-f81c315df8dc" providerId="ADAL" clId="{D08E04E3-6F45-4F1D-80F7-F54A3EEBC6CD}" dt="2024-07-24T11:20:18.971" v="847" actId="2696"/>
        <pc:sldMkLst>
          <pc:docMk/>
          <pc:sldMk cId="736987272" sldId="812"/>
        </pc:sldMkLst>
        <pc:spChg chg="mod">
          <ac:chgData name="Rojek Patrycja" userId="ffafe4f8-7962-4666-b0fd-f81c315df8dc" providerId="ADAL" clId="{D08E04E3-6F45-4F1D-80F7-F54A3EEBC6CD}" dt="2024-07-24T11:01:42.103" v="725" actId="20577"/>
          <ac:spMkLst>
            <pc:docMk/>
            <pc:sldMk cId="736987272" sldId="812"/>
            <ac:spMk id="2" creationId="{AE64E647-908A-4479-B7EF-839E2DD61B88}"/>
          </ac:spMkLst>
        </pc:spChg>
        <pc:spChg chg="mod">
          <ac:chgData name="Rojek Patrycja" userId="ffafe4f8-7962-4666-b0fd-f81c315df8dc" providerId="ADAL" clId="{D08E04E3-6F45-4F1D-80F7-F54A3EEBC6CD}" dt="2024-07-24T11:01:20.597" v="694" actId="6549"/>
          <ac:spMkLst>
            <pc:docMk/>
            <pc:sldMk cId="736987272" sldId="812"/>
            <ac:spMk id="3" creationId="{8B959463-C059-4A0C-B871-C4D19671AB5D}"/>
          </ac:spMkLst>
        </pc:spChg>
      </pc:sldChg>
      <pc:sldChg chg="add">
        <pc:chgData name="Rojek Patrycja" userId="ffafe4f8-7962-4666-b0fd-f81c315df8dc" providerId="ADAL" clId="{D08E04E3-6F45-4F1D-80F7-F54A3EEBC6CD}" dt="2024-07-24T11:12:05.473" v="738"/>
        <pc:sldMkLst>
          <pc:docMk/>
          <pc:sldMk cId="1231443669" sldId="815"/>
        </pc:sldMkLst>
      </pc:sldChg>
      <pc:sldChg chg="modSp add">
        <pc:chgData name="Rojek Patrycja" userId="ffafe4f8-7962-4666-b0fd-f81c315df8dc" providerId="ADAL" clId="{D08E04E3-6F45-4F1D-80F7-F54A3EEBC6CD}" dt="2024-07-24T13:34:21.631" v="1588" actId="207"/>
        <pc:sldMkLst>
          <pc:docMk/>
          <pc:sldMk cId="508977771" sldId="827"/>
        </pc:sldMkLst>
        <pc:spChg chg="mod">
          <ac:chgData name="Rojek Patrycja" userId="ffafe4f8-7962-4666-b0fd-f81c315df8dc" providerId="ADAL" clId="{D08E04E3-6F45-4F1D-80F7-F54A3EEBC6CD}" dt="2024-07-24T13:34:21.631" v="1588" actId="207"/>
          <ac:spMkLst>
            <pc:docMk/>
            <pc:sldMk cId="508977771" sldId="827"/>
            <ac:spMk id="2" creationId="{FC2E39D6-8A5A-4A8E-B6CF-88911519614C}"/>
          </ac:spMkLst>
        </pc:spChg>
        <pc:spChg chg="mod">
          <ac:chgData name="Rojek Patrycja" userId="ffafe4f8-7962-4666-b0fd-f81c315df8dc" providerId="ADAL" clId="{D08E04E3-6F45-4F1D-80F7-F54A3EEBC6CD}" dt="2024-07-24T12:39:54.074" v="1144" actId="20577"/>
          <ac:spMkLst>
            <pc:docMk/>
            <pc:sldMk cId="508977771" sldId="827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2:53:32.824" v="1339" actId="20577"/>
        <pc:sldMkLst>
          <pc:docMk/>
          <pc:sldMk cId="1436883125" sldId="831"/>
        </pc:sldMkLst>
        <pc:spChg chg="mod">
          <ac:chgData name="Rojek Patrycja" userId="ffafe4f8-7962-4666-b0fd-f81c315df8dc" providerId="ADAL" clId="{D08E04E3-6F45-4F1D-80F7-F54A3EEBC6CD}" dt="2024-07-24T12:53:32.824" v="1339" actId="20577"/>
          <ac:spMkLst>
            <pc:docMk/>
            <pc:sldMk cId="1436883125" sldId="831"/>
            <ac:spMk id="3" creationId="{FF0D4ACF-48BB-4408-B9A2-6BD9CCA1C113}"/>
          </ac:spMkLst>
        </pc:spChg>
      </pc:sldChg>
      <pc:sldChg chg="modSp add">
        <pc:chgData name="Rojek Patrycja" userId="ffafe4f8-7962-4666-b0fd-f81c315df8dc" providerId="ADAL" clId="{D08E04E3-6F45-4F1D-80F7-F54A3EEBC6CD}" dt="2024-07-24T13:34:26.257" v="1589" actId="207"/>
        <pc:sldMkLst>
          <pc:docMk/>
          <pc:sldMk cId="391032669" sldId="832"/>
        </pc:sldMkLst>
        <pc:spChg chg="mod">
          <ac:chgData name="Rojek Patrycja" userId="ffafe4f8-7962-4666-b0fd-f81c315df8dc" providerId="ADAL" clId="{D08E04E3-6F45-4F1D-80F7-F54A3EEBC6CD}" dt="2024-07-24T13:34:26.257" v="1589" actId="207"/>
          <ac:spMkLst>
            <pc:docMk/>
            <pc:sldMk cId="391032669" sldId="832"/>
            <ac:spMk id="2" creationId="{FC2E39D6-8A5A-4A8E-B6CF-88911519614C}"/>
          </ac:spMkLst>
        </pc:spChg>
      </pc:sldChg>
      <pc:sldChg chg="add">
        <pc:chgData name="Rojek Patrycja" userId="ffafe4f8-7962-4666-b0fd-f81c315df8dc" providerId="ADAL" clId="{D08E04E3-6F45-4F1D-80F7-F54A3EEBC6CD}" dt="2024-07-24T11:14:00.563" v="838"/>
        <pc:sldMkLst>
          <pc:docMk/>
          <pc:sldMk cId="3806199763" sldId="837"/>
        </pc:sldMkLst>
      </pc:sldChg>
      <pc:sldChg chg="add">
        <pc:chgData name="Rojek Patrycja" userId="ffafe4f8-7962-4666-b0fd-f81c315df8dc" providerId="ADAL" clId="{D08E04E3-6F45-4F1D-80F7-F54A3EEBC6CD}" dt="2024-07-24T11:14:11.799" v="839"/>
        <pc:sldMkLst>
          <pc:docMk/>
          <pc:sldMk cId="1971708152" sldId="838"/>
        </pc:sldMkLst>
      </pc:sldChg>
      <pc:sldChg chg="add">
        <pc:chgData name="Rojek Patrycja" userId="ffafe4f8-7962-4666-b0fd-f81c315df8dc" providerId="ADAL" clId="{D08E04E3-6F45-4F1D-80F7-F54A3EEBC6CD}" dt="2024-07-24T11:14:23.574" v="840"/>
        <pc:sldMkLst>
          <pc:docMk/>
          <pc:sldMk cId="3796568399" sldId="840"/>
        </pc:sldMkLst>
      </pc:sldChg>
      <pc:sldChg chg="add del">
        <pc:chgData name="Rojek Patrycja" userId="ffafe4f8-7962-4666-b0fd-f81c315df8dc" providerId="ADAL" clId="{D08E04E3-6F45-4F1D-80F7-F54A3EEBC6CD}" dt="2024-07-24T13:36:02.219" v="1596" actId="2696"/>
        <pc:sldMkLst>
          <pc:docMk/>
          <pc:sldMk cId="4207358233" sldId="841"/>
        </pc:sldMkLst>
      </pc:sldChg>
      <pc:sldChg chg="add">
        <pc:chgData name="Rojek Patrycja" userId="ffafe4f8-7962-4666-b0fd-f81c315df8dc" providerId="ADAL" clId="{D08E04E3-6F45-4F1D-80F7-F54A3EEBC6CD}" dt="2024-07-24T11:14:57.324" v="841"/>
        <pc:sldMkLst>
          <pc:docMk/>
          <pc:sldMk cId="684050705" sldId="842"/>
        </pc:sldMkLst>
      </pc:sldChg>
      <pc:sldChg chg="addSp delSp add del">
        <pc:chgData name="Rojek Patrycja" userId="ffafe4f8-7962-4666-b0fd-f81c315df8dc" providerId="ADAL" clId="{D08E04E3-6F45-4F1D-80F7-F54A3EEBC6CD}" dt="2024-07-24T13:35:39.697" v="1594" actId="2696"/>
        <pc:sldMkLst>
          <pc:docMk/>
          <pc:sldMk cId="249535283" sldId="843"/>
        </pc:sldMkLst>
        <pc:spChg chg="add del">
          <ac:chgData name="Rojek Patrycja" userId="ffafe4f8-7962-4666-b0fd-f81c315df8dc" providerId="ADAL" clId="{D08E04E3-6F45-4F1D-80F7-F54A3EEBC6CD}" dt="2024-07-24T13:26:33.733" v="1576"/>
          <ac:spMkLst>
            <pc:docMk/>
            <pc:sldMk cId="249535283" sldId="843"/>
            <ac:spMk id="5" creationId="{8EF3CEA1-6D5B-4A1C-8F4E-B002860BE4D2}"/>
          </ac:spMkLst>
        </pc:spChg>
      </pc:sldChg>
      <pc:sldChg chg="modSp add">
        <pc:chgData name="Rojek Patrycja" userId="ffafe4f8-7962-4666-b0fd-f81c315df8dc" providerId="ADAL" clId="{D08E04E3-6F45-4F1D-80F7-F54A3EEBC6CD}" dt="2024-07-24T12:51:47.235" v="1335" actId="113"/>
        <pc:sldMkLst>
          <pc:docMk/>
          <pc:sldMk cId="1975126212" sldId="844"/>
        </pc:sldMkLst>
        <pc:spChg chg="mod">
          <ac:chgData name="Rojek Patrycja" userId="ffafe4f8-7962-4666-b0fd-f81c315df8dc" providerId="ADAL" clId="{D08E04E3-6F45-4F1D-80F7-F54A3EEBC6CD}" dt="2024-07-24T11:20:06.204" v="845"/>
          <ac:spMkLst>
            <pc:docMk/>
            <pc:sldMk cId="1975126212" sldId="844"/>
            <ac:spMk id="2" creationId="{FC2E39D6-8A5A-4A8E-B6CF-88911519614C}"/>
          </ac:spMkLst>
        </pc:spChg>
        <pc:spChg chg="mod">
          <ac:chgData name="Rojek Patrycja" userId="ffafe4f8-7962-4666-b0fd-f81c315df8dc" providerId="ADAL" clId="{D08E04E3-6F45-4F1D-80F7-F54A3EEBC6CD}" dt="2024-07-24T12:51:47.235" v="1335" actId="113"/>
          <ac:spMkLst>
            <pc:docMk/>
            <pc:sldMk cId="1975126212" sldId="844"/>
            <ac:spMk id="3" creationId="{3557CD8B-BA22-482A-8E8C-8E202D4D7AC7}"/>
          </ac:spMkLst>
        </pc:spChg>
      </pc:sldChg>
      <pc:sldChg chg="modSp">
        <pc:chgData name="Rojek Patrycja" userId="ffafe4f8-7962-4666-b0fd-f81c315df8dc" providerId="ADAL" clId="{D08E04E3-6F45-4F1D-80F7-F54A3EEBC6CD}" dt="2024-07-24T12:44:32.161" v="1310" actId="20577"/>
        <pc:sldMkLst>
          <pc:docMk/>
          <pc:sldMk cId="865479009" sldId="845"/>
        </pc:sldMkLst>
        <pc:spChg chg="mod">
          <ac:chgData name="Rojek Patrycja" userId="ffafe4f8-7962-4666-b0fd-f81c315df8dc" providerId="ADAL" clId="{D08E04E3-6F45-4F1D-80F7-F54A3EEBC6CD}" dt="2024-07-24T12:44:32.161" v="1310" actId="20577"/>
          <ac:spMkLst>
            <pc:docMk/>
            <pc:sldMk cId="865479009" sldId="845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2:53:00" v="1336" actId="20577"/>
        <pc:sldMkLst>
          <pc:docMk/>
          <pc:sldMk cId="1073861048" sldId="846"/>
        </pc:sldMkLst>
        <pc:spChg chg="mod">
          <ac:chgData name="Rojek Patrycja" userId="ffafe4f8-7962-4666-b0fd-f81c315df8dc" providerId="ADAL" clId="{D08E04E3-6F45-4F1D-80F7-F54A3EEBC6CD}" dt="2024-07-24T12:53:00" v="1336" actId="20577"/>
          <ac:spMkLst>
            <pc:docMk/>
            <pc:sldMk cId="1073861048" sldId="846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3:35:54.428" v="1595" actId="207"/>
        <pc:sldMkLst>
          <pc:docMk/>
          <pc:sldMk cId="841552427" sldId="847"/>
        </pc:sldMkLst>
        <pc:spChg chg="mod">
          <ac:chgData name="Rojek Patrycja" userId="ffafe4f8-7962-4666-b0fd-f81c315df8dc" providerId="ADAL" clId="{D08E04E3-6F45-4F1D-80F7-F54A3EEBC6CD}" dt="2024-07-24T13:35:54.428" v="1595" actId="207"/>
          <ac:spMkLst>
            <pc:docMk/>
            <pc:sldMk cId="841552427" sldId="847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3:14:04.334" v="1556" actId="20577"/>
          <ac:spMkLst>
            <pc:docMk/>
            <pc:sldMk cId="841552427" sldId="847"/>
            <ac:spMk id="3" creationId="{00000000-0000-0000-0000-000000000000}"/>
          </ac:spMkLst>
        </pc:spChg>
      </pc:sldChg>
    </pc:docChg>
  </pc:docChgLst>
  <pc:docChgLst>
    <pc:chgData name="Barański Grzegorz" userId="S::baranskig@slaskie.pl::4d04fd89-a2e7-4daa-bbef-a330105f3c3d" providerId="AD" clId="Web-{F63D57ED-4E04-0997-F53D-A5DBBCE0ABFF}"/>
    <pc:docChg chg="modSld">
      <pc:chgData name="Barański Grzegorz" userId="S::baranskig@slaskie.pl::4d04fd89-a2e7-4daa-bbef-a330105f3c3d" providerId="AD" clId="Web-{F63D57ED-4E04-0997-F53D-A5DBBCE0ABFF}" dt="2024-07-24T10:21:23.624" v="9" actId="20577"/>
      <pc:docMkLst>
        <pc:docMk/>
      </pc:docMkLst>
      <pc:sldChg chg="modSp">
        <pc:chgData name="Barański Grzegorz" userId="S::baranskig@slaskie.pl::4d04fd89-a2e7-4daa-bbef-a330105f3c3d" providerId="AD" clId="Web-{F63D57ED-4E04-0997-F53D-A5DBBCE0ABFF}" dt="2024-07-24T10:21:23.624" v="9" actId="20577"/>
        <pc:sldMkLst>
          <pc:docMk/>
          <pc:sldMk cId="3731129210" sldId="703"/>
        </pc:sldMkLst>
        <pc:spChg chg="mod">
          <ac:chgData name="Barański Grzegorz" userId="S::baranskig@slaskie.pl::4d04fd89-a2e7-4daa-bbef-a330105f3c3d" providerId="AD" clId="Web-{F63D57ED-4E04-0997-F53D-A5DBBCE0ABFF}" dt="2024-07-24T10:21:23.624" v="9" actId="20577"/>
          <ac:spMkLst>
            <pc:docMk/>
            <pc:sldMk cId="3731129210" sldId="703"/>
            <ac:spMk id="15" creationId="{1A365829-BF54-41E6-86AE-EC571D59EF72}"/>
          </ac:spMkLst>
        </pc:spChg>
      </pc:sldChg>
    </pc:docChg>
  </pc:docChgLst>
  <pc:docChgLst>
    <pc:chgData name="Barański Grzegorz" userId="S::baranskig@slaskie.pl::4d04fd89-a2e7-4daa-bbef-a330105f3c3d" providerId="AD" clId="Web-{881E9607-944E-41B9-1CE2-1C641D45B53C}"/>
    <pc:docChg chg="addSld delSld modSld modSection">
      <pc:chgData name="Barański Grzegorz" userId="S::baranskig@slaskie.pl::4d04fd89-a2e7-4daa-bbef-a330105f3c3d" providerId="AD" clId="Web-{881E9607-944E-41B9-1CE2-1C641D45B53C}" dt="2024-07-24T13:30:05.674" v="57" actId="20577"/>
      <pc:docMkLst>
        <pc:docMk/>
      </pc:docMkLst>
      <pc:sldChg chg="modSp">
        <pc:chgData name="Barański Grzegorz" userId="S::baranskig@slaskie.pl::4d04fd89-a2e7-4daa-bbef-a330105f3c3d" providerId="AD" clId="Web-{881E9607-944E-41B9-1CE2-1C641D45B53C}" dt="2024-07-24T13:30:05.674" v="57" actId="20577"/>
        <pc:sldMkLst>
          <pc:docMk/>
          <pc:sldMk cId="3104753093" sldId="811"/>
        </pc:sldMkLst>
        <pc:spChg chg="mod">
          <ac:chgData name="Barański Grzegorz" userId="S::baranskig@slaskie.pl::4d04fd89-a2e7-4daa-bbef-a330105f3c3d" providerId="AD" clId="Web-{881E9607-944E-41B9-1CE2-1C641D45B53C}" dt="2024-07-24T13:30:05.674" v="57" actId="20577"/>
          <ac:spMkLst>
            <pc:docMk/>
            <pc:sldMk cId="3104753093" sldId="811"/>
            <ac:spMk id="2" creationId="{00000000-0000-0000-0000-000000000000}"/>
          </ac:spMkLst>
        </pc:spChg>
      </pc:sldChg>
      <pc:sldChg chg="modSp add replId">
        <pc:chgData name="Barański Grzegorz" userId="S::baranskig@slaskie.pl::4d04fd89-a2e7-4daa-bbef-a330105f3c3d" providerId="AD" clId="Web-{881E9607-944E-41B9-1CE2-1C641D45B53C}" dt="2024-07-24T12:29:32.398" v="53" actId="20577"/>
        <pc:sldMkLst>
          <pc:docMk/>
          <pc:sldMk cId="865479009" sldId="845"/>
        </pc:sldMkLst>
        <pc:spChg chg="mod">
          <ac:chgData name="Barański Grzegorz" userId="S::baranskig@slaskie.pl::4d04fd89-a2e7-4daa-bbef-a330105f3c3d" providerId="AD" clId="Web-{881E9607-944E-41B9-1CE2-1C641D45B53C}" dt="2024-07-24T12:29:32.398" v="53" actId="20577"/>
          <ac:spMkLst>
            <pc:docMk/>
            <pc:sldMk cId="865479009" sldId="845"/>
            <ac:spMk id="3" creationId="{3557CD8B-BA22-482A-8E8C-8E202D4D7AC7}"/>
          </ac:spMkLst>
        </pc:spChg>
      </pc:sldChg>
      <pc:sldChg chg="new del">
        <pc:chgData name="Barański Grzegorz" userId="S::baranskig@slaskie.pl::4d04fd89-a2e7-4daa-bbef-a330105f3c3d" providerId="AD" clId="Web-{881E9607-944E-41B9-1CE2-1C641D45B53C}" dt="2024-07-24T12:25:56.766" v="1"/>
        <pc:sldMkLst>
          <pc:docMk/>
          <pc:sldMk cId="959779593" sldId="8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2024-07-24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2024-07-24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040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096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9330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1BBF56B-2323-47A2-8713-7D2141661546}" type="datetime1">
              <a:rPr lang="pl-PL" smtClean="0"/>
              <a:t>2024-07-24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A1F0562D-26CE-4E64-A5F0-5A99E9AA8333}" type="datetime1">
              <a:rPr lang="pl-PL" smtClean="0"/>
              <a:t>2024-07-24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45DC5D79-D28C-4170-9354-553A0CF26DAC}" type="datetime1">
              <a:rPr lang="pl-PL" smtClean="0"/>
              <a:t>2024-07-24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ap.sejm.gov.pl/isap.nsf/DocDetails.xsp?id=WDU20240000598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Pomoc publiczna </a:t>
            </a:r>
            <a:br>
              <a:rPr lang="pl-PL" dirty="0"/>
            </a:br>
            <a:r>
              <a:rPr lang="pl-PL" dirty="0">
                <a:latin typeface="Open Sans"/>
                <a:ea typeface="Open Sans"/>
                <a:cs typeface="Open Sans"/>
              </a:rPr>
              <a:t>w ramach naboru dot.</a:t>
            </a:r>
            <a:br>
              <a:rPr lang="pl-PL" dirty="0">
                <a:latin typeface="Open Sans"/>
                <a:ea typeface="Open Sans"/>
                <a:cs typeface="Open Sans"/>
              </a:rPr>
            </a:br>
            <a:r>
              <a:rPr lang="pl-PL" dirty="0"/>
              <a:t>cyfryzacji administracji publicznej </a:t>
            </a:r>
            <a:br>
              <a:rPr lang="pl-PL" dirty="0"/>
            </a:br>
            <a:r>
              <a:rPr lang="pl-PL" dirty="0"/>
              <a:t>FESL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</p:spPr>
        <p:txBody>
          <a:bodyPr/>
          <a:lstStyle/>
          <a:p>
            <a:fld id="{D2453F02-ED37-4671-B884-1ECB19E16F55}" type="datetime1">
              <a:rPr lang="pl-PL" smtClean="0"/>
              <a:t>2024-07-24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12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Art. 14 Regionalna pomoc inwestycyjna</a:t>
            </a:r>
            <a:endParaRPr lang="pl-PL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Wartości niematerialne i prawne kwalifikują się do obliczania kosztów inwestycyjnych, jeżeli spełniają następujące warunki: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należy z nich korzystać wyłącznie w zakładzie otrzymującym pomoc;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muszą podlegać amortyzacji;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należy je nabyć na warunkach rynkowych od osób trzecich niepowiązanych z nabywcą; 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muszą być włączone do aktywów przedsiębiorstwa otrzymującego pomoc i muszą pozostać związane z projektem, na który przyznano pomoc, przez co najmniej 5 lat (3 lata w przypadku MŚP);</a:t>
            </a: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86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/>
              <a:t>Art. 14 Regionalna pomoc inwestycyjna</a:t>
            </a:r>
            <a:endParaRPr lang="pl-PL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W przypadku dużych przedsiębiorstw koszty wartości niematerialnych i prawnych są kwalifikowalne jedynie do wysokości 50 % całkowitych kwalifikowalnych kosztów inwestycji początkowej. W przypadku MŚP za koszty kwalifikowalne uznaje się 100 % kosztów wartości niematerialnych i prawnych;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Intensywność wsparcia 30% (mapa pomocy regionalnej - obszar a) + BONUS 20% dla małych przedsiębiorstw / 10% dla średnich przedsiębiorstw; 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Wkład własny – finansowy w wysokości co najmniej 25 % kosztów kwalifikowalnych, w postaci wolnej od wszelkiego publicznego wsparcia finansowego;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Nie ma zastosowania do pomocy przeznaczonej dla sektora transportu.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Pozostałe warunki z art. 14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47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  <a:ea typeface="Open Sans"/>
                <a:cs typeface="Open Sans"/>
              </a:rPr>
              <a:t>Artykuł 53 Pomoc na kulturę i zachowanie dziedzictwa kulturowego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Pomoc inwestycyjna, w tym na poprawę dostępu do dziedzictwa kulturowego, koszty digitalizacji i innych nowych technologii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Obejmuje m.in.: muzea, archiwa, biblioteki, ośrodki lub przestrzenie kulturalne i artystyczne, teatry, kina, opery, sale koncertowe, inne organizacje wystawiające widowiska sceniczne, instytucje odpowiedzialne za dziedzictwo filmowe oraz inne podobne infrastruktury, organizacje i instytucje kulturalne i artystyczne;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Koszty kwalifikowalne = rzeczowe aktywa trwałe i wartości niematerialne i prawne;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97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  <a:ea typeface="Open Sans"/>
                <a:cs typeface="Open Sans"/>
              </a:rPr>
              <a:t>Artykuł 53 Pomoc na kulturę i zachowanie dziedzictwa kulturowego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kwota pomocy INWESTYCYJNEJ nie przekracza różnicy między kosztami kwalifikowalnymi a zyskiem operacyjnym z inwestycji;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Zysk operacyjny odlicza się od kosztów kwalifikowalnych ex </a:t>
            </a:r>
            <a:r>
              <a:rPr lang="pl-PL" sz="2000" dirty="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 dirty="0">
                <a:latin typeface="+mn-lt"/>
                <a:ea typeface="Open Sans"/>
                <a:cs typeface="Open Sans"/>
              </a:rPr>
              <a:t>, na podstawie rozsądnych prognoz, albo przy użyciu mechanizmu wycofania; 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</a:rPr>
              <a:t>Wylicza się go w okresie amortyzacji, stopa dyskontowa 4%, nie obejmuje kosztów pośrednich;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 przypadku pomocy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nieprzekraczającej 2,2 mln EUR </a:t>
            </a:r>
            <a:r>
              <a:rPr lang="pl-PL" sz="2000" dirty="0">
                <a:latin typeface="+mn-lt"/>
                <a:ea typeface="Open Sans"/>
                <a:cs typeface="Open Sans"/>
              </a:rPr>
              <a:t>jako alternatywę do zastosowania metody, o której mowa w ust. 6 i 7, maksymalną kwotę pomocy można ustalić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na poziomie 80 % kosztów kwalifikowalnych</a:t>
            </a:r>
            <a:r>
              <a:rPr lang="pl-PL" sz="2000" dirty="0">
                <a:latin typeface="+mn-lt"/>
                <a:ea typeface="Open Sans"/>
                <a:cs typeface="Open Sans"/>
              </a:rPr>
              <a:t>;</a:t>
            </a:r>
          </a:p>
          <a:p>
            <a:pPr marL="251460" indent="-251460"/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kulturę i zachowanie dziedzictwa kulturowego: 165 mln EUR na projekt.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32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46281"/>
            <a:ext cx="8640381" cy="1406246"/>
          </a:xfrm>
        </p:spPr>
        <p:txBody>
          <a:bodyPr>
            <a:normAutofit/>
          </a:bodyPr>
          <a:lstStyle/>
          <a:p>
            <a:r>
              <a:rPr lang="pl-PL">
                <a:latin typeface="+mn-lt"/>
              </a:rPr>
              <a:t>Art.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411685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</a:rPr>
              <a:t>Dodatkowe wsparcie dla magazynów energii pochodzącej z instalacji OZE;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Część związana z magazynowaniem musi odbierać co najmniej 75 % energii z bezpośrednio podłączonej instalacji wytwarzania energii z OZE w skali roku (dotyczy energii elektrycznej i cieplnej);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Za koszty kwalifikowalne uznaje się całkowity koszt inwestycji;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Intensywność pomocy nie może przekraczać: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1600" dirty="0">
                <a:latin typeface="+mn-lt"/>
                <a:ea typeface="Open Sans"/>
                <a:cs typeface="Open Sans"/>
              </a:rPr>
              <a:t>45 % kosztów kwalifikowalnych w przypadku inwestycji w produkcję odnawialnych źródeł energii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1600" dirty="0">
                <a:latin typeface="+mn-lt"/>
                <a:ea typeface="Open Sans"/>
                <a:cs typeface="Open Sans"/>
              </a:rPr>
              <a:t>30 % kosztów kwalifikowalnych w przypadku każdej innej inwestycji objętej niniejszym artykułem 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</a:rPr>
              <a:t>+ bonusy za MŚP (20% małe przedsiębiorstwa, 10% średnie przedsiębiorstwa); 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Brak premii 15% za woj. śląskie!!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1600" dirty="0">
                <a:latin typeface="+mn-lt"/>
                <a:ea typeface="Open Sans"/>
                <a:cs typeface="Open Sans"/>
              </a:rPr>
              <a:t>: pomoc inwestycyjna na ochronę środowiska, o ile nie określono inaczej: 30 mln EUR na przedsiębiorstwo na projekt inwestycyjny </a:t>
            </a:r>
            <a:r>
              <a:rPr lang="pl-PL" sz="1600" b="1" dirty="0">
                <a:solidFill>
                  <a:schemeClr val="accent4"/>
                </a:solidFill>
                <a:latin typeface="+mn-lt"/>
                <a:ea typeface="Open Sans"/>
                <a:cs typeface="Open Sans"/>
              </a:rPr>
              <a:t>(jeśli w projekcie tylko magazyn to…)</a:t>
            </a:r>
            <a:endParaRPr lang="pl-PL" sz="16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EBD98E-9C7A-4FD3-8C04-71C3F66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909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 dirty="0"/>
              <a:t>Efekt zachęty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>
            <a:normAutofit/>
          </a:bodyPr>
          <a:lstStyle/>
          <a:p>
            <a:r>
              <a:rPr lang="pl-PL" dirty="0"/>
              <a:t>Pomoc publiczna udzielana w oparciu o Rozporządzenie Komisji (UE) nr 651/2014 </a:t>
            </a:r>
            <a:r>
              <a:rPr lang="pl-PL" b="1" dirty="0"/>
              <a:t>MUSI SPEŁNIAĆ EFEKT ZCHĘTY (ARTYKUŁ 6)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Pomoc wywołuje efekt zachęty, jeżeli beneficjent złożył do danego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państwa członkowskiego pisemny wniosek o przyznanie pomocy przed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rozpoczęciem prac nad projektem lub rozpoczęciem działalności</a:t>
            </a:r>
          </a:p>
          <a:p>
            <a:endParaRPr lang="pl-PL" dirty="0"/>
          </a:p>
          <a:p>
            <a:r>
              <a:rPr lang="pl-PL" dirty="0"/>
              <a:t>Ogłoszenie przetargu, które wiąże się z koniecznością podpisania umowy z wykonawcą, będzie stanowiło rozpoczęcie prac nad projektem. Aby efekt zachęty był spełniony, w warunkach przetargu należy zawrzeć zastrzeżenie, iż umowa zostanie zawarta pod warunkiem przyznania dofinansowania</a:t>
            </a:r>
          </a:p>
          <a:p>
            <a:r>
              <a:rPr lang="pl-PL" b="1" dirty="0"/>
              <a:t>Uwaga: efekt zachęty nie dotyczy pomocy de minimis, a w zakresie kultury uznaje się, że efekt zachęty jest spełniony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883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BENEFICJENT FUNDUSZOWY, BENEFICJENT POMOCOWY</a:t>
            </a:r>
          </a:p>
        </p:txBody>
      </p:sp>
    </p:spTree>
    <p:extLst>
      <p:ext uri="{BB962C8B-B14F-4D97-AF65-F5344CB8AC3E}">
        <p14:creationId xmlns:p14="http://schemas.microsoft.com/office/powerpoint/2010/main" val="3806199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6F990-24FC-4862-9399-84206C3D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Beneficjent funduszowy, beneficjent pomocowy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FDCD1-FEB6-45A9-B890-CF00BC3B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Należy rozróżniać beneficjenta w rozumieniu regulacji funduszowych oraz beneficjenta w rozumieniu regulacji z zakresu pomocy publicznej/pomocy de minimis. </a:t>
            </a:r>
          </a:p>
          <a:p>
            <a:r>
              <a:rPr lang="pl-PL" dirty="0">
                <a:latin typeface="+mn-lt"/>
              </a:rPr>
              <a:t>Beneficjent funduszowy to podmiot, który jest uprawniony do aplikowania o środki w ramach EFRR i FST.</a:t>
            </a:r>
          </a:p>
          <a:p>
            <a:r>
              <a:rPr lang="pl-PL" dirty="0">
                <a:latin typeface="+mn-lt"/>
              </a:rPr>
              <a:t>Beneficjent pomocy publicznej i/lub pomocy de minimis to podmiot, który ze wsparcia ze środków unijnych czerpie bezpośrednio korzyści. Beneficjent funduszowy może być jednocześnie beneficjentem pomocy, ale nie musi. </a:t>
            </a:r>
          </a:p>
          <a:p>
            <a:r>
              <a:rPr lang="pl-PL" b="1" dirty="0">
                <a:solidFill>
                  <a:srgbClr val="00B050"/>
                </a:solidFill>
                <a:latin typeface="+mn-lt"/>
              </a:rPr>
              <a:t>W przypadku projektu partnerskiego pomoc publiczna może być udzielona partnerowi wiodącemu oraz również partnerom, jeśli są oni odpowiedzialni za zadanie w projekcie i mają przypisane konkretne wydatki.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DFC9EC-2324-4AA8-B6A7-ACF705934A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39293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313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POZIOMY POMOCY PUBLICZNEJ POMOCY DE MINIMIS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8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5D862-8BAC-46B9-B686-82265D87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Poziomy pomocy publicznej / pomocy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F2D2E-E7B9-4016-861D-12138918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Pomoc publiczna w ramach Rozporządzenia Komisji nr 651/2014 = pomoc na poziomie właściciela infrastruktury. </a:t>
            </a:r>
          </a:p>
          <a:p>
            <a:r>
              <a:rPr lang="pl-PL" dirty="0">
                <a:latin typeface="+mn-lt"/>
              </a:rPr>
              <a:t>Pomoc musi być przejrzysta, za jaką można uznać wyłącznie pomoc przyznawaną na poziomie właściciela/inwestora infrastruktury. Jej dalsze przetransferowywanie na kolejne poziomy, tzn. poziom operatora i użytkowników końcowych może nie mieć charakteru przejrzystego. </a:t>
            </a:r>
          </a:p>
          <a:p>
            <a:r>
              <a:rPr lang="pl-PL" dirty="0">
                <a:latin typeface="+mn-lt"/>
              </a:rPr>
              <a:t>Aby wykluczyć występowanie pomocy publicznej na poziomie operatora, udostępnienie/przekazanie infrastruktury musi nastąpić po cenie rynkowej.</a:t>
            </a:r>
          </a:p>
          <a:p>
            <a:r>
              <a:rPr lang="pl-PL" dirty="0">
                <a:latin typeface="+mn-lt"/>
              </a:rPr>
              <a:t>Ograniczenie udzielenia pomocy publicznej przez beneficjenta na kolejnych poziomach wynika z brzmienia definicji tego podmiotu zawartej w art. 2 pkt 9 rozporządzenia Parlamentu Europejskiego i Rady (UE) 2021/1060 – NIE DOTYCZY TO POMOCY DE MINIS.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7372B2-2E44-4794-88A6-C70912462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29565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508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Kiedy pomoc publiczna zasadniczo wystąpi?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67669"/>
            <a:ext cx="8640382" cy="4968552"/>
          </a:xfrm>
        </p:spPr>
        <p:txBody>
          <a:bodyPr>
            <a:noAutofit/>
          </a:bodyPr>
          <a:lstStyle/>
          <a:p>
            <a:r>
              <a:rPr lang="pl-PL" sz="2000" dirty="0">
                <a:latin typeface="+mn-lt"/>
              </a:rPr>
              <a:t>Projekt dotyczy: obszaru transportu zbiorowego, niepublicznych placówek edukacyjnych, obszaru kultury, działalności wodociągowo-kanalizacyjnej oraz gospodarki odpadami, działalności TBS</a:t>
            </a:r>
          </a:p>
          <a:p>
            <a:r>
              <a:rPr lang="pl-PL" sz="2000" dirty="0">
                <a:latin typeface="+mn-lt"/>
              </a:rPr>
              <a:t>Elementy dodatkowe wynikające z Europejskiego Zielonego Ładu – instalacje fotowoltaiczne w systemie on-grid, jeśli nie jest spełniony którykolwiek z poniższych warunków: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główna działalność jest niegospodarcza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energia jest zużywana głównie na potrzeby własne (maksymalnie 20% ilości energii wytworzonej w danej instalacji nie jest zużywane na potrzeby własne w ujęciu rocznym)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rozmiar (zdolność wytwórcza) instalacji nie przekracza realnego zapotrzebowania na energię elektryczną 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0653BA-2872-4FA9-BC0E-335EF4A4E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958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Open Sans"/>
                <a:ea typeface="Open Sans"/>
                <a:cs typeface="Open Sans"/>
              </a:rPr>
              <a:t>KOSZTY POŚREDNIE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68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Koszty pośrednie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rmAutofit/>
          </a:bodyPr>
          <a:lstStyle/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Jeśli w projekcie wystąpi pomoc publiczna/pomoc de minimis (wydatki wskazane w polu E.3.1) = koszty pośrednie powinny być objęte pomocą de minimis, do dostępnego limitu;</a:t>
            </a:r>
          </a:p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Projekt z częściową pomocą = jedna z poniższych opcji: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przypisanie pomocy de minimis do wielkości dofinansowania kosztów pośrednich, do posiadanego limitem;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ustalenie wielkości dofinansowania kosztów pośrednich, obejmujących jedynie cześć wydatków bezpośrednich nieobjętą pomocą = brak pomocy de minimis w kosztach pośrednich. UWAGA! Opis tej sytuacji (w tym wyliczenia) należy wskazać w polu E.1.2. Zadania w projekcie - koszty pośrednie lub A.4.2. Pomoc de minimis.</a:t>
            </a:r>
          </a:p>
          <a:p>
            <a:pPr lvl="0">
              <a:buClr>
                <a:srgbClr val="003399"/>
              </a:buClr>
            </a:pPr>
            <a:r>
              <a:rPr lang="pl-PL" b="1" dirty="0">
                <a:latin typeface="+mn-lt"/>
              </a:rPr>
              <a:t>Jeśli wnioskodawcą jest JST: </a:t>
            </a:r>
            <a:r>
              <a:rPr lang="pl-PL" dirty="0">
                <a:latin typeface="+mn-lt"/>
              </a:rPr>
              <a:t>Gmina/Miasto prowadzi działalność gospodarczą za pośrednictwem swojego urzędu, dlatego pomoc de minimis na dofinansowanie kosztów pośrednich będzie sprawozdawana na Urząd Gminy/Miasta.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771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LOKALNY CHARAKTER DZIAŁALOŚCI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50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Brak wpływu na wymianę handlową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pl-PL" dirty="0">
                <a:latin typeface="+mn-lt"/>
              </a:rPr>
              <a:t>Usługa jest objęta monopolem prawnym (ustanowionym zgodnie z prawem UE); </a:t>
            </a:r>
          </a:p>
          <a:p>
            <a:r>
              <a:rPr lang="pl-PL" dirty="0">
                <a:latin typeface="+mn-lt"/>
              </a:rPr>
              <a:t>Wspierane przedsiębiorstwo, prowadzi działalność wyłącznie na terenie gminy macierzystej lub ew. na terenie gmin sąsiednich na podstawie porozumienia komunalnego (art. 74 ustawy o samorządzie gminnym) i nie prowadzi w ogóle innej działalności lub stosuje zasady rozdzielności rachunkowej pomiędzy poszczególnymi rodzajami działalności;</a:t>
            </a:r>
          </a:p>
          <a:p>
            <a:r>
              <a:rPr lang="pl-PL" dirty="0">
                <a:latin typeface="+mn-lt"/>
              </a:rPr>
              <a:t>Przedsiębiorstwo jest prowadzone w formie zakładu budżetowego lub spółki kapitałowej, ale bez jakiegokolwiek udziału kapitału prywatnego i nie jest planowana sprzedaż udziałów lub akcji tej spółki podmiotom prywatnym;</a:t>
            </a:r>
          </a:p>
          <a:p>
            <a:r>
              <a:rPr lang="pl-PL" dirty="0">
                <a:latin typeface="+mn-lt"/>
              </a:rPr>
              <a:t>Z dostępnych informacji nie wynika, aby inne podmioty prywatne prowadziły lub planowały prowadzić analogiczną działalność na terenie działalności tego rozpatrywanego przedsiębiorstwa (info dostępne wójtowi gminy – zob. art. 16 ust. 1 ustawy o zbiorowym zaopatrzeniu w wodę i odprowadzaniu ścieków).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Open Sans"/>
                <a:cs typeface="Open Sans"/>
              </a:rPr>
              <a:t>Nie ma znaczenia wielkość pomocy, ani wielkość przedsiębiorstwa. Analiza oparta na dowodach przedstawionych, które udowadniają brak wpływu na wymianę handlową.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pl-PL" sz="2000" dirty="0">
              <a:latin typeface="+mn-lt"/>
            </a:endParaRPr>
          </a:p>
          <a:p>
            <a:pPr marL="251460" indent="-251460" fontAlgn="base">
              <a:lnSpc>
                <a:spcPct val="100000"/>
              </a:lnSpc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1552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/>
            </a:br>
            <a:endParaRPr lang="pl-PL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113658" y="620314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DZIĘKUJEMY ZA UWAGĘ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Patrycja Rojek</a:t>
            </a:r>
          </a:p>
          <a:p>
            <a:pPr algn="ctr"/>
            <a:r>
              <a:rPr lang="pl-PL" sz="2800"/>
              <a:t>Grzegorz Barański</a:t>
            </a:r>
            <a:endParaRPr lang="pl-PL" sz="2800" dirty="0"/>
          </a:p>
          <a:p>
            <a:pPr algn="ctr"/>
            <a:endParaRPr lang="pl-PL" sz="2800" dirty="0"/>
          </a:p>
          <a:p>
            <a:pPr algn="ctr"/>
            <a:r>
              <a:rPr lang="pl-PL" sz="2400" dirty="0"/>
              <a:t>Referat oceny projektów 1</a:t>
            </a:r>
          </a:p>
          <a:p>
            <a:pPr algn="ctr"/>
            <a:r>
              <a:rPr lang="pl-PL" sz="2000" dirty="0"/>
              <a:t>Departament Europejskiego Funduszu Rozwoju Regionalnego</a:t>
            </a:r>
          </a:p>
          <a:p>
            <a:pPr algn="ctr"/>
            <a:r>
              <a:rPr lang="pl-PL" sz="2000" dirty="0"/>
              <a:t>Urząd Marszałkowski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+mn-lt"/>
              </a:rPr>
              <a:t>PRZESŁANKI WYSTĄPIENIA POMOCY PUBLICZNEJ – TEST POMOCY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wnioskodawca jest przedsiębiorcą w rozumieniu funkcjonalnym (wykorzystuje produkty projektu do działalności o charakterze gospodarczym)?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zasobów przypisywalny władzy publicznej jest selektywny – tzn. uprzywilejowuje określone podmioty lub wytwarzanie określonych dóbr?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skutkuje przysporzeniem na rzecz określonego podmiotu, na warunkach korzystniejszych niż rynkowe?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 efekcie tego transferu występuje lub może wystąpić zakłócenie konkurencji?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wpływa na wymianę handlową między krajami członkowskimi?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7F85FA8-BCD8-4E9A-918B-AEF57DE143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2811390"/>
            <a:ext cx="646886" cy="60883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768F7ED-98AE-49E2-AF08-072D2CA6A8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3708056"/>
            <a:ext cx="646886" cy="60883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F8DE069A-CA6B-41BB-8FB1-B94DBFD813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4702482"/>
            <a:ext cx="646886" cy="608834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D1255B9-90A0-40CC-9F05-9C7F013FCF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5610" y="5463524"/>
            <a:ext cx="646886" cy="608834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4E9B60D4-0469-49C9-A718-F23FC8B016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0" t="17870" r="12201" b="21651"/>
          <a:stretch/>
        </p:blipFill>
        <p:spPr>
          <a:xfrm>
            <a:off x="9234338" y="6153533"/>
            <a:ext cx="646886" cy="608834"/>
          </a:xfrm>
          <a:prstGeom prst="rect">
            <a:avLst/>
          </a:prstGeom>
        </p:spPr>
      </p:pic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9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Jakie dokumenty pomocowe dołączyć do wniosku?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4" y="2212371"/>
            <a:ext cx="8640382" cy="50958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Załącznik 4.c Analiza zgodności projektu z zasadami pomocy publicznej i/lub pomocy de minimis – </a:t>
            </a:r>
            <a:r>
              <a:rPr lang="pl-PL" b="1" dirty="0">
                <a:latin typeface="+mn-lt"/>
              </a:rPr>
              <a:t>zawsze, nawet gdy projekt nie jest objęty pomocą publiczną;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Formularze pomocy de minimis / innej pomocy niż de minimis;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Zaświadczenie/oświadczenie dotyczące pomocy de minimis;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Sprawozdania finansowe (w przypadku pomocy publicznej);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Pozostałe dokumenty wymagane przepisami pomocy publicznej.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1BD987A-9856-4FFA-9100-C9E9D09AF5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53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MOŻLIWE PODSTAWY PRAWNE UDZIELENIA POMOCY</a:t>
            </a:r>
            <a:endParaRPr lang="en-US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098" y="2774220"/>
            <a:ext cx="8193615" cy="3650387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</a:pPr>
            <a:endParaRPr lang="pl-PL" sz="2000" b="0" dirty="0"/>
          </a:p>
          <a:p>
            <a:pPr>
              <a:lnSpc>
                <a:spcPct val="100000"/>
              </a:lnSpc>
            </a:pPr>
            <a:endParaRPr lang="pl-PL" sz="20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000" b="0" dirty="0"/>
          </a:p>
          <a:p>
            <a:endParaRPr lang="pl-PL" sz="2000" b="0" dirty="0"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3144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17 kwietnia 2024 r. w sprawie udzielania pomocy de minimis w ramach regionalnych programów na lata 2021–2027 (Dz. U. z 2024 r. poz. 598) – </a:t>
            </a:r>
            <a:r>
              <a:rPr lang="pl-PL" sz="1700" b="1" dirty="0">
                <a:latin typeface="+mn-lt"/>
                <a:hlinkClick r:id="rId2"/>
              </a:rPr>
              <a:t>dostęp do rozporządzenia tutaj</a:t>
            </a: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11 października 2022 r. w sprawie udzielania regionalnej pomocy inwestycyjnej w ramach programów regionalnych na lata 2021–2027 (Dz. U. z 2022 r. poz. 2161, z późn. zm.) – art. 14 rozporządzenia GBER;</a:t>
            </a: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7 sierpnia 2023 r. w sprawie udzielania pomocy inwestycyjnej na kulturę i zachowanie dziedzictwa kulturowego w ramach regionalnych programów na lata 2021–2027 (Dz. U. 2023 poz. 1678) – art. 53 rozporządzenia GBER;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DE47FA-013D-4B31-8D17-20FB827CA9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1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11 grudnia 2022 r. w sprawie udzielania pomocy na inwestycje w układy wysokosprawnej kogeneracji oraz na propagowanie energii ze źródeł odnawialnych w ramach regionalnych programów na lata 2021–2027 (Dz. U. z 2022 r. poz. 2693 z późn. zm.) </a:t>
            </a:r>
            <a:r>
              <a:rPr lang="pl-PL" sz="1700" dirty="0"/>
              <a:t>– art. 41 rozporządzenia GBER</a:t>
            </a:r>
            <a:r>
              <a:rPr lang="pl-PL" sz="1700" dirty="0">
                <a:latin typeface="+mn-lt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Pozostałe podstawy prawne adekwatne do obszaru wsparcia.</a:t>
            </a: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C9E4DF-BA27-48D2-AB0C-23FA24B90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75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POMOC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Ze względu na niewielką wartość nie wpływa na wymianę gospodarczą między krajami członkowskimi i/lub nie zakłóca konkurencji;</a:t>
            </a:r>
          </a:p>
          <a:p>
            <a:r>
              <a:rPr lang="pl-PL" dirty="0">
                <a:latin typeface="+mn-lt"/>
              </a:rPr>
              <a:t>Pomoc de minimis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 pomoc publiczna;</a:t>
            </a:r>
            <a:endParaRPr lang="pl-PL" dirty="0">
              <a:latin typeface="+mn-lt"/>
            </a:endParaRPr>
          </a:p>
          <a:p>
            <a:r>
              <a:rPr lang="pl-PL" b="1" dirty="0">
                <a:latin typeface="+mn-lt"/>
              </a:rPr>
              <a:t>Od 1 lipca 2024 obowiązek stosowania nowego rozporządzenia de minimis nr 2023/2831 </a:t>
            </a:r>
          </a:p>
          <a:p>
            <a:r>
              <a:rPr lang="pl-PL" dirty="0">
                <a:latin typeface="+mn-lt"/>
              </a:rPr>
              <a:t>Limit 300 000 EUR w okresie ostatnich trzech lat / jedno przedsiębiorstwo;</a:t>
            </a:r>
          </a:p>
          <a:p>
            <a:r>
              <a:rPr lang="pl-PL" dirty="0">
                <a:latin typeface="+mn-lt"/>
              </a:rPr>
              <a:t>Jedno przedsiębiorstwo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</a:t>
            </a:r>
            <a:r>
              <a:rPr lang="pl-PL" dirty="0">
                <a:latin typeface="+mn-lt"/>
              </a:rPr>
              <a:t> podmioty powiązane w sposób określony w art.2 ust.2 rozporządzenia nr 2023/2831.</a:t>
            </a:r>
          </a:p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739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Art. 14 Regionalna pomoc inwestycyjna</a:t>
            </a:r>
            <a:endParaRPr lang="pl-PL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Pomoc może być przyznana na inwestycję początkową: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utworzenie nowego zakładu,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zwiększeniem zdolności produkcyjnej istniejącego zakładu,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dywersyfikacja produkcji zakładu poprzez wprowadzenie produktów lub usług dotąd niewytwarzanych lub nieświadczonych przez ten zakład lub,</a:t>
            </a:r>
          </a:p>
          <a:p>
            <a:pPr marL="755431" lvl="1" indent="-251460"/>
            <a:r>
              <a:rPr lang="pl-PL" sz="2000" b="1" dirty="0">
                <a:latin typeface="+mn-lt"/>
                <a:ea typeface="Open Sans"/>
                <a:cs typeface="Open Sans"/>
              </a:rPr>
              <a:t>zasadniczą zmianą całościowego procesu produkcji produktu lub produktów, których dotyczy inwestycja w ten zakład;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Inwestycja w rzeczowe aktywa trwałe i wartości niematerialne i prawne;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Inwestycja musi być utrzymywana na danym obszarze przez co najmniej 5 lat, albo przez co najmniej 3 lata w przypadku MŚP, od daty jej ukończenia;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126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6470E4-38B4-4043-87FE-9820A2779581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6852e5d6-3164-4114-9510-1696955387a4"/>
    <ds:schemaRef ds:uri="http://schemas.openxmlformats.org/package/2006/metadata/core-properties"/>
    <ds:schemaRef ds:uri="http://purl.org/dc/terms/"/>
    <ds:schemaRef ds:uri="9ebde75c-c695-442a-80d4-61b034fbba81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A69DF55-489C-436E-AF33-93ECB10E3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1924</Words>
  <Application>Microsoft Office PowerPoint</Application>
  <PresentationFormat>Niestandardowy</PresentationFormat>
  <Paragraphs>145</Paragraphs>
  <Slides>24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Open Sans</vt:lpstr>
      <vt:lpstr>Symbol</vt:lpstr>
      <vt:lpstr>Motyw pakietu Office</vt:lpstr>
      <vt:lpstr>Pomoc publiczna  w ramach naboru dot. cyfryzacji administracji publicznej  FESL 2021-2027</vt:lpstr>
      <vt:lpstr>Kiedy pomoc publiczna zasadniczo wystąpi? </vt:lpstr>
      <vt:lpstr>PRZESŁANKI WYSTĄPIENIA POMOCY PUBLICZNEJ – TEST POMOCY PUBLICZNEJ</vt:lpstr>
      <vt:lpstr>Jakie dokumenty pomocowe dołączyć do wniosku?</vt:lpstr>
      <vt:lpstr>MOŻLIWE PODSTAWY PRAWNE UDZIELENIA POMOCY</vt:lpstr>
      <vt:lpstr>MOŻLIWE PODSTAWY PRAWNE UDZIELENIA POMOCY</vt:lpstr>
      <vt:lpstr>MOŻLIWE PODSTAWY PRAWNE UDZIELENIA POMOCY</vt:lpstr>
      <vt:lpstr>POMOC DE MINIMIS</vt:lpstr>
      <vt:lpstr>Art. 14 Regionalna pomoc inwestycyjna</vt:lpstr>
      <vt:lpstr>Art. 14 Regionalna pomoc inwestycyjna</vt:lpstr>
      <vt:lpstr>Art. 14 Regionalna pomoc inwestycyjna</vt:lpstr>
      <vt:lpstr>Artykuł 53 Pomoc na kulturę i zachowanie dziedzictwa kulturowego</vt:lpstr>
      <vt:lpstr>Artykuł 53 Pomoc na kulturę i zachowanie dziedzictwa kulturowego</vt:lpstr>
      <vt:lpstr>Art. 41 Pomoc inwestycyjna na propagowanie energii ze źródeł odnawialnych, propagowanie wodoru odnawialnego i wysokosprawnej kogeneracji</vt:lpstr>
      <vt:lpstr>Efekt zachęty</vt:lpstr>
      <vt:lpstr>BENEFICJENT FUNDUSZOWY, BENEFICJENT POMOCOWY</vt:lpstr>
      <vt:lpstr>Beneficjent funduszowy, beneficjent pomocowy</vt:lpstr>
      <vt:lpstr>POZIOMY POMOCY PUBLICZNEJ POMOCY DE MINIMIS</vt:lpstr>
      <vt:lpstr>Poziomy pomocy publicznej / pomocy de minimis</vt:lpstr>
      <vt:lpstr>KOSZTY POŚREDNIE</vt:lpstr>
      <vt:lpstr>Koszty pośrednie </vt:lpstr>
      <vt:lpstr>LOKALNY CHARAKTER DZIAŁALOŚCI</vt:lpstr>
      <vt:lpstr>Brak wpływu na wymianę handlową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Rojek Patrycja</cp:lastModifiedBy>
  <cp:revision>16</cp:revision>
  <cp:lastPrinted>2022-11-18T14:15:27Z</cp:lastPrinted>
  <dcterms:created xsi:type="dcterms:W3CDTF">2022-06-22T09:40:44Z</dcterms:created>
  <dcterms:modified xsi:type="dcterms:W3CDTF">2024-07-24T13:36:56Z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