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4"/>
  </p:sldMasterIdLst>
  <p:notesMasterIdLst>
    <p:notesMasterId r:id="rId38"/>
  </p:notesMasterIdLst>
  <p:handoutMasterIdLst>
    <p:handoutMasterId r:id="rId39"/>
  </p:handoutMasterIdLst>
  <p:sldIdLst>
    <p:sldId id="438" r:id="rId5"/>
    <p:sldId id="732" r:id="rId6"/>
    <p:sldId id="743" r:id="rId7"/>
    <p:sldId id="791" r:id="rId8"/>
    <p:sldId id="785" r:id="rId9"/>
    <p:sldId id="314" r:id="rId10"/>
    <p:sldId id="786" r:id="rId11"/>
    <p:sldId id="787" r:id="rId12"/>
    <p:sldId id="788" r:id="rId13"/>
    <p:sldId id="798" r:id="rId14"/>
    <p:sldId id="795" r:id="rId15"/>
    <p:sldId id="794" r:id="rId16"/>
    <p:sldId id="799" r:id="rId17"/>
    <p:sldId id="274" r:id="rId18"/>
    <p:sldId id="691" r:id="rId19"/>
    <p:sldId id="692" r:id="rId20"/>
    <p:sldId id="327" r:id="rId21"/>
    <p:sldId id="326" r:id="rId22"/>
    <p:sldId id="329" r:id="rId23"/>
    <p:sldId id="317" r:id="rId24"/>
    <p:sldId id="330" r:id="rId25"/>
    <p:sldId id="331" r:id="rId26"/>
    <p:sldId id="761" r:id="rId27"/>
    <p:sldId id="767" r:id="rId28"/>
    <p:sldId id="332" r:id="rId29"/>
    <p:sldId id="333" r:id="rId30"/>
    <p:sldId id="315" r:id="rId31"/>
    <p:sldId id="789" r:id="rId32"/>
    <p:sldId id="325" r:id="rId33"/>
    <p:sldId id="793" r:id="rId34"/>
    <p:sldId id="800" r:id="rId35"/>
    <p:sldId id="801" r:id="rId36"/>
    <p:sldId id="260" r:id="rId37"/>
  </p:sldIdLst>
  <p:sldSz cx="10691813" cy="7559675"/>
  <p:notesSz cx="6742113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k" id="{5230D26A-10E4-450E-A8BC-3B0AB787A374}">
          <p14:sldIdLst>
            <p14:sldId id="438"/>
            <p14:sldId id="732"/>
            <p14:sldId id="743"/>
            <p14:sldId id="791"/>
            <p14:sldId id="785"/>
            <p14:sldId id="314"/>
            <p14:sldId id="786"/>
            <p14:sldId id="787"/>
            <p14:sldId id="788"/>
            <p14:sldId id="798"/>
            <p14:sldId id="795"/>
            <p14:sldId id="794"/>
            <p14:sldId id="799"/>
            <p14:sldId id="274"/>
            <p14:sldId id="691"/>
            <p14:sldId id="692"/>
            <p14:sldId id="327"/>
            <p14:sldId id="326"/>
            <p14:sldId id="329"/>
            <p14:sldId id="317"/>
            <p14:sldId id="330"/>
            <p14:sldId id="331"/>
            <p14:sldId id="761"/>
            <p14:sldId id="767"/>
            <p14:sldId id="332"/>
            <p14:sldId id="333"/>
            <p14:sldId id="315"/>
            <p14:sldId id="789"/>
            <p14:sldId id="325"/>
            <p14:sldId id="793"/>
            <p14:sldId id="800"/>
            <p14:sldId id="801"/>
            <p14:sldId id="26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enik Agnieszka" initials="PA" lastIdx="1" clrIdx="0">
    <p:extLst>
      <p:ext uri="{19B8F6BF-5375-455C-9EA6-DF929625EA0E}">
        <p15:presenceInfo xmlns:p15="http://schemas.microsoft.com/office/powerpoint/2012/main" userId="S::Agnieszka.Palenik@mfipr.gov.pl::6a0c958d-6557-4bbd-8aa6-03360055b1e8" providerId="AD"/>
      </p:ext>
    </p:extLst>
  </p:cmAuthor>
  <p:cmAuthor id="2" name="Jamróz Marzena" initials="JM" lastIdx="1" clrIdx="1">
    <p:extLst>
      <p:ext uri="{19B8F6BF-5375-455C-9EA6-DF929625EA0E}">
        <p15:presenceInfo xmlns:p15="http://schemas.microsoft.com/office/powerpoint/2012/main" userId="S-1-5-21-833596994-3496505273-2944068786-1556" providerId="AD"/>
      </p:ext>
    </p:extLst>
  </p:cmAuthor>
  <p:cmAuthor id="3" name="Mikoś Urszula" initials="MU" lastIdx="1" clrIdx="2">
    <p:extLst>
      <p:ext uri="{19B8F6BF-5375-455C-9EA6-DF929625EA0E}">
        <p15:presenceInfo xmlns:p15="http://schemas.microsoft.com/office/powerpoint/2012/main" userId="S::mikosu@slaskie.pl::0f593a33-6808-4fd0-8b7d-5cab86a7628e" providerId="AD"/>
      </p:ext>
    </p:extLst>
  </p:cmAuthor>
  <p:cmAuthor id="4" name="Jamrozowicz Sebastian" initials="JS" lastIdx="4" clrIdx="3">
    <p:extLst>
      <p:ext uri="{19B8F6BF-5375-455C-9EA6-DF929625EA0E}">
        <p15:presenceInfo xmlns:p15="http://schemas.microsoft.com/office/powerpoint/2012/main" userId="S::jamrozowiczs@slaskie.pl::b7b3e9d8-2a02-48b9-9ccb-53867823ce3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382877-0995-24D9-75B2-F45AFB106501}" v="1" dt="2024-07-25T08:59:16.005"/>
    <p1510:client id="{8B184BF8-38A0-9C6C-30F8-74F053E20A9B}" v="5" dt="2024-07-24T07:07:52.131"/>
    <p1510:client id="{AD6A495B-CAA1-007A-CA98-20D93DD30D1E}" v="152" dt="2024-07-24T08:32:21.433"/>
    <p1510:client id="{BC965083-BAA0-CD76-BB78-FE4FBA1BFBCF}" v="542" dt="2024-07-23T14:15:00.864"/>
    <p1510:client id="{EE0169B2-FBD4-11CD-7476-A3F3347754BA}" v="7" dt="2024-07-24T07:34:17.894"/>
  </p1510:revLst>
</p1510:revInfo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381"/>
        <p:guide pos="3368"/>
      </p:guideLst>
    </p:cSldViewPr>
  </p:slide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viewProps" Target="viewProp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commentAuthors" Target="commentAuthors.xml"/><Relationship Id="rId45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heme" Target="theme/theme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notesMaster" Target="notesMasters/notesMaster1.xml"/><Relationship Id="rId46" Type="http://schemas.microsoft.com/office/2015/10/relationships/revisionInfo" Target="revisionInfo.xml"/><Relationship Id="rId20" Type="http://schemas.openxmlformats.org/officeDocument/2006/relationships/slide" Target="slides/slide16.xml"/><Relationship Id="rId41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mróz Marzena" userId="S::jamrozm@slaskie.pl::8c15d021-8441-47ba-9bdf-9318bdf7b61e" providerId="AD" clId="Web-{BC965083-BAA0-CD76-BB78-FE4FBA1BFBCF}"/>
    <pc:docChg chg="addSld delSld modSld sldOrd modSection">
      <pc:chgData name="Jamróz Marzena" userId="S::jamrozm@slaskie.pl::8c15d021-8441-47ba-9bdf-9318bdf7b61e" providerId="AD" clId="Web-{BC965083-BAA0-CD76-BB78-FE4FBA1BFBCF}" dt="2024-07-23T14:14:52.379" v="473" actId="20577"/>
      <pc:docMkLst>
        <pc:docMk/>
      </pc:docMkLst>
      <pc:sldChg chg="addSp delSp modSp mod ord modClrScheme chgLayout">
        <pc:chgData name="Jamróz Marzena" userId="S::jamrozm@slaskie.pl::8c15d021-8441-47ba-9bdf-9318bdf7b61e" providerId="AD" clId="Web-{BC965083-BAA0-CD76-BB78-FE4FBA1BFBCF}" dt="2024-07-23T13:57:40.864" v="350"/>
        <pc:sldMkLst>
          <pc:docMk/>
          <pc:sldMk cId="3852992799" sldId="274"/>
        </pc:sldMkLst>
        <pc:spChg chg="add del mod ord">
          <ac:chgData name="Jamróz Marzena" userId="S::jamrozm@slaskie.pl::8c15d021-8441-47ba-9bdf-9318bdf7b61e" providerId="AD" clId="Web-{BC965083-BAA0-CD76-BB78-FE4FBA1BFBCF}" dt="2024-07-23T13:57:40.864" v="350"/>
          <ac:spMkLst>
            <pc:docMk/>
            <pc:sldMk cId="3852992799" sldId="274"/>
            <ac:spMk id="2" creationId="{F6BA8F5D-B140-26AE-5A8A-AEE9CBD0DB2A}"/>
          </ac:spMkLst>
        </pc:spChg>
        <pc:spChg chg="mod ord">
          <ac:chgData name="Jamróz Marzena" userId="S::jamrozm@slaskie.pl::8c15d021-8441-47ba-9bdf-9318bdf7b61e" providerId="AD" clId="Web-{BC965083-BAA0-CD76-BB78-FE4FBA1BFBCF}" dt="2024-07-23T13:57:40.864" v="350"/>
          <ac:spMkLst>
            <pc:docMk/>
            <pc:sldMk cId="3852992799" sldId="274"/>
            <ac:spMk id="5" creationId="{12118C9C-56A6-4451-8007-C4E5EE3584FA}"/>
          </ac:spMkLst>
        </pc:spChg>
        <pc:picChg chg="mod ord">
          <ac:chgData name="Jamróz Marzena" userId="S::jamrozm@slaskie.pl::8c15d021-8441-47ba-9bdf-9318bdf7b61e" providerId="AD" clId="Web-{BC965083-BAA0-CD76-BB78-FE4FBA1BFBCF}" dt="2024-07-23T13:57:40.864" v="350"/>
          <ac:picMkLst>
            <pc:docMk/>
            <pc:sldMk cId="3852992799" sldId="274"/>
            <ac:picMk id="7" creationId="{213B259C-C833-4A79-AAD1-701FE99CCCDF}"/>
          </ac:picMkLst>
        </pc:picChg>
      </pc:sldChg>
      <pc:sldChg chg="modSp">
        <pc:chgData name="Jamróz Marzena" userId="S::jamrozm@slaskie.pl::8c15d021-8441-47ba-9bdf-9318bdf7b61e" providerId="AD" clId="Web-{BC965083-BAA0-CD76-BB78-FE4FBA1BFBCF}" dt="2024-07-23T13:49:56.303" v="291" actId="20577"/>
        <pc:sldMkLst>
          <pc:docMk/>
          <pc:sldMk cId="139466405" sldId="314"/>
        </pc:sldMkLst>
        <pc:spChg chg="mod">
          <ac:chgData name="Jamróz Marzena" userId="S::jamrozm@slaskie.pl::8c15d021-8441-47ba-9bdf-9318bdf7b61e" providerId="AD" clId="Web-{BC965083-BAA0-CD76-BB78-FE4FBA1BFBCF}" dt="2024-07-23T13:49:56.303" v="291" actId="20577"/>
          <ac:spMkLst>
            <pc:docMk/>
            <pc:sldMk cId="139466405" sldId="314"/>
            <ac:spMk id="5" creationId="{02673066-B1FD-4810-898B-C9B276194416}"/>
          </ac:spMkLst>
        </pc:spChg>
      </pc:sldChg>
      <pc:sldChg chg="modSp">
        <pc:chgData name="Jamróz Marzena" userId="S::jamrozm@slaskie.pl::8c15d021-8441-47ba-9bdf-9318bdf7b61e" providerId="AD" clId="Web-{BC965083-BAA0-CD76-BB78-FE4FBA1BFBCF}" dt="2024-07-23T14:06:28.380" v="399" actId="20577"/>
        <pc:sldMkLst>
          <pc:docMk/>
          <pc:sldMk cId="454037537" sldId="315"/>
        </pc:sldMkLst>
        <pc:spChg chg="mod">
          <ac:chgData name="Jamróz Marzena" userId="S::jamrozm@slaskie.pl::8c15d021-8441-47ba-9bdf-9318bdf7b61e" providerId="AD" clId="Web-{BC965083-BAA0-CD76-BB78-FE4FBA1BFBCF}" dt="2024-07-23T14:06:28.380" v="399" actId="20577"/>
          <ac:spMkLst>
            <pc:docMk/>
            <pc:sldMk cId="454037537" sldId="315"/>
            <ac:spMk id="5" creationId="{0614BA25-B824-4944-90AA-1210FE310507}"/>
          </ac:spMkLst>
        </pc:spChg>
      </pc:sldChg>
      <pc:sldChg chg="modSp">
        <pc:chgData name="Jamróz Marzena" userId="S::jamrozm@slaskie.pl::8c15d021-8441-47ba-9bdf-9318bdf7b61e" providerId="AD" clId="Web-{BC965083-BAA0-CD76-BB78-FE4FBA1BFBCF}" dt="2024-07-23T14:04:11.485" v="374" actId="20577"/>
        <pc:sldMkLst>
          <pc:docMk/>
          <pc:sldMk cId="979774965" sldId="317"/>
        </pc:sldMkLst>
        <pc:spChg chg="mod">
          <ac:chgData name="Jamróz Marzena" userId="S::jamrozm@slaskie.pl::8c15d021-8441-47ba-9bdf-9318bdf7b61e" providerId="AD" clId="Web-{BC965083-BAA0-CD76-BB78-FE4FBA1BFBCF}" dt="2024-07-23T14:04:11.485" v="374" actId="20577"/>
          <ac:spMkLst>
            <pc:docMk/>
            <pc:sldMk cId="979774965" sldId="317"/>
            <ac:spMk id="5" creationId="{00000000-0000-0000-0000-000000000000}"/>
          </ac:spMkLst>
        </pc:spChg>
      </pc:sldChg>
      <pc:sldChg chg="modSp">
        <pc:chgData name="Jamróz Marzena" userId="S::jamrozm@slaskie.pl::8c15d021-8441-47ba-9bdf-9318bdf7b61e" providerId="AD" clId="Web-{BC965083-BAA0-CD76-BB78-FE4FBA1BFBCF}" dt="2024-07-23T14:07:06.553" v="404" actId="20577"/>
        <pc:sldMkLst>
          <pc:docMk/>
          <pc:sldMk cId="581480110" sldId="325"/>
        </pc:sldMkLst>
        <pc:spChg chg="mod">
          <ac:chgData name="Jamróz Marzena" userId="S::jamrozm@slaskie.pl::8c15d021-8441-47ba-9bdf-9318bdf7b61e" providerId="AD" clId="Web-{BC965083-BAA0-CD76-BB78-FE4FBA1BFBCF}" dt="2024-07-23T14:07:06.553" v="404" actId="20577"/>
          <ac:spMkLst>
            <pc:docMk/>
            <pc:sldMk cId="581480110" sldId="325"/>
            <ac:spMk id="3" creationId="{5CBDA51A-B3BA-4308-B270-1A9B554F9C26}"/>
          </ac:spMkLst>
        </pc:spChg>
      </pc:sldChg>
      <pc:sldChg chg="modSp ord">
        <pc:chgData name="Jamróz Marzena" userId="S::jamrozm@slaskie.pl::8c15d021-8441-47ba-9bdf-9318bdf7b61e" providerId="AD" clId="Web-{BC965083-BAA0-CD76-BB78-FE4FBA1BFBCF}" dt="2024-07-23T14:03:43.781" v="369" actId="20577"/>
        <pc:sldMkLst>
          <pc:docMk/>
          <pc:sldMk cId="2664678212" sldId="326"/>
        </pc:sldMkLst>
        <pc:spChg chg="mod">
          <ac:chgData name="Jamróz Marzena" userId="S::jamrozm@slaskie.pl::8c15d021-8441-47ba-9bdf-9318bdf7b61e" providerId="AD" clId="Web-{BC965083-BAA0-CD76-BB78-FE4FBA1BFBCF}" dt="2024-07-23T14:03:43.781" v="369" actId="20577"/>
          <ac:spMkLst>
            <pc:docMk/>
            <pc:sldMk cId="2664678212" sldId="326"/>
            <ac:spMk id="3" creationId="{00000000-0000-0000-0000-000000000000}"/>
          </ac:spMkLst>
        </pc:spChg>
      </pc:sldChg>
      <pc:sldChg chg="modSp">
        <pc:chgData name="Jamróz Marzena" userId="S::jamrozm@slaskie.pl::8c15d021-8441-47ba-9bdf-9318bdf7b61e" providerId="AD" clId="Web-{BC965083-BAA0-CD76-BB78-FE4FBA1BFBCF}" dt="2024-07-23T14:03:26.296" v="367" actId="20577"/>
        <pc:sldMkLst>
          <pc:docMk/>
          <pc:sldMk cId="89451736" sldId="327"/>
        </pc:sldMkLst>
        <pc:spChg chg="mod">
          <ac:chgData name="Jamróz Marzena" userId="S::jamrozm@slaskie.pl::8c15d021-8441-47ba-9bdf-9318bdf7b61e" providerId="AD" clId="Web-{BC965083-BAA0-CD76-BB78-FE4FBA1BFBCF}" dt="2024-07-23T14:03:26.296" v="367" actId="20577"/>
          <ac:spMkLst>
            <pc:docMk/>
            <pc:sldMk cId="89451736" sldId="327"/>
            <ac:spMk id="3" creationId="{00000000-0000-0000-0000-000000000000}"/>
          </ac:spMkLst>
        </pc:spChg>
      </pc:sldChg>
      <pc:sldChg chg="modSp">
        <pc:chgData name="Jamróz Marzena" userId="S::jamrozm@slaskie.pl::8c15d021-8441-47ba-9bdf-9318bdf7b61e" providerId="AD" clId="Web-{BC965083-BAA0-CD76-BB78-FE4FBA1BFBCF}" dt="2024-07-23T14:03:57.984" v="371" actId="20577"/>
        <pc:sldMkLst>
          <pc:docMk/>
          <pc:sldMk cId="4136794007" sldId="329"/>
        </pc:sldMkLst>
        <pc:spChg chg="mod">
          <ac:chgData name="Jamróz Marzena" userId="S::jamrozm@slaskie.pl::8c15d021-8441-47ba-9bdf-9318bdf7b61e" providerId="AD" clId="Web-{BC965083-BAA0-CD76-BB78-FE4FBA1BFBCF}" dt="2024-07-23T14:03:57.984" v="371" actId="20577"/>
          <ac:spMkLst>
            <pc:docMk/>
            <pc:sldMk cId="4136794007" sldId="329"/>
            <ac:spMk id="3" creationId="{00000000-0000-0000-0000-000000000000}"/>
          </ac:spMkLst>
        </pc:spChg>
      </pc:sldChg>
      <pc:sldChg chg="modSp">
        <pc:chgData name="Jamróz Marzena" userId="S::jamrozm@slaskie.pl::8c15d021-8441-47ba-9bdf-9318bdf7b61e" providerId="AD" clId="Web-{BC965083-BAA0-CD76-BB78-FE4FBA1BFBCF}" dt="2024-07-23T14:04:20.845" v="377" actId="20577"/>
        <pc:sldMkLst>
          <pc:docMk/>
          <pc:sldMk cId="1819749796" sldId="330"/>
        </pc:sldMkLst>
        <pc:spChg chg="mod">
          <ac:chgData name="Jamróz Marzena" userId="S::jamrozm@slaskie.pl::8c15d021-8441-47ba-9bdf-9318bdf7b61e" providerId="AD" clId="Web-{BC965083-BAA0-CD76-BB78-FE4FBA1BFBCF}" dt="2024-07-23T14:04:20.845" v="377" actId="20577"/>
          <ac:spMkLst>
            <pc:docMk/>
            <pc:sldMk cId="1819749796" sldId="330"/>
            <ac:spMk id="3" creationId="{00000000-0000-0000-0000-000000000000}"/>
          </ac:spMkLst>
        </pc:spChg>
      </pc:sldChg>
      <pc:sldChg chg="modSp">
        <pc:chgData name="Jamróz Marzena" userId="S::jamrozm@slaskie.pl::8c15d021-8441-47ba-9bdf-9318bdf7b61e" providerId="AD" clId="Web-{BC965083-BAA0-CD76-BB78-FE4FBA1BFBCF}" dt="2024-07-23T14:04:39.174" v="380" actId="20577"/>
        <pc:sldMkLst>
          <pc:docMk/>
          <pc:sldMk cId="1521550670" sldId="331"/>
        </pc:sldMkLst>
        <pc:spChg chg="mod">
          <ac:chgData name="Jamróz Marzena" userId="S::jamrozm@slaskie.pl::8c15d021-8441-47ba-9bdf-9318bdf7b61e" providerId="AD" clId="Web-{BC965083-BAA0-CD76-BB78-FE4FBA1BFBCF}" dt="2024-07-23T14:04:39.174" v="380" actId="20577"/>
          <ac:spMkLst>
            <pc:docMk/>
            <pc:sldMk cId="1521550670" sldId="331"/>
            <ac:spMk id="3" creationId="{00000000-0000-0000-0000-000000000000}"/>
          </ac:spMkLst>
        </pc:spChg>
      </pc:sldChg>
      <pc:sldChg chg="modSp">
        <pc:chgData name="Jamróz Marzena" userId="S::jamrozm@slaskie.pl::8c15d021-8441-47ba-9bdf-9318bdf7b61e" providerId="AD" clId="Web-{BC965083-BAA0-CD76-BB78-FE4FBA1BFBCF}" dt="2024-07-23T14:06:00.457" v="395" actId="20577"/>
        <pc:sldMkLst>
          <pc:docMk/>
          <pc:sldMk cId="180865766" sldId="332"/>
        </pc:sldMkLst>
        <pc:spChg chg="mod">
          <ac:chgData name="Jamróz Marzena" userId="S::jamrozm@slaskie.pl::8c15d021-8441-47ba-9bdf-9318bdf7b61e" providerId="AD" clId="Web-{BC965083-BAA0-CD76-BB78-FE4FBA1BFBCF}" dt="2024-07-23T14:06:00.457" v="395" actId="20577"/>
          <ac:spMkLst>
            <pc:docMk/>
            <pc:sldMk cId="180865766" sldId="332"/>
            <ac:spMk id="3" creationId="{00000000-0000-0000-0000-000000000000}"/>
          </ac:spMkLst>
        </pc:spChg>
      </pc:sldChg>
      <pc:sldChg chg="modSp">
        <pc:chgData name="Jamróz Marzena" userId="S::jamrozm@slaskie.pl::8c15d021-8441-47ba-9bdf-9318bdf7b61e" providerId="AD" clId="Web-{BC965083-BAA0-CD76-BB78-FE4FBA1BFBCF}" dt="2024-07-23T14:06:15.442" v="397" actId="20577"/>
        <pc:sldMkLst>
          <pc:docMk/>
          <pc:sldMk cId="2814477828" sldId="333"/>
        </pc:sldMkLst>
        <pc:spChg chg="mod">
          <ac:chgData name="Jamróz Marzena" userId="S::jamrozm@slaskie.pl::8c15d021-8441-47ba-9bdf-9318bdf7b61e" providerId="AD" clId="Web-{BC965083-BAA0-CD76-BB78-FE4FBA1BFBCF}" dt="2024-07-23T14:06:15.442" v="397" actId="20577"/>
          <ac:spMkLst>
            <pc:docMk/>
            <pc:sldMk cId="2814477828" sldId="333"/>
            <ac:spMk id="3" creationId="{00000000-0000-0000-0000-000000000000}"/>
          </ac:spMkLst>
        </pc:spChg>
      </pc:sldChg>
      <pc:sldChg chg="modSp">
        <pc:chgData name="Jamróz Marzena" userId="S::jamrozm@slaskie.pl::8c15d021-8441-47ba-9bdf-9318bdf7b61e" providerId="AD" clId="Web-{BC965083-BAA0-CD76-BB78-FE4FBA1BFBCF}" dt="2024-07-23T11:34:32.347" v="1" actId="20577"/>
        <pc:sldMkLst>
          <pc:docMk/>
          <pc:sldMk cId="850148475" sldId="438"/>
        </pc:sldMkLst>
        <pc:spChg chg="mod">
          <ac:chgData name="Jamróz Marzena" userId="S::jamrozm@slaskie.pl::8c15d021-8441-47ba-9bdf-9318bdf7b61e" providerId="AD" clId="Web-{BC965083-BAA0-CD76-BB78-FE4FBA1BFBCF}" dt="2024-07-23T11:34:32.347" v="1" actId="20577"/>
          <ac:spMkLst>
            <pc:docMk/>
            <pc:sldMk cId="850148475" sldId="438"/>
            <ac:spMk id="2" creationId="{A88B7309-2E54-42E1-968E-3FB659011C25}"/>
          </ac:spMkLst>
        </pc:spChg>
      </pc:sldChg>
      <pc:sldChg chg="modSp">
        <pc:chgData name="Jamróz Marzena" userId="S::jamrozm@slaskie.pl::8c15d021-8441-47ba-9bdf-9318bdf7b61e" providerId="AD" clId="Web-{BC965083-BAA0-CD76-BB78-FE4FBA1BFBCF}" dt="2024-07-23T14:02:48.889" v="366"/>
        <pc:sldMkLst>
          <pc:docMk/>
          <pc:sldMk cId="3960302096" sldId="691"/>
        </pc:sldMkLst>
        <pc:spChg chg="mod">
          <ac:chgData name="Jamróz Marzena" userId="S::jamrozm@slaskie.pl::8c15d021-8441-47ba-9bdf-9318bdf7b61e" providerId="AD" clId="Web-{BC965083-BAA0-CD76-BB78-FE4FBA1BFBCF}" dt="2024-07-23T14:02:48.889" v="366"/>
          <ac:spMkLst>
            <pc:docMk/>
            <pc:sldMk cId="3960302096" sldId="691"/>
            <ac:spMk id="6" creationId="{620CA5ED-C832-4709-A6AF-D5D2BFD3DD89}"/>
          </ac:spMkLst>
        </pc:spChg>
      </pc:sldChg>
      <pc:sldChg chg="modSp">
        <pc:chgData name="Jamróz Marzena" userId="S::jamrozm@slaskie.pl::8c15d021-8441-47ba-9bdf-9318bdf7b61e" providerId="AD" clId="Web-{BC965083-BAA0-CD76-BB78-FE4FBA1BFBCF}" dt="2024-07-23T14:05:37.628" v="391" actId="20577"/>
        <pc:sldMkLst>
          <pc:docMk/>
          <pc:sldMk cId="570320203" sldId="761"/>
        </pc:sldMkLst>
        <pc:spChg chg="mod">
          <ac:chgData name="Jamróz Marzena" userId="S::jamrozm@slaskie.pl::8c15d021-8441-47ba-9bdf-9318bdf7b61e" providerId="AD" clId="Web-{BC965083-BAA0-CD76-BB78-FE4FBA1BFBCF}" dt="2024-07-23T14:05:03.690" v="388" actId="14100"/>
          <ac:spMkLst>
            <pc:docMk/>
            <pc:sldMk cId="570320203" sldId="761"/>
            <ac:spMk id="3" creationId="{92043E49-FA6E-410E-B076-E1BA5D781387}"/>
          </ac:spMkLst>
        </pc:spChg>
        <pc:spChg chg="mod">
          <ac:chgData name="Jamróz Marzena" userId="S::jamrozm@slaskie.pl::8c15d021-8441-47ba-9bdf-9318bdf7b61e" providerId="AD" clId="Web-{BC965083-BAA0-CD76-BB78-FE4FBA1BFBCF}" dt="2024-07-23T14:05:01.111" v="387" actId="14100"/>
          <ac:spMkLst>
            <pc:docMk/>
            <pc:sldMk cId="570320203" sldId="761"/>
            <ac:spMk id="4" creationId="{0CEA6F46-8C9C-4A57-AEB5-E85436D9377A}"/>
          </ac:spMkLst>
        </pc:spChg>
        <pc:spChg chg="mod">
          <ac:chgData name="Jamróz Marzena" userId="S::jamrozm@slaskie.pl::8c15d021-8441-47ba-9bdf-9318bdf7b61e" providerId="AD" clId="Web-{BC965083-BAA0-CD76-BB78-FE4FBA1BFBCF}" dt="2024-07-23T14:05:37.628" v="391" actId="20577"/>
          <ac:spMkLst>
            <pc:docMk/>
            <pc:sldMk cId="570320203" sldId="761"/>
            <ac:spMk id="7" creationId="{C5FB3955-ABFF-4AAA-A4EC-8DCD97B60407}"/>
          </ac:spMkLst>
        </pc:spChg>
      </pc:sldChg>
      <pc:sldChg chg="ord">
        <pc:chgData name="Jamróz Marzena" userId="S::jamrozm@slaskie.pl::8c15d021-8441-47ba-9bdf-9318bdf7b61e" providerId="AD" clId="Web-{BC965083-BAA0-CD76-BB78-FE4FBA1BFBCF}" dt="2024-07-23T11:48:20.019" v="2"/>
        <pc:sldMkLst>
          <pc:docMk/>
          <pc:sldMk cId="863618523" sldId="786"/>
        </pc:sldMkLst>
      </pc:sldChg>
      <pc:sldChg chg="ord">
        <pc:chgData name="Jamróz Marzena" userId="S::jamrozm@slaskie.pl::8c15d021-8441-47ba-9bdf-9318bdf7b61e" providerId="AD" clId="Web-{BC965083-BAA0-CD76-BB78-FE4FBA1BFBCF}" dt="2024-07-23T11:49:00.129" v="3"/>
        <pc:sldMkLst>
          <pc:docMk/>
          <pc:sldMk cId="3148301171" sldId="788"/>
        </pc:sldMkLst>
      </pc:sldChg>
      <pc:sldChg chg="modSp">
        <pc:chgData name="Jamróz Marzena" userId="S::jamrozm@slaskie.pl::8c15d021-8441-47ba-9bdf-9318bdf7b61e" providerId="AD" clId="Web-{BC965083-BAA0-CD76-BB78-FE4FBA1BFBCF}" dt="2024-07-23T14:06:36.161" v="401" actId="20577"/>
        <pc:sldMkLst>
          <pc:docMk/>
          <pc:sldMk cId="3937056086" sldId="789"/>
        </pc:sldMkLst>
        <pc:spChg chg="mod">
          <ac:chgData name="Jamróz Marzena" userId="S::jamrozm@slaskie.pl::8c15d021-8441-47ba-9bdf-9318bdf7b61e" providerId="AD" clId="Web-{BC965083-BAA0-CD76-BB78-FE4FBA1BFBCF}" dt="2024-07-23T14:06:36.161" v="401" actId="20577"/>
          <ac:spMkLst>
            <pc:docMk/>
            <pc:sldMk cId="3937056086" sldId="789"/>
            <ac:spMk id="5" creationId="{471761BB-31DB-4B08-A897-8C94035AB5EB}"/>
          </ac:spMkLst>
        </pc:spChg>
      </pc:sldChg>
      <pc:sldChg chg="ord">
        <pc:chgData name="Jamróz Marzena" userId="S::jamrozm@slaskie.pl::8c15d021-8441-47ba-9bdf-9318bdf7b61e" providerId="AD" clId="Web-{BC965083-BAA0-CD76-BB78-FE4FBA1BFBCF}" dt="2024-07-23T11:59:17.324" v="6"/>
        <pc:sldMkLst>
          <pc:docMk/>
          <pc:sldMk cId="1838734826" sldId="791"/>
        </pc:sldMkLst>
      </pc:sldChg>
      <pc:sldChg chg="modSp delCm">
        <pc:chgData name="Jamróz Marzena" userId="S::jamrozm@slaskie.pl::8c15d021-8441-47ba-9bdf-9318bdf7b61e" providerId="AD" clId="Web-{BC965083-BAA0-CD76-BB78-FE4FBA1BFBCF}" dt="2024-07-23T14:13:50.174" v="451" actId="20577"/>
        <pc:sldMkLst>
          <pc:docMk/>
          <pc:sldMk cId="576214634" sldId="793"/>
        </pc:sldMkLst>
        <pc:spChg chg="mod">
          <ac:chgData name="Jamróz Marzena" userId="S::jamrozm@slaskie.pl::8c15d021-8441-47ba-9bdf-9318bdf7b61e" providerId="AD" clId="Web-{BC965083-BAA0-CD76-BB78-FE4FBA1BFBCF}" dt="2024-07-23T14:13:50.174" v="451" actId="20577"/>
          <ac:spMkLst>
            <pc:docMk/>
            <pc:sldMk cId="576214634" sldId="793"/>
            <ac:spMk id="5" creationId="{0614BA25-B824-4944-90AA-1210FE310507}"/>
          </ac:spMkLst>
        </pc:spChg>
      </pc:sldChg>
      <pc:sldChg chg="modSp ord delCm">
        <pc:chgData name="Jamróz Marzena" userId="S::jamrozm@slaskie.pl::8c15d021-8441-47ba-9bdf-9318bdf7b61e" providerId="AD" clId="Web-{BC965083-BAA0-CD76-BB78-FE4FBA1BFBCF}" dt="2024-07-23T13:55:28.657" v="343" actId="20577"/>
        <pc:sldMkLst>
          <pc:docMk/>
          <pc:sldMk cId="169871851" sldId="794"/>
        </pc:sldMkLst>
        <pc:spChg chg="mod">
          <ac:chgData name="Jamróz Marzena" userId="S::jamrozm@slaskie.pl::8c15d021-8441-47ba-9bdf-9318bdf7b61e" providerId="AD" clId="Web-{BC965083-BAA0-CD76-BB78-FE4FBA1BFBCF}" dt="2024-07-23T13:49:10.255" v="288" actId="20577"/>
          <ac:spMkLst>
            <pc:docMk/>
            <pc:sldMk cId="169871851" sldId="794"/>
            <ac:spMk id="4" creationId="{84F52724-6D3D-42AD-B6EC-9A8B2F997901}"/>
          </ac:spMkLst>
        </pc:spChg>
        <pc:spChg chg="mod">
          <ac:chgData name="Jamróz Marzena" userId="S::jamrozm@slaskie.pl::8c15d021-8441-47ba-9bdf-9318bdf7b61e" providerId="AD" clId="Web-{BC965083-BAA0-CD76-BB78-FE4FBA1BFBCF}" dt="2024-07-23T13:55:28.657" v="343" actId="20577"/>
          <ac:spMkLst>
            <pc:docMk/>
            <pc:sldMk cId="169871851" sldId="794"/>
            <ac:spMk id="5" creationId="{0614BA25-B824-4944-90AA-1210FE310507}"/>
          </ac:spMkLst>
        </pc:spChg>
      </pc:sldChg>
      <pc:sldChg chg="modSp add replId">
        <pc:chgData name="Jamróz Marzena" userId="S::jamrozm@slaskie.pl::8c15d021-8441-47ba-9bdf-9318bdf7b61e" providerId="AD" clId="Web-{BC965083-BAA0-CD76-BB78-FE4FBA1BFBCF}" dt="2024-07-23T13:52:58.465" v="318" actId="20577"/>
        <pc:sldMkLst>
          <pc:docMk/>
          <pc:sldMk cId="1705326938" sldId="795"/>
        </pc:sldMkLst>
        <pc:spChg chg="mod">
          <ac:chgData name="Jamróz Marzena" userId="S::jamrozm@slaskie.pl::8c15d021-8441-47ba-9bdf-9318bdf7b61e" providerId="AD" clId="Web-{BC965083-BAA0-CD76-BB78-FE4FBA1BFBCF}" dt="2024-07-23T13:18:37.824" v="74" actId="20577"/>
          <ac:spMkLst>
            <pc:docMk/>
            <pc:sldMk cId="1705326938" sldId="795"/>
            <ac:spMk id="2" creationId="{295DC748-38D0-4A39-968B-14DD2F5E33B7}"/>
          </ac:spMkLst>
        </pc:spChg>
        <pc:spChg chg="mod">
          <ac:chgData name="Jamróz Marzena" userId="S::jamrozm@slaskie.pl::8c15d021-8441-47ba-9bdf-9318bdf7b61e" providerId="AD" clId="Web-{BC965083-BAA0-CD76-BB78-FE4FBA1BFBCF}" dt="2024-07-23T13:52:58.465" v="318" actId="20577"/>
          <ac:spMkLst>
            <pc:docMk/>
            <pc:sldMk cId="1705326938" sldId="795"/>
            <ac:spMk id="3" creationId="{BE9E2EC7-2C57-449F-A59B-5BDBE474ECB1}"/>
          </ac:spMkLst>
        </pc:spChg>
      </pc:sldChg>
      <pc:sldChg chg="addSp delSp modSp add del ord replId">
        <pc:chgData name="Jamróz Marzena" userId="S::jamrozm@slaskie.pl::8c15d021-8441-47ba-9bdf-9318bdf7b61e" providerId="AD" clId="Web-{BC965083-BAA0-CD76-BB78-FE4FBA1BFBCF}" dt="2024-07-23T13:38:53.533" v="234"/>
        <pc:sldMkLst>
          <pc:docMk/>
          <pc:sldMk cId="1746042052" sldId="796"/>
        </pc:sldMkLst>
        <pc:spChg chg="mod">
          <ac:chgData name="Jamróz Marzena" userId="S::jamrozm@slaskie.pl::8c15d021-8441-47ba-9bdf-9318bdf7b61e" providerId="AD" clId="Web-{BC965083-BAA0-CD76-BB78-FE4FBA1BFBCF}" dt="2024-07-23T13:18:50.949" v="78" actId="20577"/>
          <ac:spMkLst>
            <pc:docMk/>
            <pc:sldMk cId="1746042052" sldId="796"/>
            <ac:spMk id="2" creationId="{295DC748-38D0-4A39-968B-14DD2F5E33B7}"/>
          </ac:spMkLst>
        </pc:spChg>
        <pc:spChg chg="mod">
          <ac:chgData name="Jamróz Marzena" userId="S::jamrozm@slaskie.pl::8c15d021-8441-47ba-9bdf-9318bdf7b61e" providerId="AD" clId="Web-{BC965083-BAA0-CD76-BB78-FE4FBA1BFBCF}" dt="2024-07-23T13:31:43.317" v="163" actId="20577"/>
          <ac:spMkLst>
            <pc:docMk/>
            <pc:sldMk cId="1746042052" sldId="796"/>
            <ac:spMk id="3" creationId="{BE9E2EC7-2C57-449F-A59B-5BDBE474ECB1}"/>
          </ac:spMkLst>
        </pc:spChg>
        <pc:spChg chg="add del mod">
          <ac:chgData name="Jamróz Marzena" userId="S::jamrozm@slaskie.pl::8c15d021-8441-47ba-9bdf-9318bdf7b61e" providerId="AD" clId="Web-{BC965083-BAA0-CD76-BB78-FE4FBA1BFBCF}" dt="2024-07-23T13:27:28.778" v="132"/>
          <ac:spMkLst>
            <pc:docMk/>
            <pc:sldMk cId="1746042052" sldId="796"/>
            <ac:spMk id="6" creationId="{10CBAC75-D7A1-9C95-24ED-8A9941664F00}"/>
          </ac:spMkLst>
        </pc:spChg>
        <pc:spChg chg="add mod">
          <ac:chgData name="Jamróz Marzena" userId="S::jamrozm@slaskie.pl::8c15d021-8441-47ba-9bdf-9318bdf7b61e" providerId="AD" clId="Web-{BC965083-BAA0-CD76-BB78-FE4FBA1BFBCF}" dt="2024-07-23T13:30:25.986" v="154" actId="20577"/>
          <ac:spMkLst>
            <pc:docMk/>
            <pc:sldMk cId="1746042052" sldId="796"/>
            <ac:spMk id="7" creationId="{411F3799-20FC-EC0C-09F0-D27246CC3563}"/>
          </ac:spMkLst>
        </pc:spChg>
        <pc:spChg chg="add del mod">
          <ac:chgData name="Jamróz Marzena" userId="S::jamrozm@slaskie.pl::8c15d021-8441-47ba-9bdf-9318bdf7b61e" providerId="AD" clId="Web-{BC965083-BAA0-CD76-BB78-FE4FBA1BFBCF}" dt="2024-07-23T13:32:52.600" v="200"/>
          <ac:spMkLst>
            <pc:docMk/>
            <pc:sldMk cId="1746042052" sldId="796"/>
            <ac:spMk id="8" creationId="{8440748E-8DEC-B689-7291-A733CE5B8493}"/>
          </ac:spMkLst>
        </pc:spChg>
      </pc:sldChg>
      <pc:sldChg chg="modSp add del replId">
        <pc:chgData name="Jamróz Marzena" userId="S::jamrozm@slaskie.pl::8c15d021-8441-47ba-9bdf-9318bdf7b61e" providerId="AD" clId="Web-{BC965083-BAA0-CD76-BB78-FE4FBA1BFBCF}" dt="2024-07-23T13:46:04.655" v="274"/>
        <pc:sldMkLst>
          <pc:docMk/>
          <pc:sldMk cId="3347262068" sldId="797"/>
        </pc:sldMkLst>
        <pc:spChg chg="mod">
          <ac:chgData name="Jamróz Marzena" userId="S::jamrozm@slaskie.pl::8c15d021-8441-47ba-9bdf-9318bdf7b61e" providerId="AD" clId="Web-{BC965083-BAA0-CD76-BB78-FE4FBA1BFBCF}" dt="2024-07-23T13:43:19.416" v="253" actId="20577"/>
          <ac:spMkLst>
            <pc:docMk/>
            <pc:sldMk cId="3347262068" sldId="797"/>
            <ac:spMk id="2" creationId="{295DC748-38D0-4A39-968B-14DD2F5E33B7}"/>
          </ac:spMkLst>
        </pc:spChg>
        <pc:spChg chg="mod">
          <ac:chgData name="Jamróz Marzena" userId="S::jamrozm@slaskie.pl::8c15d021-8441-47ba-9bdf-9318bdf7b61e" providerId="AD" clId="Web-{BC965083-BAA0-CD76-BB78-FE4FBA1BFBCF}" dt="2024-07-23T13:44:02.245" v="257" actId="20577"/>
          <ac:spMkLst>
            <pc:docMk/>
            <pc:sldMk cId="3347262068" sldId="797"/>
            <ac:spMk id="3" creationId="{BE9E2EC7-2C57-449F-A59B-5BDBE474ECB1}"/>
          </ac:spMkLst>
        </pc:spChg>
      </pc:sldChg>
      <pc:sldChg chg="delSp modSp add replId">
        <pc:chgData name="Jamróz Marzena" userId="S::jamrozm@slaskie.pl::8c15d021-8441-47ba-9bdf-9318bdf7b61e" providerId="AD" clId="Web-{BC965083-BAA0-CD76-BB78-FE4FBA1BFBCF}" dt="2024-07-23T13:51:39.493" v="303" actId="20577"/>
        <pc:sldMkLst>
          <pc:docMk/>
          <pc:sldMk cId="151509476" sldId="798"/>
        </pc:sldMkLst>
        <pc:spChg chg="mod">
          <ac:chgData name="Jamróz Marzena" userId="S::jamrozm@slaskie.pl::8c15d021-8441-47ba-9bdf-9318bdf7b61e" providerId="AD" clId="Web-{BC965083-BAA0-CD76-BB78-FE4FBA1BFBCF}" dt="2024-07-23T13:33:00.006" v="201" actId="20577"/>
          <ac:spMkLst>
            <pc:docMk/>
            <pc:sldMk cId="151509476" sldId="798"/>
            <ac:spMk id="2" creationId="{295DC748-38D0-4A39-968B-14DD2F5E33B7}"/>
          </ac:spMkLst>
        </pc:spChg>
        <pc:spChg chg="mod">
          <ac:chgData name="Jamróz Marzena" userId="S::jamrozm@slaskie.pl::8c15d021-8441-47ba-9bdf-9318bdf7b61e" providerId="AD" clId="Web-{BC965083-BAA0-CD76-BB78-FE4FBA1BFBCF}" dt="2024-07-23T13:37:17.920" v="232" actId="20577"/>
          <ac:spMkLst>
            <pc:docMk/>
            <pc:sldMk cId="151509476" sldId="798"/>
            <ac:spMk id="3" creationId="{BE9E2EC7-2C57-449F-A59B-5BDBE474ECB1}"/>
          </ac:spMkLst>
        </pc:spChg>
        <pc:spChg chg="mod">
          <ac:chgData name="Jamróz Marzena" userId="S::jamrozm@slaskie.pl::8c15d021-8441-47ba-9bdf-9318bdf7b61e" providerId="AD" clId="Web-{BC965083-BAA0-CD76-BB78-FE4FBA1BFBCF}" dt="2024-07-23T13:51:39.493" v="303" actId="20577"/>
          <ac:spMkLst>
            <pc:docMk/>
            <pc:sldMk cId="151509476" sldId="798"/>
            <ac:spMk id="7" creationId="{411F3799-20FC-EC0C-09F0-D27246CC3563}"/>
          </ac:spMkLst>
        </pc:spChg>
        <pc:spChg chg="del mod">
          <ac:chgData name="Jamróz Marzena" userId="S::jamrozm@slaskie.pl::8c15d021-8441-47ba-9bdf-9318bdf7b61e" providerId="AD" clId="Web-{BC965083-BAA0-CD76-BB78-FE4FBA1BFBCF}" dt="2024-07-23T13:34:36.009" v="219"/>
          <ac:spMkLst>
            <pc:docMk/>
            <pc:sldMk cId="151509476" sldId="798"/>
            <ac:spMk id="8" creationId="{8440748E-8DEC-B689-7291-A733CE5B8493}"/>
          </ac:spMkLst>
        </pc:spChg>
      </pc:sldChg>
      <pc:sldChg chg="modSp add replId">
        <pc:chgData name="Jamróz Marzena" userId="S::jamrozm@slaskie.pl::8c15d021-8441-47ba-9bdf-9318bdf7b61e" providerId="AD" clId="Web-{BC965083-BAA0-CD76-BB78-FE4FBA1BFBCF}" dt="2024-07-23T13:55:42.188" v="346" actId="20577"/>
        <pc:sldMkLst>
          <pc:docMk/>
          <pc:sldMk cId="3812545942" sldId="799"/>
        </pc:sldMkLst>
        <pc:spChg chg="mod">
          <ac:chgData name="Jamróz Marzena" userId="S::jamrozm@slaskie.pl::8c15d021-8441-47ba-9bdf-9318bdf7b61e" providerId="AD" clId="Web-{BC965083-BAA0-CD76-BB78-FE4FBA1BFBCF}" dt="2024-07-23T13:53:57.623" v="327" actId="20577"/>
          <ac:spMkLst>
            <pc:docMk/>
            <pc:sldMk cId="3812545942" sldId="799"/>
            <ac:spMk id="4" creationId="{84F52724-6D3D-42AD-B6EC-9A8B2F997901}"/>
          </ac:spMkLst>
        </pc:spChg>
        <pc:spChg chg="mod">
          <ac:chgData name="Jamróz Marzena" userId="S::jamrozm@slaskie.pl::8c15d021-8441-47ba-9bdf-9318bdf7b61e" providerId="AD" clId="Web-{BC965083-BAA0-CD76-BB78-FE4FBA1BFBCF}" dt="2024-07-23T13:55:42.188" v="346" actId="20577"/>
          <ac:spMkLst>
            <pc:docMk/>
            <pc:sldMk cId="3812545942" sldId="799"/>
            <ac:spMk id="5" creationId="{0614BA25-B824-4944-90AA-1210FE310507}"/>
          </ac:spMkLst>
        </pc:spChg>
      </pc:sldChg>
      <pc:sldChg chg="addSp delSp modSp add del mod replId modClrScheme chgLayout">
        <pc:chgData name="Jamróz Marzena" userId="S::jamrozm@slaskie.pl::8c15d021-8441-47ba-9bdf-9318bdf7b61e" providerId="AD" clId="Web-{BC965083-BAA0-CD76-BB78-FE4FBA1BFBCF}" dt="2024-07-23T14:02:12.356" v="362"/>
        <pc:sldMkLst>
          <pc:docMk/>
          <pc:sldMk cId="801842009" sldId="800"/>
        </pc:sldMkLst>
        <pc:spChg chg="add del mod ord">
          <ac:chgData name="Jamróz Marzena" userId="S::jamrozm@slaskie.pl::8c15d021-8441-47ba-9bdf-9318bdf7b61e" providerId="AD" clId="Web-{BC965083-BAA0-CD76-BB78-FE4FBA1BFBCF}" dt="2024-07-23T13:58:54.772" v="354"/>
          <ac:spMkLst>
            <pc:docMk/>
            <pc:sldMk cId="801842009" sldId="800"/>
            <ac:spMk id="2" creationId="{7B7EB15A-42EE-4DCF-3AF0-CE9FA28F9935}"/>
          </ac:spMkLst>
        </pc:spChg>
        <pc:spChg chg="mod ord">
          <ac:chgData name="Jamróz Marzena" userId="S::jamrozm@slaskie.pl::8c15d021-8441-47ba-9bdf-9318bdf7b61e" providerId="AD" clId="Web-{BC965083-BAA0-CD76-BB78-FE4FBA1BFBCF}" dt="2024-07-23T13:58:54.772" v="354"/>
          <ac:spMkLst>
            <pc:docMk/>
            <pc:sldMk cId="801842009" sldId="800"/>
            <ac:spMk id="5" creationId="{12118C9C-56A6-4451-8007-C4E5EE3584FA}"/>
          </ac:spMkLst>
        </pc:spChg>
        <pc:picChg chg="mod ord">
          <ac:chgData name="Jamróz Marzena" userId="S::jamrozm@slaskie.pl::8c15d021-8441-47ba-9bdf-9318bdf7b61e" providerId="AD" clId="Web-{BC965083-BAA0-CD76-BB78-FE4FBA1BFBCF}" dt="2024-07-23T14:01:50.809" v="361"/>
          <ac:picMkLst>
            <pc:docMk/>
            <pc:sldMk cId="801842009" sldId="800"/>
            <ac:picMk id="7" creationId="{213B259C-C833-4A79-AAD1-701FE99CCCDF}"/>
          </ac:picMkLst>
        </pc:picChg>
      </pc:sldChg>
      <pc:sldChg chg="modSp add replId">
        <pc:chgData name="Jamróz Marzena" userId="S::jamrozm@slaskie.pl::8c15d021-8441-47ba-9bdf-9318bdf7b61e" providerId="AD" clId="Web-{BC965083-BAA0-CD76-BB78-FE4FBA1BFBCF}" dt="2024-07-23T14:14:52.379" v="473" actId="20577"/>
        <pc:sldMkLst>
          <pc:docMk/>
          <pc:sldMk cId="2484212035" sldId="800"/>
        </pc:sldMkLst>
        <pc:spChg chg="mod">
          <ac:chgData name="Jamróz Marzena" userId="S::jamrozm@slaskie.pl::8c15d021-8441-47ba-9bdf-9318bdf7b61e" providerId="AD" clId="Web-{BC965083-BAA0-CD76-BB78-FE4FBA1BFBCF}" dt="2024-07-23T14:14:52.379" v="473" actId="20577"/>
          <ac:spMkLst>
            <pc:docMk/>
            <pc:sldMk cId="2484212035" sldId="800"/>
            <ac:spMk id="5" creationId="{0614BA25-B824-4944-90AA-1210FE310507}"/>
          </ac:spMkLst>
        </pc:spChg>
      </pc:sldChg>
    </pc:docChg>
  </pc:docChgLst>
  <pc:docChgLst>
    <pc:chgData name="Jamrozowicz Sebastian" userId="S::jamrozowiczs@slaskie.pl::b7b3e9d8-2a02-48b9-9ccb-53867823ce34" providerId="AD" clId="Web-{EE0169B2-FBD4-11CD-7476-A3F3347754BA}"/>
    <pc:docChg chg="modSld">
      <pc:chgData name="Jamrozowicz Sebastian" userId="S::jamrozowiczs@slaskie.pl::b7b3e9d8-2a02-48b9-9ccb-53867823ce34" providerId="AD" clId="Web-{EE0169B2-FBD4-11CD-7476-A3F3347754BA}" dt="2024-07-24T07:34:14.597" v="4" actId="20577"/>
      <pc:docMkLst>
        <pc:docMk/>
      </pc:docMkLst>
      <pc:sldChg chg="delCm">
        <pc:chgData name="Jamrozowicz Sebastian" userId="S::jamrozowiczs@slaskie.pl::b7b3e9d8-2a02-48b9-9ccb-53867823ce34" providerId="AD" clId="Web-{EE0169B2-FBD4-11CD-7476-A3F3347754BA}" dt="2024-07-24T07:33:38.580" v="2"/>
        <pc:sldMkLst>
          <pc:docMk/>
          <pc:sldMk cId="581480110" sldId="325"/>
        </pc:sldMkLst>
      </pc:sldChg>
      <pc:sldChg chg="modSp">
        <pc:chgData name="Jamrozowicz Sebastian" userId="S::jamrozowiczs@slaskie.pl::b7b3e9d8-2a02-48b9-9ccb-53867823ce34" providerId="AD" clId="Web-{EE0169B2-FBD4-11CD-7476-A3F3347754BA}" dt="2024-07-24T07:34:14.597" v="4" actId="20577"/>
        <pc:sldMkLst>
          <pc:docMk/>
          <pc:sldMk cId="570320203" sldId="761"/>
        </pc:sldMkLst>
        <pc:spChg chg="mod">
          <ac:chgData name="Jamrozowicz Sebastian" userId="S::jamrozowiczs@slaskie.pl::b7b3e9d8-2a02-48b9-9ccb-53867823ce34" providerId="AD" clId="Web-{EE0169B2-FBD4-11CD-7476-A3F3347754BA}" dt="2024-07-24T07:34:14.597" v="4" actId="20577"/>
          <ac:spMkLst>
            <pc:docMk/>
            <pc:sldMk cId="570320203" sldId="761"/>
            <ac:spMk id="7" creationId="{C5FB3955-ABFF-4AAA-A4EC-8DCD97B60407}"/>
          </ac:spMkLst>
        </pc:spChg>
      </pc:sldChg>
      <pc:sldChg chg="modSp">
        <pc:chgData name="Jamrozowicz Sebastian" userId="S::jamrozowiczs@slaskie.pl::b7b3e9d8-2a02-48b9-9ccb-53867823ce34" providerId="AD" clId="Web-{EE0169B2-FBD4-11CD-7476-A3F3347754BA}" dt="2024-07-24T07:32:03.468" v="1" actId="20577"/>
        <pc:sldMkLst>
          <pc:docMk/>
          <pc:sldMk cId="151509476" sldId="798"/>
        </pc:sldMkLst>
        <pc:spChg chg="mod">
          <ac:chgData name="Jamrozowicz Sebastian" userId="S::jamrozowiczs@slaskie.pl::b7b3e9d8-2a02-48b9-9ccb-53867823ce34" providerId="AD" clId="Web-{EE0169B2-FBD4-11CD-7476-A3F3347754BA}" dt="2024-07-24T07:32:03.468" v="1" actId="20577"/>
          <ac:spMkLst>
            <pc:docMk/>
            <pc:sldMk cId="151509476" sldId="798"/>
            <ac:spMk id="2" creationId="{295DC748-38D0-4A39-968B-14DD2F5E33B7}"/>
          </ac:spMkLst>
        </pc:spChg>
      </pc:sldChg>
    </pc:docChg>
  </pc:docChgLst>
  <pc:docChgLst>
    <pc:chgData name="Jamrozowicz Sebastian" userId="S::jamrozowiczs@slaskie.pl::b7b3e9d8-2a02-48b9-9ccb-53867823ce34" providerId="AD" clId="Web-{08382877-0995-24D9-75B2-F45AFB106501}"/>
    <pc:docChg chg="sldOrd">
      <pc:chgData name="Jamrozowicz Sebastian" userId="S::jamrozowiczs@slaskie.pl::b7b3e9d8-2a02-48b9-9ccb-53867823ce34" providerId="AD" clId="Web-{08382877-0995-24D9-75B2-F45AFB106501}" dt="2024-07-25T08:59:16.005" v="0"/>
      <pc:docMkLst>
        <pc:docMk/>
      </pc:docMkLst>
      <pc:sldChg chg="ord">
        <pc:chgData name="Jamrozowicz Sebastian" userId="S::jamrozowiczs@slaskie.pl::b7b3e9d8-2a02-48b9-9ccb-53867823ce34" providerId="AD" clId="Web-{08382877-0995-24D9-75B2-F45AFB106501}" dt="2024-07-25T08:59:16.005" v="0"/>
        <pc:sldMkLst>
          <pc:docMk/>
          <pc:sldMk cId="576214634" sldId="793"/>
        </pc:sldMkLst>
      </pc:sldChg>
    </pc:docChg>
  </pc:docChgLst>
  <pc:docChgLst>
    <pc:chgData name="Jamrozowicz Sebastian" userId="b7b3e9d8-2a02-48b9-9ccb-53867823ce34" providerId="ADAL" clId="{3236580E-6818-4A7C-A37B-E41DFA1B68CF}"/>
    <pc:docChg chg="undo redo custSel addSld delSld modSld modSection">
      <pc:chgData name="Jamrozowicz Sebastian" userId="b7b3e9d8-2a02-48b9-9ccb-53867823ce34" providerId="ADAL" clId="{3236580E-6818-4A7C-A37B-E41DFA1B68CF}" dt="2024-07-23T10:19:02.387" v="1998" actId="20577"/>
      <pc:docMkLst>
        <pc:docMk/>
      </pc:docMkLst>
      <pc:sldChg chg="modSp mod">
        <pc:chgData name="Jamrozowicz Sebastian" userId="b7b3e9d8-2a02-48b9-9ccb-53867823ce34" providerId="ADAL" clId="{3236580E-6818-4A7C-A37B-E41DFA1B68CF}" dt="2024-07-23T08:35:51.725" v="890" actId="20577"/>
        <pc:sldMkLst>
          <pc:docMk/>
          <pc:sldMk cId="3325994817" sldId="260"/>
        </pc:sldMkLst>
        <pc:spChg chg="mod">
          <ac:chgData name="Jamrozowicz Sebastian" userId="b7b3e9d8-2a02-48b9-9ccb-53867823ce34" providerId="ADAL" clId="{3236580E-6818-4A7C-A37B-E41DFA1B68CF}" dt="2024-07-23T08:35:51.725" v="890" actId="20577"/>
          <ac:spMkLst>
            <pc:docMk/>
            <pc:sldMk cId="3325994817" sldId="260"/>
            <ac:spMk id="11" creationId="{499532CE-F2FF-47CF-B4AE-41C891A5592C}"/>
          </ac:spMkLst>
        </pc:spChg>
      </pc:sldChg>
      <pc:sldChg chg="addSp delSp modSp add mod">
        <pc:chgData name="Jamrozowicz Sebastian" userId="b7b3e9d8-2a02-48b9-9ccb-53867823ce34" providerId="ADAL" clId="{3236580E-6818-4A7C-A37B-E41DFA1B68CF}" dt="2024-07-23T09:37:17.712" v="1633" actId="2711"/>
        <pc:sldMkLst>
          <pc:docMk/>
          <pc:sldMk cId="139466405" sldId="314"/>
        </pc:sldMkLst>
        <pc:spChg chg="del mod">
          <ac:chgData name="Jamrozowicz Sebastian" userId="b7b3e9d8-2a02-48b9-9ccb-53867823ce34" providerId="ADAL" clId="{3236580E-6818-4A7C-A37B-E41DFA1B68CF}" dt="2024-07-23T09:31:52.211" v="1473" actId="21"/>
          <ac:spMkLst>
            <pc:docMk/>
            <pc:sldMk cId="139466405" sldId="314"/>
            <ac:spMk id="3" creationId="{00000000-0000-0000-0000-000000000000}"/>
          </ac:spMkLst>
        </pc:spChg>
        <pc:spChg chg="mod">
          <ac:chgData name="Jamrozowicz Sebastian" userId="b7b3e9d8-2a02-48b9-9ccb-53867823ce34" providerId="ADAL" clId="{3236580E-6818-4A7C-A37B-E41DFA1B68CF}" dt="2024-07-23T09:31:02.986" v="1467" actId="20578"/>
          <ac:spMkLst>
            <pc:docMk/>
            <pc:sldMk cId="139466405" sldId="314"/>
            <ac:spMk id="4" creationId="{84F52724-6D3D-42AD-B6EC-9A8B2F997901}"/>
          </ac:spMkLst>
        </pc:spChg>
        <pc:spChg chg="add mod">
          <ac:chgData name="Jamrozowicz Sebastian" userId="b7b3e9d8-2a02-48b9-9ccb-53867823ce34" providerId="ADAL" clId="{3236580E-6818-4A7C-A37B-E41DFA1B68CF}" dt="2024-07-23T09:37:17.712" v="1633" actId="2711"/>
          <ac:spMkLst>
            <pc:docMk/>
            <pc:sldMk cId="139466405" sldId="314"/>
            <ac:spMk id="5" creationId="{02673066-B1FD-4810-898B-C9B276194416}"/>
          </ac:spMkLst>
        </pc:spChg>
        <pc:graphicFrameChg chg="add del mod">
          <ac:chgData name="Jamrozowicz Sebastian" userId="b7b3e9d8-2a02-48b9-9ccb-53867823ce34" providerId="ADAL" clId="{3236580E-6818-4A7C-A37B-E41DFA1B68CF}" dt="2024-07-23T09:35:22.376" v="1599"/>
          <ac:graphicFrameMkLst>
            <pc:docMk/>
            <pc:sldMk cId="139466405" sldId="314"/>
            <ac:graphicFrameMk id="6" creationId="{5CC8D375-62BD-4869-81FE-1E5CB397008B}"/>
          </ac:graphicFrameMkLst>
        </pc:graphicFrameChg>
        <pc:graphicFrameChg chg="add del mod">
          <ac:chgData name="Jamrozowicz Sebastian" userId="b7b3e9d8-2a02-48b9-9ccb-53867823ce34" providerId="ADAL" clId="{3236580E-6818-4A7C-A37B-E41DFA1B68CF}" dt="2024-07-23T09:35:24.691" v="1601"/>
          <ac:graphicFrameMkLst>
            <pc:docMk/>
            <pc:sldMk cId="139466405" sldId="314"/>
            <ac:graphicFrameMk id="7" creationId="{D27255DA-C40C-4B9C-B7EF-ECB5D476CD47}"/>
          </ac:graphicFrameMkLst>
        </pc:graphicFrameChg>
      </pc:sldChg>
      <pc:sldChg chg="addSp delSp modSp add mod">
        <pc:chgData name="Jamrozowicz Sebastian" userId="b7b3e9d8-2a02-48b9-9ccb-53867823ce34" providerId="ADAL" clId="{3236580E-6818-4A7C-A37B-E41DFA1B68CF}" dt="2024-07-23T09:03:13.079" v="1224" actId="27636"/>
        <pc:sldMkLst>
          <pc:docMk/>
          <pc:sldMk cId="454037537" sldId="315"/>
        </pc:sldMkLst>
        <pc:spChg chg="del mod">
          <ac:chgData name="Jamrozowicz Sebastian" userId="b7b3e9d8-2a02-48b9-9ccb-53867823ce34" providerId="ADAL" clId="{3236580E-6818-4A7C-A37B-E41DFA1B68CF}" dt="2024-07-23T09:02:26.394" v="1215" actId="21"/>
          <ac:spMkLst>
            <pc:docMk/>
            <pc:sldMk cId="454037537" sldId="315"/>
            <ac:spMk id="3" creationId="{00000000-0000-0000-0000-000000000000}"/>
          </ac:spMkLst>
        </pc:spChg>
        <pc:spChg chg="mod">
          <ac:chgData name="Jamrozowicz Sebastian" userId="b7b3e9d8-2a02-48b9-9ccb-53867823ce34" providerId="ADAL" clId="{3236580E-6818-4A7C-A37B-E41DFA1B68CF}" dt="2024-07-23T09:01:48.745" v="1211" actId="20577"/>
          <ac:spMkLst>
            <pc:docMk/>
            <pc:sldMk cId="454037537" sldId="315"/>
            <ac:spMk id="4" creationId="{84F52724-6D3D-42AD-B6EC-9A8B2F997901}"/>
          </ac:spMkLst>
        </pc:spChg>
        <pc:spChg chg="add mod">
          <ac:chgData name="Jamrozowicz Sebastian" userId="b7b3e9d8-2a02-48b9-9ccb-53867823ce34" providerId="ADAL" clId="{3236580E-6818-4A7C-A37B-E41DFA1B68CF}" dt="2024-07-23T09:03:13.079" v="1224" actId="27636"/>
          <ac:spMkLst>
            <pc:docMk/>
            <pc:sldMk cId="454037537" sldId="315"/>
            <ac:spMk id="5" creationId="{0614BA25-B824-4944-90AA-1210FE310507}"/>
          </ac:spMkLst>
        </pc:spChg>
      </pc:sldChg>
      <pc:sldChg chg="modSp add del mod">
        <pc:chgData name="Jamrozowicz Sebastian" userId="b7b3e9d8-2a02-48b9-9ccb-53867823ce34" providerId="ADAL" clId="{3236580E-6818-4A7C-A37B-E41DFA1B68CF}" dt="2024-07-23T08:49:27.909" v="1081" actId="962"/>
        <pc:sldMkLst>
          <pc:docMk/>
          <pc:sldMk cId="979774965" sldId="317"/>
        </pc:sldMkLst>
        <pc:spChg chg="mod">
          <ac:chgData name="Jamrozowicz Sebastian" userId="b7b3e9d8-2a02-48b9-9ccb-53867823ce34" providerId="ADAL" clId="{3236580E-6818-4A7C-A37B-E41DFA1B68CF}" dt="2024-07-23T08:49:27.909" v="1081" actId="962"/>
          <ac:spMkLst>
            <pc:docMk/>
            <pc:sldMk cId="979774965" sldId="317"/>
            <ac:spMk id="3" creationId="{00000000-0000-0000-0000-000000000000}"/>
          </ac:spMkLst>
        </pc:spChg>
      </pc:sldChg>
      <pc:sldChg chg="modSp add del mod">
        <pc:chgData name="Jamrozowicz Sebastian" userId="b7b3e9d8-2a02-48b9-9ccb-53867823ce34" providerId="ADAL" clId="{3236580E-6818-4A7C-A37B-E41DFA1B68CF}" dt="2024-07-23T07:03:33.119" v="341" actId="2696"/>
        <pc:sldMkLst>
          <pc:docMk/>
          <pc:sldMk cId="664618568" sldId="319"/>
        </pc:sldMkLst>
        <pc:spChg chg="mod">
          <ac:chgData name="Jamrozowicz Sebastian" userId="b7b3e9d8-2a02-48b9-9ccb-53867823ce34" providerId="ADAL" clId="{3236580E-6818-4A7C-A37B-E41DFA1B68CF}" dt="2024-07-23T06:52:19.291" v="276" actId="20577"/>
          <ac:spMkLst>
            <pc:docMk/>
            <pc:sldMk cId="664618568" sldId="319"/>
            <ac:spMk id="3" creationId="{00000000-0000-0000-0000-000000000000}"/>
          </ac:spMkLst>
        </pc:spChg>
      </pc:sldChg>
      <pc:sldChg chg="modSp add mod addCm modCm">
        <pc:chgData name="Jamrozowicz Sebastian" userId="b7b3e9d8-2a02-48b9-9ccb-53867823ce34" providerId="ADAL" clId="{3236580E-6818-4A7C-A37B-E41DFA1B68CF}" dt="2024-07-23T10:06:43.038" v="1861"/>
        <pc:sldMkLst>
          <pc:docMk/>
          <pc:sldMk cId="581480110" sldId="325"/>
        </pc:sldMkLst>
        <pc:spChg chg="mod">
          <ac:chgData name="Jamrozowicz Sebastian" userId="b7b3e9d8-2a02-48b9-9ccb-53867823ce34" providerId="ADAL" clId="{3236580E-6818-4A7C-A37B-E41DFA1B68CF}" dt="2024-07-23T09:20:58.773" v="1241" actId="20577"/>
          <ac:spMkLst>
            <pc:docMk/>
            <pc:sldMk cId="581480110" sldId="325"/>
            <ac:spMk id="3" creationId="{5CBDA51A-B3BA-4308-B270-1A9B554F9C26}"/>
          </ac:spMkLst>
        </pc:spChg>
      </pc:sldChg>
      <pc:sldChg chg="add del">
        <pc:chgData name="Jamrozowicz Sebastian" userId="b7b3e9d8-2a02-48b9-9ccb-53867823ce34" providerId="ADAL" clId="{3236580E-6818-4A7C-A37B-E41DFA1B68CF}" dt="2024-07-23T08:48:43.265" v="931"/>
        <pc:sldMkLst>
          <pc:docMk/>
          <pc:sldMk cId="2664678212" sldId="326"/>
        </pc:sldMkLst>
      </pc:sldChg>
      <pc:sldChg chg="add del">
        <pc:chgData name="Jamrozowicz Sebastian" userId="b7b3e9d8-2a02-48b9-9ccb-53867823ce34" providerId="ADAL" clId="{3236580E-6818-4A7C-A37B-E41DFA1B68CF}" dt="2024-07-23T08:47:01.922" v="928"/>
        <pc:sldMkLst>
          <pc:docMk/>
          <pc:sldMk cId="89451736" sldId="327"/>
        </pc:sldMkLst>
      </pc:sldChg>
      <pc:sldChg chg="add del">
        <pc:chgData name="Jamrozowicz Sebastian" userId="b7b3e9d8-2a02-48b9-9ccb-53867823ce34" providerId="ADAL" clId="{3236580E-6818-4A7C-A37B-E41DFA1B68CF}" dt="2024-07-23T08:48:43.265" v="931"/>
        <pc:sldMkLst>
          <pc:docMk/>
          <pc:sldMk cId="4136794007" sldId="329"/>
        </pc:sldMkLst>
      </pc:sldChg>
      <pc:sldChg chg="add del">
        <pc:chgData name="Jamrozowicz Sebastian" userId="b7b3e9d8-2a02-48b9-9ccb-53867823ce34" providerId="ADAL" clId="{3236580E-6818-4A7C-A37B-E41DFA1B68CF}" dt="2024-07-23T08:48:43.265" v="931"/>
        <pc:sldMkLst>
          <pc:docMk/>
          <pc:sldMk cId="1819749796" sldId="330"/>
        </pc:sldMkLst>
      </pc:sldChg>
      <pc:sldChg chg="add">
        <pc:chgData name="Jamrozowicz Sebastian" userId="b7b3e9d8-2a02-48b9-9ccb-53867823ce34" providerId="ADAL" clId="{3236580E-6818-4A7C-A37B-E41DFA1B68CF}" dt="2024-07-23T08:58:22.975" v="1122"/>
        <pc:sldMkLst>
          <pc:docMk/>
          <pc:sldMk cId="1521550670" sldId="331"/>
        </pc:sldMkLst>
      </pc:sldChg>
      <pc:sldChg chg="modSp add mod">
        <pc:chgData name="Jamrozowicz Sebastian" userId="b7b3e9d8-2a02-48b9-9ccb-53867823ce34" providerId="ADAL" clId="{3236580E-6818-4A7C-A37B-E41DFA1B68CF}" dt="2024-07-23T10:03:23.225" v="1858" actId="27636"/>
        <pc:sldMkLst>
          <pc:docMk/>
          <pc:sldMk cId="180865766" sldId="332"/>
        </pc:sldMkLst>
        <pc:spChg chg="mod">
          <ac:chgData name="Jamrozowicz Sebastian" userId="b7b3e9d8-2a02-48b9-9ccb-53867823ce34" providerId="ADAL" clId="{3236580E-6818-4A7C-A37B-E41DFA1B68CF}" dt="2024-07-23T10:03:23.225" v="1858" actId="27636"/>
          <ac:spMkLst>
            <pc:docMk/>
            <pc:sldMk cId="180865766" sldId="332"/>
            <ac:spMk id="3" creationId="{00000000-0000-0000-0000-000000000000}"/>
          </ac:spMkLst>
        </pc:spChg>
      </pc:sldChg>
      <pc:sldChg chg="modSp add mod">
        <pc:chgData name="Jamrozowicz Sebastian" userId="b7b3e9d8-2a02-48b9-9ccb-53867823ce34" providerId="ADAL" clId="{3236580E-6818-4A7C-A37B-E41DFA1B68CF}" dt="2024-07-23T10:02:51.429" v="1856" actId="20577"/>
        <pc:sldMkLst>
          <pc:docMk/>
          <pc:sldMk cId="2814477828" sldId="333"/>
        </pc:sldMkLst>
        <pc:spChg chg="mod">
          <ac:chgData name="Jamrozowicz Sebastian" userId="b7b3e9d8-2a02-48b9-9ccb-53867823ce34" providerId="ADAL" clId="{3236580E-6818-4A7C-A37B-E41DFA1B68CF}" dt="2024-07-23T10:02:51.429" v="1856" actId="20577"/>
          <ac:spMkLst>
            <pc:docMk/>
            <pc:sldMk cId="2814477828" sldId="333"/>
            <ac:spMk id="3" creationId="{00000000-0000-0000-0000-000000000000}"/>
          </ac:spMkLst>
        </pc:spChg>
      </pc:sldChg>
      <pc:sldChg chg="modSp mod">
        <pc:chgData name="Jamrozowicz Sebastian" userId="b7b3e9d8-2a02-48b9-9ccb-53867823ce34" providerId="ADAL" clId="{3236580E-6818-4A7C-A37B-E41DFA1B68CF}" dt="2024-07-23T06:59:26.956" v="315" actId="404"/>
        <pc:sldMkLst>
          <pc:docMk/>
          <pc:sldMk cId="850148475" sldId="438"/>
        </pc:sldMkLst>
        <pc:spChg chg="mod">
          <ac:chgData name="Jamrozowicz Sebastian" userId="b7b3e9d8-2a02-48b9-9ccb-53867823ce34" providerId="ADAL" clId="{3236580E-6818-4A7C-A37B-E41DFA1B68CF}" dt="2024-07-23T06:59:26.956" v="315" actId="404"/>
          <ac:spMkLst>
            <pc:docMk/>
            <pc:sldMk cId="850148475" sldId="438"/>
            <ac:spMk id="2" creationId="{A88B7309-2E54-42E1-968E-3FB659011C25}"/>
          </ac:spMkLst>
        </pc:spChg>
      </pc:sldChg>
      <pc:sldChg chg="modSp del mod">
        <pc:chgData name="Jamrozowicz Sebastian" userId="b7b3e9d8-2a02-48b9-9ccb-53867823ce34" providerId="ADAL" clId="{3236580E-6818-4A7C-A37B-E41DFA1B68CF}" dt="2024-07-23T07:27:50.097" v="372" actId="2696"/>
        <pc:sldMkLst>
          <pc:docMk/>
          <pc:sldMk cId="88451157" sldId="439"/>
        </pc:sldMkLst>
        <pc:spChg chg="mod">
          <ac:chgData name="Jamrozowicz Sebastian" userId="b7b3e9d8-2a02-48b9-9ccb-53867823ce34" providerId="ADAL" clId="{3236580E-6818-4A7C-A37B-E41DFA1B68CF}" dt="2024-07-23T07:26:38.132" v="370" actId="20577"/>
          <ac:spMkLst>
            <pc:docMk/>
            <pc:sldMk cId="88451157" sldId="439"/>
            <ac:spMk id="3" creationId="{E0A4F5A7-E379-471C-958A-C33378013F3C}"/>
          </ac:spMkLst>
        </pc:spChg>
      </pc:sldChg>
      <pc:sldChg chg="modSp mod">
        <pc:chgData name="Jamrozowicz Sebastian" userId="b7b3e9d8-2a02-48b9-9ccb-53867823ce34" providerId="ADAL" clId="{3236580E-6818-4A7C-A37B-E41DFA1B68CF}" dt="2024-07-23T07:00:15.112" v="323" actId="2711"/>
        <pc:sldMkLst>
          <pc:docMk/>
          <pc:sldMk cId="623842639" sldId="732"/>
        </pc:sldMkLst>
        <pc:spChg chg="mod">
          <ac:chgData name="Jamrozowicz Sebastian" userId="b7b3e9d8-2a02-48b9-9ccb-53867823ce34" providerId="ADAL" clId="{3236580E-6818-4A7C-A37B-E41DFA1B68CF}" dt="2024-07-23T07:00:07.081" v="322" actId="404"/>
          <ac:spMkLst>
            <pc:docMk/>
            <pc:sldMk cId="623842639" sldId="732"/>
            <ac:spMk id="2" creationId="{480B03DE-AE5C-4072-888A-2B33EB0F33F4}"/>
          </ac:spMkLst>
        </pc:spChg>
        <pc:spChg chg="mod">
          <ac:chgData name="Jamrozowicz Sebastian" userId="b7b3e9d8-2a02-48b9-9ccb-53867823ce34" providerId="ADAL" clId="{3236580E-6818-4A7C-A37B-E41DFA1B68CF}" dt="2024-07-23T07:00:15.112" v="323" actId="2711"/>
          <ac:spMkLst>
            <pc:docMk/>
            <pc:sldMk cId="623842639" sldId="732"/>
            <ac:spMk id="3" creationId="{E0A4F5A7-E379-471C-958A-C33378013F3C}"/>
          </ac:spMkLst>
        </pc:spChg>
      </pc:sldChg>
      <pc:sldChg chg="modSp mod">
        <pc:chgData name="Jamrozowicz Sebastian" userId="b7b3e9d8-2a02-48b9-9ccb-53867823ce34" providerId="ADAL" clId="{3236580E-6818-4A7C-A37B-E41DFA1B68CF}" dt="2024-07-23T07:13:05.918" v="359" actId="20577"/>
        <pc:sldMkLst>
          <pc:docMk/>
          <pc:sldMk cId="3405464910" sldId="743"/>
        </pc:sldMkLst>
        <pc:spChg chg="mod">
          <ac:chgData name="Jamrozowicz Sebastian" userId="b7b3e9d8-2a02-48b9-9ccb-53867823ce34" providerId="ADAL" clId="{3236580E-6818-4A7C-A37B-E41DFA1B68CF}" dt="2024-07-23T07:00:48.044" v="324" actId="2711"/>
          <ac:spMkLst>
            <pc:docMk/>
            <pc:sldMk cId="3405464910" sldId="743"/>
            <ac:spMk id="2" creationId="{480B03DE-AE5C-4072-888A-2B33EB0F33F4}"/>
          </ac:spMkLst>
        </pc:spChg>
        <pc:spChg chg="mod">
          <ac:chgData name="Jamrozowicz Sebastian" userId="b7b3e9d8-2a02-48b9-9ccb-53867823ce34" providerId="ADAL" clId="{3236580E-6818-4A7C-A37B-E41DFA1B68CF}" dt="2024-07-23T07:13:05.918" v="359" actId="20577"/>
          <ac:spMkLst>
            <pc:docMk/>
            <pc:sldMk cId="3405464910" sldId="743"/>
            <ac:spMk id="3" creationId="{E0A4F5A7-E379-471C-958A-C33378013F3C}"/>
          </ac:spMkLst>
        </pc:spChg>
      </pc:sldChg>
      <pc:sldChg chg="del">
        <pc:chgData name="Jamrozowicz Sebastian" userId="b7b3e9d8-2a02-48b9-9ccb-53867823ce34" providerId="ADAL" clId="{3236580E-6818-4A7C-A37B-E41DFA1B68CF}" dt="2024-07-23T07:28:03.284" v="373" actId="2696"/>
        <pc:sldMkLst>
          <pc:docMk/>
          <pc:sldMk cId="260820657" sldId="748"/>
        </pc:sldMkLst>
      </pc:sldChg>
      <pc:sldChg chg="del">
        <pc:chgData name="Jamrozowicz Sebastian" userId="b7b3e9d8-2a02-48b9-9ccb-53867823ce34" providerId="ADAL" clId="{3236580E-6818-4A7C-A37B-E41DFA1B68CF}" dt="2024-07-23T07:16:47.078" v="361" actId="2696"/>
        <pc:sldMkLst>
          <pc:docMk/>
          <pc:sldMk cId="3429424324" sldId="749"/>
        </pc:sldMkLst>
      </pc:sldChg>
      <pc:sldChg chg="del">
        <pc:chgData name="Jamrozowicz Sebastian" userId="b7b3e9d8-2a02-48b9-9ccb-53867823ce34" providerId="ADAL" clId="{3236580E-6818-4A7C-A37B-E41DFA1B68CF}" dt="2024-07-23T07:16:43.547" v="360" actId="2696"/>
        <pc:sldMkLst>
          <pc:docMk/>
          <pc:sldMk cId="409294395" sldId="750"/>
        </pc:sldMkLst>
      </pc:sldChg>
      <pc:sldChg chg="del">
        <pc:chgData name="Jamrozowicz Sebastian" userId="b7b3e9d8-2a02-48b9-9ccb-53867823ce34" providerId="ADAL" clId="{3236580E-6818-4A7C-A37B-E41DFA1B68CF}" dt="2024-07-23T07:16:56.882" v="362" actId="2696"/>
        <pc:sldMkLst>
          <pc:docMk/>
          <pc:sldMk cId="295934859" sldId="751"/>
        </pc:sldMkLst>
      </pc:sldChg>
      <pc:sldChg chg="del">
        <pc:chgData name="Jamrozowicz Sebastian" userId="b7b3e9d8-2a02-48b9-9ccb-53867823ce34" providerId="ADAL" clId="{3236580E-6818-4A7C-A37B-E41DFA1B68CF}" dt="2024-07-23T07:19:55.852" v="363" actId="2696"/>
        <pc:sldMkLst>
          <pc:docMk/>
          <pc:sldMk cId="2398616852" sldId="752"/>
        </pc:sldMkLst>
      </pc:sldChg>
      <pc:sldChg chg="del">
        <pc:chgData name="Jamrozowicz Sebastian" userId="b7b3e9d8-2a02-48b9-9ccb-53867823ce34" providerId="ADAL" clId="{3236580E-6818-4A7C-A37B-E41DFA1B68CF}" dt="2024-07-23T07:20:00.043" v="364" actId="2696"/>
        <pc:sldMkLst>
          <pc:docMk/>
          <pc:sldMk cId="3142165506" sldId="753"/>
        </pc:sldMkLst>
      </pc:sldChg>
      <pc:sldChg chg="del">
        <pc:chgData name="Jamrozowicz Sebastian" userId="b7b3e9d8-2a02-48b9-9ccb-53867823ce34" providerId="ADAL" clId="{3236580E-6818-4A7C-A37B-E41DFA1B68CF}" dt="2024-07-23T07:20:03.177" v="365" actId="2696"/>
        <pc:sldMkLst>
          <pc:docMk/>
          <pc:sldMk cId="1150311850" sldId="754"/>
        </pc:sldMkLst>
      </pc:sldChg>
      <pc:sldChg chg="del">
        <pc:chgData name="Jamrozowicz Sebastian" userId="b7b3e9d8-2a02-48b9-9ccb-53867823ce34" providerId="ADAL" clId="{3236580E-6818-4A7C-A37B-E41DFA1B68CF}" dt="2024-07-23T07:20:06.398" v="366" actId="2696"/>
        <pc:sldMkLst>
          <pc:docMk/>
          <pc:sldMk cId="3078246702" sldId="755"/>
        </pc:sldMkLst>
      </pc:sldChg>
      <pc:sldChg chg="del">
        <pc:chgData name="Jamrozowicz Sebastian" userId="b7b3e9d8-2a02-48b9-9ccb-53867823ce34" providerId="ADAL" clId="{3236580E-6818-4A7C-A37B-E41DFA1B68CF}" dt="2024-07-23T07:20:10.008" v="367" actId="2696"/>
        <pc:sldMkLst>
          <pc:docMk/>
          <pc:sldMk cId="54677450" sldId="756"/>
        </pc:sldMkLst>
      </pc:sldChg>
      <pc:sldChg chg="del">
        <pc:chgData name="Jamrozowicz Sebastian" userId="b7b3e9d8-2a02-48b9-9ccb-53867823ce34" providerId="ADAL" clId="{3236580E-6818-4A7C-A37B-E41DFA1B68CF}" dt="2024-07-23T07:20:16.048" v="368" actId="2696"/>
        <pc:sldMkLst>
          <pc:docMk/>
          <pc:sldMk cId="2422269136" sldId="757"/>
        </pc:sldMkLst>
      </pc:sldChg>
      <pc:sldChg chg="delSp modSp mod">
        <pc:chgData name="Jamrozowicz Sebastian" userId="b7b3e9d8-2a02-48b9-9ccb-53867823ce34" providerId="ADAL" clId="{3236580E-6818-4A7C-A37B-E41DFA1B68CF}" dt="2024-07-23T08:55:04.483" v="1121" actId="313"/>
        <pc:sldMkLst>
          <pc:docMk/>
          <pc:sldMk cId="570320203" sldId="761"/>
        </pc:sldMkLst>
        <pc:spChg chg="mod">
          <ac:chgData name="Jamrozowicz Sebastian" userId="b7b3e9d8-2a02-48b9-9ccb-53867823ce34" providerId="ADAL" clId="{3236580E-6818-4A7C-A37B-E41DFA1B68CF}" dt="2024-07-23T08:55:04.483" v="1121" actId="313"/>
          <ac:spMkLst>
            <pc:docMk/>
            <pc:sldMk cId="570320203" sldId="761"/>
            <ac:spMk id="7" creationId="{C5FB3955-ABFF-4AAA-A4EC-8DCD97B60407}"/>
          </ac:spMkLst>
        </pc:spChg>
        <pc:spChg chg="del">
          <ac:chgData name="Jamrozowicz Sebastian" userId="b7b3e9d8-2a02-48b9-9ccb-53867823ce34" providerId="ADAL" clId="{3236580E-6818-4A7C-A37B-E41DFA1B68CF}" dt="2024-07-23T08:53:14.901" v="1089" actId="21"/>
          <ac:spMkLst>
            <pc:docMk/>
            <pc:sldMk cId="570320203" sldId="761"/>
            <ac:spMk id="9" creationId="{0765C488-147F-4A45-B9F1-9A349069BA2C}"/>
          </ac:spMkLst>
        </pc:spChg>
      </pc:sldChg>
      <pc:sldChg chg="modSp del mod">
        <pc:chgData name="Jamrozowicz Sebastian" userId="b7b3e9d8-2a02-48b9-9ccb-53867823ce34" providerId="ADAL" clId="{3236580E-6818-4A7C-A37B-E41DFA1B68CF}" dt="2024-07-23T08:25:43.117" v="876" actId="2696"/>
        <pc:sldMkLst>
          <pc:docMk/>
          <pc:sldMk cId="1125639652" sldId="763"/>
        </pc:sldMkLst>
        <pc:spChg chg="mod">
          <ac:chgData name="Jamrozowicz Sebastian" userId="b7b3e9d8-2a02-48b9-9ccb-53867823ce34" providerId="ADAL" clId="{3236580E-6818-4A7C-A37B-E41DFA1B68CF}" dt="2024-07-23T06:17:48.499" v="227" actId="207"/>
          <ac:spMkLst>
            <pc:docMk/>
            <pc:sldMk cId="1125639652" sldId="763"/>
            <ac:spMk id="2" creationId="{480B03DE-AE5C-4072-888A-2B33EB0F33F4}"/>
          </ac:spMkLst>
        </pc:spChg>
      </pc:sldChg>
      <pc:sldChg chg="modSp del mod">
        <pc:chgData name="Jamrozowicz Sebastian" userId="b7b3e9d8-2a02-48b9-9ccb-53867823ce34" providerId="ADAL" clId="{3236580E-6818-4A7C-A37B-E41DFA1B68CF}" dt="2024-07-23T08:25:45.832" v="877" actId="2696"/>
        <pc:sldMkLst>
          <pc:docMk/>
          <pc:sldMk cId="1829054230" sldId="764"/>
        </pc:sldMkLst>
        <pc:spChg chg="mod">
          <ac:chgData name="Jamrozowicz Sebastian" userId="b7b3e9d8-2a02-48b9-9ccb-53867823ce34" providerId="ADAL" clId="{3236580E-6818-4A7C-A37B-E41DFA1B68CF}" dt="2024-07-23T06:24:50.329" v="253" actId="207"/>
          <ac:spMkLst>
            <pc:docMk/>
            <pc:sldMk cId="1829054230" sldId="764"/>
            <ac:spMk id="6" creationId="{04CA6E15-6C73-49B7-AE81-B97BD99D41AC}"/>
          </ac:spMkLst>
        </pc:spChg>
      </pc:sldChg>
      <pc:sldChg chg="del">
        <pc:chgData name="Jamrozowicz Sebastian" userId="b7b3e9d8-2a02-48b9-9ccb-53867823ce34" providerId="ADAL" clId="{3236580E-6818-4A7C-A37B-E41DFA1B68CF}" dt="2024-07-23T06:31:10.422" v="258" actId="2696"/>
        <pc:sldMkLst>
          <pc:docMk/>
          <pc:sldMk cId="270762815" sldId="765"/>
        </pc:sldMkLst>
      </pc:sldChg>
      <pc:sldChg chg="modSp mod">
        <pc:chgData name="Jamrozowicz Sebastian" userId="b7b3e9d8-2a02-48b9-9ccb-53867823ce34" providerId="ADAL" clId="{3236580E-6818-4A7C-A37B-E41DFA1B68CF}" dt="2024-07-23T09:53:01.960" v="1690" actId="20577"/>
        <pc:sldMkLst>
          <pc:docMk/>
          <pc:sldMk cId="4224659118" sldId="767"/>
        </pc:sldMkLst>
        <pc:spChg chg="mod">
          <ac:chgData name="Jamrozowicz Sebastian" userId="b7b3e9d8-2a02-48b9-9ccb-53867823ce34" providerId="ADAL" clId="{3236580E-6818-4A7C-A37B-E41DFA1B68CF}" dt="2024-07-23T07:01:58.647" v="335" actId="14100"/>
          <ac:spMkLst>
            <pc:docMk/>
            <pc:sldMk cId="4224659118" sldId="767"/>
            <ac:spMk id="2" creationId="{480B03DE-AE5C-4072-888A-2B33EB0F33F4}"/>
          </ac:spMkLst>
        </pc:spChg>
        <pc:spChg chg="mod">
          <ac:chgData name="Jamrozowicz Sebastian" userId="b7b3e9d8-2a02-48b9-9ccb-53867823ce34" providerId="ADAL" clId="{3236580E-6818-4A7C-A37B-E41DFA1B68CF}" dt="2024-07-23T09:53:01.960" v="1690" actId="20577"/>
          <ac:spMkLst>
            <pc:docMk/>
            <pc:sldMk cId="4224659118" sldId="767"/>
            <ac:spMk id="3" creationId="{E0A4F5A7-E379-471C-958A-C33378013F3C}"/>
          </ac:spMkLst>
        </pc:spChg>
      </pc:sldChg>
      <pc:sldChg chg="del">
        <pc:chgData name="Jamrozowicz Sebastian" userId="b7b3e9d8-2a02-48b9-9ccb-53867823ce34" providerId="ADAL" clId="{3236580E-6818-4A7C-A37B-E41DFA1B68CF}" dt="2024-07-23T08:51:51.260" v="1084" actId="2696"/>
        <pc:sldMkLst>
          <pc:docMk/>
          <pc:sldMk cId="3981481717" sldId="771"/>
        </pc:sldMkLst>
      </pc:sldChg>
      <pc:sldChg chg="del">
        <pc:chgData name="Jamrozowicz Sebastian" userId="b7b3e9d8-2a02-48b9-9ccb-53867823ce34" providerId="ADAL" clId="{3236580E-6818-4A7C-A37B-E41DFA1B68CF}" dt="2024-07-23T08:52:20.459" v="1086" actId="2696"/>
        <pc:sldMkLst>
          <pc:docMk/>
          <pc:sldMk cId="1253185700" sldId="772"/>
        </pc:sldMkLst>
      </pc:sldChg>
      <pc:sldChg chg="modSp mod addCm modCm">
        <pc:chgData name="Jamrozowicz Sebastian" userId="b7b3e9d8-2a02-48b9-9ccb-53867823ce34" providerId="ADAL" clId="{3236580E-6818-4A7C-A37B-E41DFA1B68CF}" dt="2024-07-23T06:56:40.721" v="313"/>
        <pc:sldMkLst>
          <pc:docMk/>
          <pc:sldMk cId="497278833" sldId="773"/>
        </pc:sldMkLst>
        <pc:spChg chg="mod">
          <ac:chgData name="Jamrozowicz Sebastian" userId="b7b3e9d8-2a02-48b9-9ccb-53867823ce34" providerId="ADAL" clId="{3236580E-6818-4A7C-A37B-E41DFA1B68CF}" dt="2024-07-23T06:56:30.013" v="311" actId="207"/>
          <ac:spMkLst>
            <pc:docMk/>
            <pc:sldMk cId="497278833" sldId="773"/>
            <ac:spMk id="5" creationId="{A533CF9D-738C-4145-9E4F-316A2EFDCAF5}"/>
          </ac:spMkLst>
        </pc:spChg>
      </pc:sldChg>
      <pc:sldChg chg="modSp del mod">
        <pc:chgData name="Jamrozowicz Sebastian" userId="b7b3e9d8-2a02-48b9-9ccb-53867823ce34" providerId="ADAL" clId="{3236580E-6818-4A7C-A37B-E41DFA1B68CF}" dt="2024-07-23T06:31:07.579" v="257" actId="2696"/>
        <pc:sldMkLst>
          <pc:docMk/>
          <pc:sldMk cId="3491037747" sldId="777"/>
        </pc:sldMkLst>
        <pc:spChg chg="mod">
          <ac:chgData name="Jamrozowicz Sebastian" userId="b7b3e9d8-2a02-48b9-9ccb-53867823ce34" providerId="ADAL" clId="{3236580E-6818-4A7C-A37B-E41DFA1B68CF}" dt="2024-07-23T06:30:46.085" v="256" actId="207"/>
          <ac:spMkLst>
            <pc:docMk/>
            <pc:sldMk cId="3491037747" sldId="777"/>
            <ac:spMk id="3" creationId="{CC1AAFAF-0448-437E-850A-BCCDF21FF198}"/>
          </ac:spMkLst>
        </pc:spChg>
      </pc:sldChg>
      <pc:sldChg chg="del">
        <pc:chgData name="Jamrozowicz Sebastian" userId="b7b3e9d8-2a02-48b9-9ccb-53867823ce34" providerId="ADAL" clId="{3236580E-6818-4A7C-A37B-E41DFA1B68CF}" dt="2024-07-23T06:31:14.741" v="259" actId="2696"/>
        <pc:sldMkLst>
          <pc:docMk/>
          <pc:sldMk cId="1989723609" sldId="778"/>
        </pc:sldMkLst>
      </pc:sldChg>
      <pc:sldChg chg="modSp del mod">
        <pc:chgData name="Jamrozowicz Sebastian" userId="b7b3e9d8-2a02-48b9-9ccb-53867823ce34" providerId="ADAL" clId="{3236580E-6818-4A7C-A37B-E41DFA1B68CF}" dt="2024-07-23T08:51:41.856" v="1083" actId="2696"/>
        <pc:sldMkLst>
          <pc:docMk/>
          <pc:sldMk cId="521209448" sldId="779"/>
        </pc:sldMkLst>
        <pc:spChg chg="mod">
          <ac:chgData name="Jamrozowicz Sebastian" userId="b7b3e9d8-2a02-48b9-9ccb-53867823ce34" providerId="ADAL" clId="{3236580E-6818-4A7C-A37B-E41DFA1B68CF}" dt="2024-07-23T06:25:14.466" v="255" actId="207"/>
          <ac:spMkLst>
            <pc:docMk/>
            <pc:sldMk cId="521209448" sldId="779"/>
            <ac:spMk id="3" creationId="{7702D4C4-C28A-4EC7-82C5-2013CDCD067D}"/>
          </ac:spMkLst>
        </pc:spChg>
      </pc:sldChg>
      <pc:sldChg chg="modSp del mod">
        <pc:chgData name="Jamrozowicz Sebastian" userId="b7b3e9d8-2a02-48b9-9ccb-53867823ce34" providerId="ADAL" clId="{3236580E-6818-4A7C-A37B-E41DFA1B68CF}" dt="2024-07-23T10:06:07.649" v="1859" actId="2696"/>
        <pc:sldMkLst>
          <pc:docMk/>
          <pc:sldMk cId="2043202396" sldId="780"/>
        </pc:sldMkLst>
        <pc:spChg chg="mod">
          <ac:chgData name="Jamrozowicz Sebastian" userId="b7b3e9d8-2a02-48b9-9ccb-53867823ce34" providerId="ADAL" clId="{3236580E-6818-4A7C-A37B-E41DFA1B68CF}" dt="2024-07-23T06:53:57.578" v="281" actId="20577"/>
          <ac:spMkLst>
            <pc:docMk/>
            <pc:sldMk cId="2043202396" sldId="780"/>
            <ac:spMk id="2" creationId="{9EFA0977-4274-4BDA-A426-D5F3CBBC0915}"/>
          </ac:spMkLst>
        </pc:spChg>
      </pc:sldChg>
      <pc:sldChg chg="del">
        <pc:chgData name="Jamrozowicz Sebastian" userId="b7b3e9d8-2a02-48b9-9ccb-53867823ce34" providerId="ADAL" clId="{3236580E-6818-4A7C-A37B-E41DFA1B68CF}" dt="2024-07-23T08:51:54.870" v="1085" actId="2696"/>
        <pc:sldMkLst>
          <pc:docMk/>
          <pc:sldMk cId="1390798474" sldId="781"/>
        </pc:sldMkLst>
      </pc:sldChg>
      <pc:sldChg chg="del">
        <pc:chgData name="Jamrozowicz Sebastian" userId="b7b3e9d8-2a02-48b9-9ccb-53867823ce34" providerId="ADAL" clId="{3236580E-6818-4A7C-A37B-E41DFA1B68CF}" dt="2024-07-23T07:20:19.677" v="369" actId="2696"/>
        <pc:sldMkLst>
          <pc:docMk/>
          <pc:sldMk cId="2698987621" sldId="782"/>
        </pc:sldMkLst>
      </pc:sldChg>
      <pc:sldChg chg="modSp del mod">
        <pc:chgData name="Jamrozowicz Sebastian" userId="b7b3e9d8-2a02-48b9-9ccb-53867823ce34" providerId="ADAL" clId="{3236580E-6818-4A7C-A37B-E41DFA1B68CF}" dt="2024-07-23T08:51:37.924" v="1082" actId="2696"/>
        <pc:sldMkLst>
          <pc:docMk/>
          <pc:sldMk cId="3010766968" sldId="784"/>
        </pc:sldMkLst>
        <pc:spChg chg="mod">
          <ac:chgData name="Jamrozowicz Sebastian" userId="b7b3e9d8-2a02-48b9-9ccb-53867823ce34" providerId="ADAL" clId="{3236580E-6818-4A7C-A37B-E41DFA1B68CF}" dt="2024-07-23T06:25:08.564" v="254" actId="207"/>
          <ac:spMkLst>
            <pc:docMk/>
            <pc:sldMk cId="3010766968" sldId="784"/>
            <ac:spMk id="3" creationId="{280C2E8D-976B-421B-A2C5-FB0D4874DA69}"/>
          </ac:spMkLst>
        </pc:spChg>
      </pc:sldChg>
      <pc:sldChg chg="modSp mod">
        <pc:chgData name="Jamrozowicz Sebastian" userId="b7b3e9d8-2a02-48b9-9ccb-53867823ce34" providerId="ADAL" clId="{3236580E-6818-4A7C-A37B-E41DFA1B68CF}" dt="2024-07-23T07:01:20.775" v="329" actId="27636"/>
        <pc:sldMkLst>
          <pc:docMk/>
          <pc:sldMk cId="1651384479" sldId="785"/>
        </pc:sldMkLst>
        <pc:spChg chg="mod">
          <ac:chgData name="Jamrozowicz Sebastian" userId="b7b3e9d8-2a02-48b9-9ccb-53867823ce34" providerId="ADAL" clId="{3236580E-6818-4A7C-A37B-E41DFA1B68CF}" dt="2024-07-23T07:01:11.727" v="327" actId="2711"/>
          <ac:spMkLst>
            <pc:docMk/>
            <pc:sldMk cId="1651384479" sldId="785"/>
            <ac:spMk id="2" creationId="{D57A7EDC-3A5F-579E-E3C0-8F92F4FC7771}"/>
          </ac:spMkLst>
        </pc:spChg>
        <pc:spChg chg="mod">
          <ac:chgData name="Jamrozowicz Sebastian" userId="b7b3e9d8-2a02-48b9-9ccb-53867823ce34" providerId="ADAL" clId="{3236580E-6818-4A7C-A37B-E41DFA1B68CF}" dt="2024-07-23T07:01:20.775" v="329" actId="27636"/>
          <ac:spMkLst>
            <pc:docMk/>
            <pc:sldMk cId="1651384479" sldId="785"/>
            <ac:spMk id="3" creationId="{B8544455-041A-1F13-02C7-C3635CDCEE7D}"/>
          </ac:spMkLst>
        </pc:spChg>
        <pc:spChg chg="mod">
          <ac:chgData name="Jamrozowicz Sebastian" userId="b7b3e9d8-2a02-48b9-9ccb-53867823ce34" providerId="ADAL" clId="{3236580E-6818-4A7C-A37B-E41DFA1B68CF}" dt="2024-07-23T06:06:34.492" v="214" actId="21"/>
          <ac:spMkLst>
            <pc:docMk/>
            <pc:sldMk cId="1651384479" sldId="785"/>
            <ac:spMk id="4" creationId="{1B4973D8-200A-BF40-CC88-E3AF6CF15742}"/>
          </ac:spMkLst>
        </pc:spChg>
      </pc:sldChg>
      <pc:sldChg chg="modSp new mod">
        <pc:chgData name="Jamrozowicz Sebastian" userId="b7b3e9d8-2a02-48b9-9ccb-53867823ce34" providerId="ADAL" clId="{3236580E-6818-4A7C-A37B-E41DFA1B68CF}" dt="2024-07-23T08:25:01.389" v="875" actId="113"/>
        <pc:sldMkLst>
          <pc:docMk/>
          <pc:sldMk cId="863618523" sldId="786"/>
        </pc:sldMkLst>
        <pc:spChg chg="mod">
          <ac:chgData name="Jamrozowicz Sebastian" userId="b7b3e9d8-2a02-48b9-9ccb-53867823ce34" providerId="ADAL" clId="{3236580E-6818-4A7C-A37B-E41DFA1B68CF}" dt="2024-07-23T08:06:52.323" v="393" actId="404"/>
          <ac:spMkLst>
            <pc:docMk/>
            <pc:sldMk cId="863618523" sldId="786"/>
            <ac:spMk id="2" creationId="{295DC748-38D0-4A39-968B-14DD2F5E33B7}"/>
          </ac:spMkLst>
        </pc:spChg>
        <pc:spChg chg="mod">
          <ac:chgData name="Jamrozowicz Sebastian" userId="b7b3e9d8-2a02-48b9-9ccb-53867823ce34" providerId="ADAL" clId="{3236580E-6818-4A7C-A37B-E41DFA1B68CF}" dt="2024-07-23T08:25:01.389" v="875" actId="113"/>
          <ac:spMkLst>
            <pc:docMk/>
            <pc:sldMk cId="863618523" sldId="786"/>
            <ac:spMk id="3" creationId="{BE9E2EC7-2C57-449F-A59B-5BDBE474ECB1}"/>
          </ac:spMkLst>
        </pc:spChg>
      </pc:sldChg>
      <pc:sldChg chg="modSp add mod">
        <pc:chgData name="Jamrozowicz Sebastian" userId="b7b3e9d8-2a02-48b9-9ccb-53867823ce34" providerId="ADAL" clId="{3236580E-6818-4A7C-A37B-E41DFA1B68CF}" dt="2024-07-23T08:35:22.137" v="888" actId="20577"/>
        <pc:sldMkLst>
          <pc:docMk/>
          <pc:sldMk cId="3762052320" sldId="787"/>
        </pc:sldMkLst>
        <pc:spChg chg="mod">
          <ac:chgData name="Jamrozowicz Sebastian" userId="b7b3e9d8-2a02-48b9-9ccb-53867823ce34" providerId="ADAL" clId="{3236580E-6818-4A7C-A37B-E41DFA1B68CF}" dt="2024-07-23T08:35:22.137" v="888" actId="20577"/>
          <ac:spMkLst>
            <pc:docMk/>
            <pc:sldMk cId="3762052320" sldId="787"/>
            <ac:spMk id="2" creationId="{295DC748-38D0-4A39-968B-14DD2F5E33B7}"/>
          </ac:spMkLst>
        </pc:spChg>
        <pc:spChg chg="mod">
          <ac:chgData name="Jamrozowicz Sebastian" userId="b7b3e9d8-2a02-48b9-9ccb-53867823ce34" providerId="ADAL" clId="{3236580E-6818-4A7C-A37B-E41DFA1B68CF}" dt="2024-07-23T08:24:10.553" v="865" actId="113"/>
          <ac:spMkLst>
            <pc:docMk/>
            <pc:sldMk cId="3762052320" sldId="787"/>
            <ac:spMk id="3" creationId="{BE9E2EC7-2C57-449F-A59B-5BDBE474ECB1}"/>
          </ac:spMkLst>
        </pc:spChg>
      </pc:sldChg>
      <pc:sldChg chg="modSp add mod">
        <pc:chgData name="Jamrozowicz Sebastian" userId="b7b3e9d8-2a02-48b9-9ccb-53867823ce34" providerId="ADAL" clId="{3236580E-6818-4A7C-A37B-E41DFA1B68CF}" dt="2024-07-23T08:35:14.576" v="884" actId="20577"/>
        <pc:sldMkLst>
          <pc:docMk/>
          <pc:sldMk cId="3148301171" sldId="788"/>
        </pc:sldMkLst>
        <pc:spChg chg="mod">
          <ac:chgData name="Jamrozowicz Sebastian" userId="b7b3e9d8-2a02-48b9-9ccb-53867823ce34" providerId="ADAL" clId="{3236580E-6818-4A7C-A37B-E41DFA1B68CF}" dt="2024-07-23T08:35:14.576" v="884" actId="20577"/>
          <ac:spMkLst>
            <pc:docMk/>
            <pc:sldMk cId="3148301171" sldId="788"/>
            <ac:spMk id="2" creationId="{295DC748-38D0-4A39-968B-14DD2F5E33B7}"/>
          </ac:spMkLst>
        </pc:spChg>
        <pc:spChg chg="mod">
          <ac:chgData name="Jamrozowicz Sebastian" userId="b7b3e9d8-2a02-48b9-9ccb-53867823ce34" providerId="ADAL" clId="{3236580E-6818-4A7C-A37B-E41DFA1B68CF}" dt="2024-07-23T08:23:50.055" v="861" actId="113"/>
          <ac:spMkLst>
            <pc:docMk/>
            <pc:sldMk cId="3148301171" sldId="788"/>
            <ac:spMk id="3" creationId="{BE9E2EC7-2C57-449F-A59B-5BDBE474ECB1}"/>
          </ac:spMkLst>
        </pc:spChg>
      </pc:sldChg>
      <pc:sldChg chg="addSp delSp modSp add mod">
        <pc:chgData name="Jamrozowicz Sebastian" userId="b7b3e9d8-2a02-48b9-9ccb-53867823ce34" providerId="ADAL" clId="{3236580E-6818-4A7C-A37B-E41DFA1B68CF}" dt="2024-07-23T09:27:38.710" v="1395" actId="115"/>
        <pc:sldMkLst>
          <pc:docMk/>
          <pc:sldMk cId="3937056086" sldId="789"/>
        </pc:sldMkLst>
        <pc:spChg chg="del mod">
          <ac:chgData name="Jamrozowicz Sebastian" userId="b7b3e9d8-2a02-48b9-9ccb-53867823ce34" providerId="ADAL" clId="{3236580E-6818-4A7C-A37B-E41DFA1B68CF}" dt="2024-07-23T09:03:28.963" v="1234" actId="21"/>
          <ac:spMkLst>
            <pc:docMk/>
            <pc:sldMk cId="3937056086" sldId="789"/>
            <ac:spMk id="3" creationId="{00000000-0000-0000-0000-000000000000}"/>
          </ac:spMkLst>
        </pc:spChg>
        <pc:spChg chg="mod">
          <ac:chgData name="Jamrozowicz Sebastian" userId="b7b3e9d8-2a02-48b9-9ccb-53867823ce34" providerId="ADAL" clId="{3236580E-6818-4A7C-A37B-E41DFA1B68CF}" dt="2024-07-23T09:03:21.995" v="1233" actId="20577"/>
          <ac:spMkLst>
            <pc:docMk/>
            <pc:sldMk cId="3937056086" sldId="789"/>
            <ac:spMk id="4" creationId="{84F52724-6D3D-42AD-B6EC-9A8B2F997901}"/>
          </ac:spMkLst>
        </pc:spChg>
        <pc:spChg chg="add mod">
          <ac:chgData name="Jamrozowicz Sebastian" userId="b7b3e9d8-2a02-48b9-9ccb-53867823ce34" providerId="ADAL" clId="{3236580E-6818-4A7C-A37B-E41DFA1B68CF}" dt="2024-07-23T09:27:38.710" v="1395" actId="115"/>
          <ac:spMkLst>
            <pc:docMk/>
            <pc:sldMk cId="3937056086" sldId="789"/>
            <ac:spMk id="5" creationId="{471761BB-31DB-4B08-A897-8C94035AB5EB}"/>
          </ac:spMkLst>
        </pc:spChg>
      </pc:sldChg>
      <pc:sldChg chg="modSp new del mod">
        <pc:chgData name="Jamrozowicz Sebastian" userId="b7b3e9d8-2a02-48b9-9ccb-53867823ce34" providerId="ADAL" clId="{3236580E-6818-4A7C-A37B-E41DFA1B68CF}" dt="2024-07-23T09:22:08.207" v="1269" actId="2696"/>
        <pc:sldMkLst>
          <pc:docMk/>
          <pc:sldMk cId="3536039689" sldId="790"/>
        </pc:sldMkLst>
        <pc:spChg chg="mod">
          <ac:chgData name="Jamrozowicz Sebastian" userId="b7b3e9d8-2a02-48b9-9ccb-53867823ce34" providerId="ADAL" clId="{3236580E-6818-4A7C-A37B-E41DFA1B68CF}" dt="2024-07-23T09:21:34.445" v="1249" actId="20577"/>
          <ac:spMkLst>
            <pc:docMk/>
            <pc:sldMk cId="3536039689" sldId="790"/>
            <ac:spMk id="2" creationId="{59DF7840-5119-4EAC-A5B6-2886992E4063}"/>
          </ac:spMkLst>
        </pc:spChg>
        <pc:spChg chg="mod">
          <ac:chgData name="Jamrozowicz Sebastian" userId="b7b3e9d8-2a02-48b9-9ccb-53867823ce34" providerId="ADAL" clId="{3236580E-6818-4A7C-A37B-E41DFA1B68CF}" dt="2024-07-23T09:21:53.051" v="1267" actId="20577"/>
          <ac:spMkLst>
            <pc:docMk/>
            <pc:sldMk cId="3536039689" sldId="790"/>
            <ac:spMk id="3" creationId="{0176413D-61B5-4F7B-9C60-80A15AF17C73}"/>
          </ac:spMkLst>
        </pc:spChg>
      </pc:sldChg>
      <pc:sldChg chg="modSp add mod">
        <pc:chgData name="Jamrozowicz Sebastian" userId="b7b3e9d8-2a02-48b9-9ccb-53867823ce34" providerId="ADAL" clId="{3236580E-6818-4A7C-A37B-E41DFA1B68CF}" dt="2024-07-23T09:24:48.302" v="1368" actId="1076"/>
        <pc:sldMkLst>
          <pc:docMk/>
          <pc:sldMk cId="1838734826" sldId="791"/>
        </pc:sldMkLst>
        <pc:spChg chg="mod">
          <ac:chgData name="Jamrozowicz Sebastian" userId="b7b3e9d8-2a02-48b9-9ccb-53867823ce34" providerId="ADAL" clId="{3236580E-6818-4A7C-A37B-E41DFA1B68CF}" dt="2024-07-23T09:24:37.203" v="1367" actId="403"/>
          <ac:spMkLst>
            <pc:docMk/>
            <pc:sldMk cId="1838734826" sldId="791"/>
            <ac:spMk id="2" creationId="{480B03DE-AE5C-4072-888A-2B33EB0F33F4}"/>
          </ac:spMkLst>
        </pc:spChg>
        <pc:spChg chg="mod">
          <ac:chgData name="Jamrozowicz Sebastian" userId="b7b3e9d8-2a02-48b9-9ccb-53867823ce34" providerId="ADAL" clId="{3236580E-6818-4A7C-A37B-E41DFA1B68CF}" dt="2024-07-23T09:24:48.302" v="1368" actId="1076"/>
          <ac:spMkLst>
            <pc:docMk/>
            <pc:sldMk cId="1838734826" sldId="791"/>
            <ac:spMk id="3" creationId="{E0A4F5A7-E379-471C-958A-C33378013F3C}"/>
          </ac:spMkLst>
        </pc:spChg>
      </pc:sldChg>
      <pc:sldChg chg="modSp new del mod">
        <pc:chgData name="Jamrozowicz Sebastian" userId="b7b3e9d8-2a02-48b9-9ccb-53867823ce34" providerId="ADAL" clId="{3236580E-6818-4A7C-A37B-E41DFA1B68CF}" dt="2024-07-23T10:18:50.242" v="1975" actId="2696"/>
        <pc:sldMkLst>
          <pc:docMk/>
          <pc:sldMk cId="181753074" sldId="792"/>
        </pc:sldMkLst>
        <pc:spChg chg="mod">
          <ac:chgData name="Jamrozowicz Sebastian" userId="b7b3e9d8-2a02-48b9-9ccb-53867823ce34" providerId="ADAL" clId="{3236580E-6818-4A7C-A37B-E41DFA1B68CF}" dt="2024-07-23T10:11:49.201" v="1890" actId="1076"/>
          <ac:spMkLst>
            <pc:docMk/>
            <pc:sldMk cId="181753074" sldId="792"/>
            <ac:spMk id="2" creationId="{6307D224-8BD6-441E-BCF9-F2E18361B847}"/>
          </ac:spMkLst>
        </pc:spChg>
        <pc:spChg chg="mod">
          <ac:chgData name="Jamrozowicz Sebastian" userId="b7b3e9d8-2a02-48b9-9ccb-53867823ce34" providerId="ADAL" clId="{3236580E-6818-4A7C-A37B-E41DFA1B68CF}" dt="2024-07-23T10:11:54.601" v="1891" actId="1076"/>
          <ac:spMkLst>
            <pc:docMk/>
            <pc:sldMk cId="181753074" sldId="792"/>
            <ac:spMk id="3" creationId="{69E13BBC-9EC8-4921-BE20-3715751AFEEE}"/>
          </ac:spMkLst>
        </pc:spChg>
      </pc:sldChg>
      <pc:sldChg chg="modSp add mod addCm modCm">
        <pc:chgData name="Jamrozowicz Sebastian" userId="b7b3e9d8-2a02-48b9-9ccb-53867823ce34" providerId="ADAL" clId="{3236580E-6818-4A7C-A37B-E41DFA1B68CF}" dt="2024-07-23T10:18:23.231" v="1973"/>
        <pc:sldMkLst>
          <pc:docMk/>
          <pc:sldMk cId="576214634" sldId="793"/>
        </pc:sldMkLst>
        <pc:spChg chg="mod">
          <ac:chgData name="Jamrozowicz Sebastian" userId="b7b3e9d8-2a02-48b9-9ccb-53867823ce34" providerId="ADAL" clId="{3236580E-6818-4A7C-A37B-E41DFA1B68CF}" dt="2024-07-23T10:17:29.090" v="1965" actId="20577"/>
          <ac:spMkLst>
            <pc:docMk/>
            <pc:sldMk cId="576214634" sldId="793"/>
            <ac:spMk id="4" creationId="{84F52724-6D3D-42AD-B6EC-9A8B2F997901}"/>
          </ac:spMkLst>
        </pc:spChg>
        <pc:spChg chg="mod">
          <ac:chgData name="Jamrozowicz Sebastian" userId="b7b3e9d8-2a02-48b9-9ccb-53867823ce34" providerId="ADAL" clId="{3236580E-6818-4A7C-A37B-E41DFA1B68CF}" dt="2024-07-23T10:18:16.037" v="1971" actId="5793"/>
          <ac:spMkLst>
            <pc:docMk/>
            <pc:sldMk cId="576214634" sldId="793"/>
            <ac:spMk id="5" creationId="{0614BA25-B824-4944-90AA-1210FE310507}"/>
          </ac:spMkLst>
        </pc:spChg>
      </pc:sldChg>
      <pc:sldChg chg="modSp new del mod">
        <pc:chgData name="Jamrozowicz Sebastian" userId="b7b3e9d8-2a02-48b9-9ccb-53867823ce34" providerId="ADAL" clId="{3236580E-6818-4A7C-A37B-E41DFA1B68CF}" dt="2024-07-23T10:17:07.185" v="1932" actId="2696"/>
        <pc:sldMkLst>
          <pc:docMk/>
          <pc:sldMk cId="1419874398" sldId="793"/>
        </pc:sldMkLst>
        <pc:spChg chg="mod">
          <ac:chgData name="Jamrozowicz Sebastian" userId="b7b3e9d8-2a02-48b9-9ccb-53867823ce34" providerId="ADAL" clId="{3236580E-6818-4A7C-A37B-E41DFA1B68CF}" dt="2024-07-23T10:13:07.698" v="1925" actId="14100"/>
          <ac:spMkLst>
            <pc:docMk/>
            <pc:sldMk cId="1419874398" sldId="793"/>
            <ac:spMk id="2" creationId="{AC084947-BFCB-4BBD-BD2F-CCE8942860CE}"/>
          </ac:spMkLst>
        </pc:spChg>
        <pc:spChg chg="mod">
          <ac:chgData name="Jamrozowicz Sebastian" userId="b7b3e9d8-2a02-48b9-9ccb-53867823ce34" providerId="ADAL" clId="{3236580E-6818-4A7C-A37B-E41DFA1B68CF}" dt="2024-07-23T10:13:12.966" v="1929" actId="5793"/>
          <ac:spMkLst>
            <pc:docMk/>
            <pc:sldMk cId="1419874398" sldId="793"/>
            <ac:spMk id="3" creationId="{D33BCCEB-D599-4B84-9D16-DEFDEA9F4474}"/>
          </ac:spMkLst>
        </pc:spChg>
      </pc:sldChg>
      <pc:sldChg chg="modSp add mod">
        <pc:chgData name="Jamrozowicz Sebastian" userId="b7b3e9d8-2a02-48b9-9ccb-53867823ce34" providerId="ADAL" clId="{3236580E-6818-4A7C-A37B-E41DFA1B68CF}" dt="2024-07-23T10:19:02.387" v="1998" actId="20577"/>
        <pc:sldMkLst>
          <pc:docMk/>
          <pc:sldMk cId="169871851" sldId="794"/>
        </pc:sldMkLst>
        <pc:spChg chg="mod">
          <ac:chgData name="Jamrozowicz Sebastian" userId="b7b3e9d8-2a02-48b9-9ccb-53867823ce34" providerId="ADAL" clId="{3236580E-6818-4A7C-A37B-E41DFA1B68CF}" dt="2024-07-23T10:19:02.387" v="1998" actId="20577"/>
          <ac:spMkLst>
            <pc:docMk/>
            <pc:sldMk cId="169871851" sldId="794"/>
            <ac:spMk id="4" creationId="{84F52724-6D3D-42AD-B6EC-9A8B2F997901}"/>
          </ac:spMkLst>
        </pc:spChg>
      </pc:sldChg>
      <pc:sldChg chg="add del">
        <pc:chgData name="Jamrozowicz Sebastian" userId="b7b3e9d8-2a02-48b9-9ccb-53867823ce34" providerId="ADAL" clId="{3236580E-6818-4A7C-A37B-E41DFA1B68CF}" dt="2024-07-23T10:14:35.850" v="1931"/>
        <pc:sldMkLst>
          <pc:docMk/>
          <pc:sldMk cId="2191973162" sldId="836"/>
        </pc:sldMkLst>
      </pc:sldChg>
      <pc:sldChg chg="add del">
        <pc:chgData name="Jamrozowicz Sebastian" userId="b7b3e9d8-2a02-48b9-9ccb-53867823ce34" providerId="ADAL" clId="{3236580E-6818-4A7C-A37B-E41DFA1B68CF}" dt="2024-07-23T10:14:35.850" v="1931"/>
        <pc:sldMkLst>
          <pc:docMk/>
          <pc:sldMk cId="3652278181" sldId="837"/>
        </pc:sldMkLst>
      </pc:sldChg>
    </pc:docChg>
  </pc:docChgLst>
  <pc:docChgLst>
    <pc:chgData name="Jamróz Marzena" userId="S::jamrozm@slaskie.pl::8c15d021-8441-47ba-9bdf-9318bdf7b61e" providerId="AD" clId="Web-{AD6A495B-CAA1-007A-CA98-20D93DD30D1E}"/>
    <pc:docChg chg="modSld sldOrd">
      <pc:chgData name="Jamróz Marzena" userId="S::jamrozm@slaskie.pl::8c15d021-8441-47ba-9bdf-9318bdf7b61e" providerId="AD" clId="Web-{AD6A495B-CAA1-007A-CA98-20D93DD30D1E}" dt="2024-07-24T08:32:21.433" v="126" actId="20577"/>
      <pc:docMkLst>
        <pc:docMk/>
      </pc:docMkLst>
      <pc:sldChg chg="modSp">
        <pc:chgData name="Jamróz Marzena" userId="S::jamrozm@slaskie.pl::8c15d021-8441-47ba-9bdf-9318bdf7b61e" providerId="AD" clId="Web-{AD6A495B-CAA1-007A-CA98-20D93DD30D1E}" dt="2024-07-24T08:27:04.392" v="64" actId="20577"/>
        <pc:sldMkLst>
          <pc:docMk/>
          <pc:sldMk cId="979774965" sldId="317"/>
        </pc:sldMkLst>
        <pc:spChg chg="mod">
          <ac:chgData name="Jamróz Marzena" userId="S::jamrozm@slaskie.pl::8c15d021-8441-47ba-9bdf-9318bdf7b61e" providerId="AD" clId="Web-{AD6A495B-CAA1-007A-CA98-20D93DD30D1E}" dt="2024-07-24T08:27:04.392" v="64" actId="20577"/>
          <ac:spMkLst>
            <pc:docMk/>
            <pc:sldMk cId="979774965" sldId="317"/>
            <ac:spMk id="5" creationId="{00000000-0000-0000-0000-000000000000}"/>
          </ac:spMkLst>
        </pc:spChg>
      </pc:sldChg>
      <pc:sldChg chg="modSp">
        <pc:chgData name="Jamróz Marzena" userId="S::jamrozm@slaskie.pl::8c15d021-8441-47ba-9bdf-9318bdf7b61e" providerId="AD" clId="Web-{AD6A495B-CAA1-007A-CA98-20D93DD30D1E}" dt="2024-07-24T08:25:41.296" v="55" actId="20577"/>
        <pc:sldMkLst>
          <pc:docMk/>
          <pc:sldMk cId="2664678212" sldId="326"/>
        </pc:sldMkLst>
        <pc:spChg chg="mod">
          <ac:chgData name="Jamróz Marzena" userId="S::jamrozm@slaskie.pl::8c15d021-8441-47ba-9bdf-9318bdf7b61e" providerId="AD" clId="Web-{AD6A495B-CAA1-007A-CA98-20D93DD30D1E}" dt="2024-07-24T08:25:41.296" v="55" actId="20577"/>
          <ac:spMkLst>
            <pc:docMk/>
            <pc:sldMk cId="2664678212" sldId="326"/>
            <ac:spMk id="3" creationId="{00000000-0000-0000-0000-000000000000}"/>
          </ac:spMkLst>
        </pc:spChg>
      </pc:sldChg>
      <pc:sldChg chg="modSp">
        <pc:chgData name="Jamróz Marzena" userId="S::jamrozm@slaskie.pl::8c15d021-8441-47ba-9bdf-9318bdf7b61e" providerId="AD" clId="Web-{AD6A495B-CAA1-007A-CA98-20D93DD30D1E}" dt="2024-07-24T07:09:48.652" v="0" actId="20577"/>
        <pc:sldMkLst>
          <pc:docMk/>
          <pc:sldMk cId="89451736" sldId="327"/>
        </pc:sldMkLst>
        <pc:spChg chg="mod">
          <ac:chgData name="Jamróz Marzena" userId="S::jamrozm@slaskie.pl::8c15d021-8441-47ba-9bdf-9318bdf7b61e" providerId="AD" clId="Web-{AD6A495B-CAA1-007A-CA98-20D93DD30D1E}" dt="2024-07-24T07:09:48.652" v="0" actId="20577"/>
          <ac:spMkLst>
            <pc:docMk/>
            <pc:sldMk cId="89451736" sldId="327"/>
            <ac:spMk id="3" creationId="{00000000-0000-0000-0000-000000000000}"/>
          </ac:spMkLst>
        </pc:spChg>
      </pc:sldChg>
      <pc:sldChg chg="modSp">
        <pc:chgData name="Jamróz Marzena" userId="S::jamrozm@slaskie.pl::8c15d021-8441-47ba-9bdf-9318bdf7b61e" providerId="AD" clId="Web-{AD6A495B-CAA1-007A-CA98-20D93DD30D1E}" dt="2024-07-24T08:27:04.971" v="65" actId="20577"/>
        <pc:sldMkLst>
          <pc:docMk/>
          <pc:sldMk cId="1819749796" sldId="330"/>
        </pc:sldMkLst>
        <pc:spChg chg="mod">
          <ac:chgData name="Jamróz Marzena" userId="S::jamrozm@slaskie.pl::8c15d021-8441-47ba-9bdf-9318bdf7b61e" providerId="AD" clId="Web-{AD6A495B-CAA1-007A-CA98-20D93DD30D1E}" dt="2024-07-24T08:27:04.971" v="65" actId="20577"/>
          <ac:spMkLst>
            <pc:docMk/>
            <pc:sldMk cId="1819749796" sldId="330"/>
            <ac:spMk id="3" creationId="{00000000-0000-0000-0000-000000000000}"/>
          </ac:spMkLst>
        </pc:spChg>
      </pc:sldChg>
      <pc:sldChg chg="modSp">
        <pc:chgData name="Jamróz Marzena" userId="S::jamrozm@slaskie.pl::8c15d021-8441-47ba-9bdf-9318bdf7b61e" providerId="AD" clId="Web-{AD6A495B-CAA1-007A-CA98-20D93DD30D1E}" dt="2024-07-24T08:28:06.597" v="67" actId="20577"/>
        <pc:sldMkLst>
          <pc:docMk/>
          <pc:sldMk cId="1521550670" sldId="331"/>
        </pc:sldMkLst>
        <pc:spChg chg="mod">
          <ac:chgData name="Jamróz Marzena" userId="S::jamrozm@slaskie.pl::8c15d021-8441-47ba-9bdf-9318bdf7b61e" providerId="AD" clId="Web-{AD6A495B-CAA1-007A-CA98-20D93DD30D1E}" dt="2024-07-24T08:28:06.597" v="67" actId="20577"/>
          <ac:spMkLst>
            <pc:docMk/>
            <pc:sldMk cId="1521550670" sldId="331"/>
            <ac:spMk id="3" creationId="{00000000-0000-0000-0000-000000000000}"/>
          </ac:spMkLst>
        </pc:spChg>
      </pc:sldChg>
      <pc:sldChg chg="modSp ord">
        <pc:chgData name="Jamróz Marzena" userId="S::jamrozm@slaskie.pl::8c15d021-8441-47ba-9bdf-9318bdf7b61e" providerId="AD" clId="Web-{AD6A495B-CAA1-007A-CA98-20D93DD30D1E}" dt="2024-07-24T08:17:08.641" v="3" actId="14100"/>
        <pc:sldMkLst>
          <pc:docMk/>
          <pc:sldMk cId="3405464910" sldId="743"/>
        </pc:sldMkLst>
        <pc:spChg chg="mod">
          <ac:chgData name="Jamróz Marzena" userId="S::jamrozm@slaskie.pl::8c15d021-8441-47ba-9bdf-9318bdf7b61e" providerId="AD" clId="Web-{AD6A495B-CAA1-007A-CA98-20D93DD30D1E}" dt="2024-07-24T08:17:08.641" v="3" actId="14100"/>
          <ac:spMkLst>
            <pc:docMk/>
            <pc:sldMk cId="3405464910" sldId="743"/>
            <ac:spMk id="3" creationId="{E0A4F5A7-E379-471C-958A-C33378013F3C}"/>
          </ac:spMkLst>
        </pc:spChg>
      </pc:sldChg>
      <pc:sldChg chg="modSp">
        <pc:chgData name="Jamróz Marzena" userId="S::jamrozm@slaskie.pl::8c15d021-8441-47ba-9bdf-9318bdf7b61e" providerId="AD" clId="Web-{AD6A495B-CAA1-007A-CA98-20D93DD30D1E}" dt="2024-07-24T08:18:12.705" v="8" actId="20577"/>
        <pc:sldMkLst>
          <pc:docMk/>
          <pc:sldMk cId="863618523" sldId="786"/>
        </pc:sldMkLst>
        <pc:spChg chg="mod">
          <ac:chgData name="Jamróz Marzena" userId="S::jamrozm@slaskie.pl::8c15d021-8441-47ba-9bdf-9318bdf7b61e" providerId="AD" clId="Web-{AD6A495B-CAA1-007A-CA98-20D93DD30D1E}" dt="2024-07-24T08:18:12.705" v="8" actId="20577"/>
          <ac:spMkLst>
            <pc:docMk/>
            <pc:sldMk cId="863618523" sldId="786"/>
            <ac:spMk id="2" creationId="{295DC748-38D0-4A39-968B-14DD2F5E33B7}"/>
          </ac:spMkLst>
        </pc:spChg>
      </pc:sldChg>
      <pc:sldChg chg="modSp">
        <pc:chgData name="Jamróz Marzena" userId="S::jamrozm@slaskie.pl::8c15d021-8441-47ba-9bdf-9318bdf7b61e" providerId="AD" clId="Web-{AD6A495B-CAA1-007A-CA98-20D93DD30D1E}" dt="2024-07-24T08:17:22.251" v="4" actId="14100"/>
        <pc:sldMkLst>
          <pc:docMk/>
          <pc:sldMk cId="1838734826" sldId="791"/>
        </pc:sldMkLst>
        <pc:spChg chg="mod">
          <ac:chgData name="Jamróz Marzena" userId="S::jamrozm@slaskie.pl::8c15d021-8441-47ba-9bdf-9318bdf7b61e" providerId="AD" clId="Web-{AD6A495B-CAA1-007A-CA98-20D93DD30D1E}" dt="2024-07-24T08:17:22.251" v="4" actId="14100"/>
          <ac:spMkLst>
            <pc:docMk/>
            <pc:sldMk cId="1838734826" sldId="791"/>
            <ac:spMk id="3" creationId="{E0A4F5A7-E379-471C-958A-C33378013F3C}"/>
          </ac:spMkLst>
        </pc:spChg>
      </pc:sldChg>
      <pc:sldChg chg="modSp ord">
        <pc:chgData name="Jamróz Marzena" userId="S::jamrozm@slaskie.pl::8c15d021-8441-47ba-9bdf-9318bdf7b61e" providerId="AD" clId="Web-{AD6A495B-CAA1-007A-CA98-20D93DD30D1E}" dt="2024-07-24T08:31:07.400" v="113" actId="20577"/>
        <pc:sldMkLst>
          <pc:docMk/>
          <pc:sldMk cId="576214634" sldId="793"/>
        </pc:sldMkLst>
        <pc:spChg chg="mod">
          <ac:chgData name="Jamróz Marzena" userId="S::jamrozm@slaskie.pl::8c15d021-8441-47ba-9bdf-9318bdf7b61e" providerId="AD" clId="Web-{AD6A495B-CAA1-007A-CA98-20D93DD30D1E}" dt="2024-07-24T08:31:07.400" v="113" actId="20577"/>
          <ac:spMkLst>
            <pc:docMk/>
            <pc:sldMk cId="576214634" sldId="793"/>
            <ac:spMk id="5" creationId="{0614BA25-B824-4944-90AA-1210FE310507}"/>
          </ac:spMkLst>
        </pc:spChg>
      </pc:sldChg>
      <pc:sldChg chg="modSp">
        <pc:chgData name="Jamróz Marzena" userId="S::jamrozm@slaskie.pl::8c15d021-8441-47ba-9bdf-9318bdf7b61e" providerId="AD" clId="Web-{AD6A495B-CAA1-007A-CA98-20D93DD30D1E}" dt="2024-07-24T08:22:58.651" v="40" actId="20577"/>
        <pc:sldMkLst>
          <pc:docMk/>
          <pc:sldMk cId="169871851" sldId="794"/>
        </pc:sldMkLst>
        <pc:spChg chg="mod">
          <ac:chgData name="Jamróz Marzena" userId="S::jamrozm@slaskie.pl::8c15d021-8441-47ba-9bdf-9318bdf7b61e" providerId="AD" clId="Web-{AD6A495B-CAA1-007A-CA98-20D93DD30D1E}" dt="2024-07-24T08:22:58.651" v="40" actId="20577"/>
          <ac:spMkLst>
            <pc:docMk/>
            <pc:sldMk cId="169871851" sldId="794"/>
            <ac:spMk id="5" creationId="{0614BA25-B824-4944-90AA-1210FE310507}"/>
          </ac:spMkLst>
        </pc:spChg>
      </pc:sldChg>
      <pc:sldChg chg="modSp">
        <pc:chgData name="Jamróz Marzena" userId="S::jamrozm@slaskie.pl::8c15d021-8441-47ba-9bdf-9318bdf7b61e" providerId="AD" clId="Web-{AD6A495B-CAA1-007A-CA98-20D93DD30D1E}" dt="2024-07-24T08:21:01.554" v="33" actId="20577"/>
        <pc:sldMkLst>
          <pc:docMk/>
          <pc:sldMk cId="151509476" sldId="798"/>
        </pc:sldMkLst>
        <pc:spChg chg="mod">
          <ac:chgData name="Jamróz Marzena" userId="S::jamrozm@slaskie.pl::8c15d021-8441-47ba-9bdf-9318bdf7b61e" providerId="AD" clId="Web-{AD6A495B-CAA1-007A-CA98-20D93DD30D1E}" dt="2024-07-24T08:21:01.554" v="33" actId="20577"/>
          <ac:spMkLst>
            <pc:docMk/>
            <pc:sldMk cId="151509476" sldId="798"/>
            <ac:spMk id="7" creationId="{411F3799-20FC-EC0C-09F0-D27246CC3563}"/>
          </ac:spMkLst>
        </pc:spChg>
      </pc:sldChg>
      <pc:sldChg chg="modSp">
        <pc:chgData name="Jamróz Marzena" userId="S::jamrozm@slaskie.pl::8c15d021-8441-47ba-9bdf-9318bdf7b61e" providerId="AD" clId="Web-{AD6A495B-CAA1-007A-CA98-20D93DD30D1E}" dt="2024-07-24T08:24:15.919" v="43" actId="20577"/>
        <pc:sldMkLst>
          <pc:docMk/>
          <pc:sldMk cId="3812545942" sldId="799"/>
        </pc:sldMkLst>
        <pc:spChg chg="mod">
          <ac:chgData name="Jamróz Marzena" userId="S::jamrozm@slaskie.pl::8c15d021-8441-47ba-9bdf-9318bdf7b61e" providerId="AD" clId="Web-{AD6A495B-CAA1-007A-CA98-20D93DD30D1E}" dt="2024-07-24T08:24:15.919" v="43" actId="20577"/>
          <ac:spMkLst>
            <pc:docMk/>
            <pc:sldMk cId="3812545942" sldId="799"/>
            <ac:spMk id="5" creationId="{0614BA25-B824-4944-90AA-1210FE310507}"/>
          </ac:spMkLst>
        </pc:spChg>
      </pc:sldChg>
      <pc:sldChg chg="modSp">
        <pc:chgData name="Jamróz Marzena" userId="S::jamrozm@slaskie.pl::8c15d021-8441-47ba-9bdf-9318bdf7b61e" providerId="AD" clId="Web-{AD6A495B-CAA1-007A-CA98-20D93DD30D1E}" dt="2024-07-24T08:32:21.433" v="126" actId="20577"/>
        <pc:sldMkLst>
          <pc:docMk/>
          <pc:sldMk cId="2484212035" sldId="800"/>
        </pc:sldMkLst>
        <pc:spChg chg="mod">
          <ac:chgData name="Jamróz Marzena" userId="S::jamrozm@slaskie.pl::8c15d021-8441-47ba-9bdf-9318bdf7b61e" providerId="AD" clId="Web-{AD6A495B-CAA1-007A-CA98-20D93DD30D1E}" dt="2024-07-24T08:32:21.433" v="126" actId="20577"/>
          <ac:spMkLst>
            <pc:docMk/>
            <pc:sldMk cId="2484212035" sldId="800"/>
            <ac:spMk id="5" creationId="{0614BA25-B824-4944-90AA-1210FE310507}"/>
          </ac:spMkLst>
        </pc:spChg>
      </pc:sldChg>
    </pc:docChg>
  </pc:docChgLst>
  <pc:docChgLst>
    <pc:chgData name="Jamróz Marzena" userId="S::jamrozm@slaskie.pl::8c15d021-8441-47ba-9bdf-9318bdf7b61e" providerId="AD" clId="Web-{8B184BF8-38A0-9C6C-30F8-74F053E20A9B}"/>
    <pc:docChg chg="addSld delSld modSld modSection">
      <pc:chgData name="Jamróz Marzena" userId="S::jamrozm@slaskie.pl::8c15d021-8441-47ba-9bdf-9318bdf7b61e" providerId="AD" clId="Web-{8B184BF8-38A0-9C6C-30F8-74F053E20A9B}" dt="2024-07-24T07:07:52.131" v="3"/>
      <pc:docMkLst>
        <pc:docMk/>
      </pc:docMkLst>
      <pc:sldChg chg="del">
        <pc:chgData name="Jamróz Marzena" userId="S::jamrozm@slaskie.pl::8c15d021-8441-47ba-9bdf-9318bdf7b61e" providerId="AD" clId="Web-{8B184BF8-38A0-9C6C-30F8-74F053E20A9B}" dt="2024-07-24T07:07:52.131" v="3"/>
        <pc:sldMkLst>
          <pc:docMk/>
          <pc:sldMk cId="497278833" sldId="773"/>
        </pc:sldMkLst>
      </pc:sldChg>
      <pc:sldChg chg="addSp delSp modSp add replId">
        <pc:chgData name="Jamróz Marzena" userId="S::jamrozm@slaskie.pl::8c15d021-8441-47ba-9bdf-9318bdf7b61e" providerId="AD" clId="Web-{8B184BF8-38A0-9C6C-30F8-74F053E20A9B}" dt="2024-07-24T07:07:38.209" v="2"/>
        <pc:sldMkLst>
          <pc:docMk/>
          <pc:sldMk cId="3601290444" sldId="801"/>
        </pc:sldMkLst>
        <pc:spChg chg="add del mod">
          <ac:chgData name="Jamróz Marzena" userId="S::jamrozm@slaskie.pl::8c15d021-8441-47ba-9bdf-9318bdf7b61e" providerId="AD" clId="Web-{8B184BF8-38A0-9C6C-30F8-74F053E20A9B}" dt="2024-07-24T07:07:38.209" v="2"/>
          <ac:spMkLst>
            <pc:docMk/>
            <pc:sldMk cId="3601290444" sldId="801"/>
            <ac:spMk id="3" creationId="{D5804A0E-CA7B-8522-3704-1FD16CB7F367}"/>
          </ac:spMkLst>
        </pc:spChg>
        <pc:picChg chg="add mod ord">
          <ac:chgData name="Jamróz Marzena" userId="S::jamrozm@slaskie.pl::8c15d021-8441-47ba-9bdf-9318bdf7b61e" providerId="AD" clId="Web-{8B184BF8-38A0-9C6C-30F8-74F053E20A9B}" dt="2024-07-24T07:07:38.209" v="2"/>
          <ac:picMkLst>
            <pc:docMk/>
            <pc:sldMk cId="3601290444" sldId="801"/>
            <ac:picMk id="6" creationId="{73B0EE46-6A18-9089-3C49-56C368699F44}"/>
          </ac:picMkLst>
        </pc:picChg>
        <pc:picChg chg="del">
          <ac:chgData name="Jamróz Marzena" userId="S::jamrozm@slaskie.pl::8c15d021-8441-47ba-9bdf-9318bdf7b61e" providerId="AD" clId="Web-{8B184BF8-38A0-9C6C-30F8-74F053E20A9B}" dt="2024-07-24T07:07:35.959" v="1"/>
          <ac:picMkLst>
            <pc:docMk/>
            <pc:sldMk cId="3601290444" sldId="801"/>
            <ac:picMk id="8" creationId="{9C69D9DE-9806-4C0C-BB7B-25A43ECED48E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D7CA06BC-46DC-4813-AD83-B79D92B5ECF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CBF71FDB-7BB9-4D68-A7B9-41F18B44898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18971" y="0"/>
            <a:ext cx="2921582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8E870A-5405-49E9-8893-4ED76E127DB0}" type="datetimeFigureOut">
              <a:rPr lang="pl-PL" smtClean="0"/>
              <a:t>25.07.2024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5A82A714-61AB-4B8C-8C5C-11C5FF7DC2F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7317"/>
            <a:ext cx="2921582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D1170E61-CE7B-44B3-80D9-C83B6CD5736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18971" y="9377317"/>
            <a:ext cx="2921582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166712-C50C-420D-BDBA-E1FB4006A0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388443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EFF2B-0721-7148-92D1-1650B5B78E9F}" type="datetimeFigureOut">
              <a:rPr lang="pl-PL" smtClean="0"/>
              <a:t>25.07.2024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016000" y="1233488"/>
            <a:ext cx="4710113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4212" y="4751219"/>
            <a:ext cx="539369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21582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18971" y="9377317"/>
            <a:ext cx="2921582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2B4DB-5212-AD42-B2C1-BD19AC94D4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277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832482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23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199876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33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099973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png"/><Relationship Id="rId7" Type="http://schemas.openxmlformats.org/officeDocument/2006/relationships/image" Target="../media/image9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1.jpe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png"/><Relationship Id="rId18" Type="http://schemas.openxmlformats.org/officeDocument/2006/relationships/image" Target="../media/image11.jpe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17" Type="http://schemas.openxmlformats.org/officeDocument/2006/relationships/image" Target="../media/image10.jpeg"/><Relationship Id="rId2" Type="http://schemas.openxmlformats.org/officeDocument/2006/relationships/image" Target="../media/image4.png"/><Relationship Id="rId16" Type="http://schemas.openxmlformats.org/officeDocument/2006/relationships/image" Target="../media/image9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5" Type="http://schemas.openxmlformats.org/officeDocument/2006/relationships/image" Target="../media/image8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Relationship Id="rId14" Type="http://schemas.openxmlformats.org/officeDocument/2006/relationships/image" Target="../media/image23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6613" y="1973818"/>
            <a:ext cx="8639675" cy="43263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60" y="1973818"/>
            <a:ext cx="3959225" cy="720090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32" y="540402"/>
            <a:ext cx="1080000" cy="10800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88" y="540402"/>
            <a:ext cx="1080000" cy="10800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944" y="540402"/>
            <a:ext cx="1080000" cy="1080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59113"/>
            <a:ext cx="7920115" cy="1107677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2A3D249-6366-4532-95C2-9DDC07D17B44}" type="datetime1">
              <a:rPr lang="pl-PL" smtClean="0"/>
              <a:t>25.07.2024</a:t>
            </a:fld>
            <a:endParaRPr lang="pl-PL"/>
          </a:p>
        </p:txBody>
      </p:sp>
      <p:grpSp>
        <p:nvGrpSpPr>
          <p:cNvPr id="26" name="Grupa 25">
            <a:extLst>
              <a:ext uri="{FF2B5EF4-FFF2-40B4-BE49-F238E27FC236}">
                <a16:creationId xmlns:a16="http://schemas.microsoft.com/office/drawing/2014/main" id="{BCC7133F-DD34-4441-A081-09B1F39CBAAF}"/>
              </a:ext>
            </a:extLst>
          </p:cNvPr>
          <p:cNvGrpSpPr/>
          <p:nvPr userDrawn="1"/>
        </p:nvGrpSpPr>
        <p:grpSpPr>
          <a:xfrm>
            <a:off x="100601" y="6343237"/>
            <a:ext cx="10492198" cy="1192200"/>
            <a:chOff x="153899" y="6417375"/>
            <a:chExt cx="10492198" cy="1192200"/>
          </a:xfrm>
        </p:grpSpPr>
        <p:pic>
          <p:nvPicPr>
            <p:cNvPr id="17" name="Obraz 16">
              <a:extLst>
                <a:ext uri="{FF2B5EF4-FFF2-40B4-BE49-F238E27FC236}">
                  <a16:creationId xmlns:a16="http://schemas.microsoft.com/office/drawing/2014/main" id="{C936F308-DEB3-4543-84FA-4EAB6957153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32550" y="6544452"/>
              <a:ext cx="2497838" cy="950945"/>
            </a:xfrm>
            <a:prstGeom prst="rect">
              <a:avLst/>
            </a:prstGeom>
          </p:spPr>
        </p:pic>
        <p:pic>
          <p:nvPicPr>
            <p:cNvPr id="19" name="Obraz 18">
              <a:extLst>
                <a:ext uri="{FF2B5EF4-FFF2-40B4-BE49-F238E27FC236}">
                  <a16:creationId xmlns:a16="http://schemas.microsoft.com/office/drawing/2014/main" id="{4F20D11C-E08F-472A-AAFB-DA475B3F627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3899" y="6433030"/>
              <a:ext cx="2463956" cy="1117120"/>
            </a:xfrm>
            <a:prstGeom prst="rect">
              <a:avLst/>
            </a:prstGeom>
          </p:spPr>
        </p:pic>
        <p:pic>
          <p:nvPicPr>
            <p:cNvPr id="21" name="Obraz 20">
              <a:extLst>
                <a:ext uri="{FF2B5EF4-FFF2-40B4-BE49-F238E27FC236}">
                  <a16:creationId xmlns:a16="http://schemas.microsoft.com/office/drawing/2014/main" id="{B8BA551F-4A8B-41BD-9DB0-3202880F5B4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65351" y="6544452"/>
              <a:ext cx="2929811" cy="938047"/>
            </a:xfrm>
            <a:prstGeom prst="rect">
              <a:avLst/>
            </a:prstGeom>
          </p:spPr>
        </p:pic>
        <p:pic>
          <p:nvPicPr>
            <p:cNvPr id="23" name="Obraz 22">
              <a:extLst>
                <a:ext uri="{FF2B5EF4-FFF2-40B4-BE49-F238E27FC236}">
                  <a16:creationId xmlns:a16="http://schemas.microsoft.com/office/drawing/2014/main" id="{49A831D7-01A3-482A-B6D5-47E8C97B5F9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9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70242" y="6417375"/>
              <a:ext cx="2275855" cy="1192200"/>
            </a:xfrm>
            <a:prstGeom prst="rect">
              <a:avLst/>
            </a:prstGeom>
          </p:spPr>
        </p:pic>
        <p:cxnSp>
          <p:nvCxnSpPr>
            <p:cNvPr id="25" name="Łącznik prosty 24">
              <a:extLst>
                <a:ext uri="{FF2B5EF4-FFF2-40B4-BE49-F238E27FC236}">
                  <a16:creationId xmlns:a16="http://schemas.microsoft.com/office/drawing/2014/main" id="{697FB335-B217-4C87-AB16-011329E672B4}"/>
                </a:ext>
              </a:extLst>
            </p:cNvPr>
            <p:cNvCxnSpPr/>
            <p:nvPr userDrawn="1"/>
          </p:nvCxnSpPr>
          <p:spPr>
            <a:xfrm>
              <a:off x="8239050" y="6686847"/>
              <a:ext cx="0" cy="60948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557672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2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>
            <a:extLst>
              <a:ext uri="{FF2B5EF4-FFF2-40B4-BE49-F238E27FC236}">
                <a16:creationId xmlns:a16="http://schemas.microsoft.com/office/drawing/2014/main" id="{F8E39A3A-22D6-B8ED-2F58-16F69704FFAA}"/>
              </a:ext>
            </a:extLst>
          </p:cNvPr>
          <p:cNvSpPr/>
          <p:nvPr userDrawn="1"/>
        </p:nvSpPr>
        <p:spPr>
          <a:xfrm>
            <a:off x="2465388" y="4500563"/>
            <a:ext cx="8226426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ymbol zastępczy obrazu 10">
            <a:extLst>
              <a:ext uri="{FF2B5EF4-FFF2-40B4-BE49-F238E27FC236}">
                <a16:creationId xmlns:a16="http://schemas.microsoft.com/office/drawing/2014/main" id="{A760FD32-D539-3290-0E5F-1B5EF08EB2F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25525" y="0"/>
            <a:ext cx="8640763" cy="5221288"/>
          </a:xfrm>
          <a:custGeom>
            <a:avLst/>
            <a:gdLst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40763 w 8640763"/>
              <a:gd name="connsiteY2" fmla="*/ 4500563 h 5221288"/>
              <a:gd name="connsiteX3" fmla="*/ 1439863 w 8640763"/>
              <a:gd name="connsiteY3" fmla="*/ 4500563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40763" h="5221288">
                <a:moveTo>
                  <a:pt x="0" y="0"/>
                </a:moveTo>
                <a:lnTo>
                  <a:pt x="8640763" y="0"/>
                </a:lnTo>
                <a:lnTo>
                  <a:pt x="8640763" y="4500563"/>
                </a:lnTo>
                <a:lnTo>
                  <a:pt x="1439863" y="4500563"/>
                </a:lnTo>
                <a:lnTo>
                  <a:pt x="1439863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</a:p>
        </p:txBody>
      </p:sp>
      <p:pic>
        <p:nvPicPr>
          <p:cNvPr id="7" name="Obraz 6" descr="Obraz zawierający tekst&#10;&#10;Opis wygenerowany automatycznie">
            <a:extLst>
              <a:ext uri="{FF2B5EF4-FFF2-40B4-BE49-F238E27FC236}">
                <a16:creationId xmlns:a16="http://schemas.microsoft.com/office/drawing/2014/main" id="{3B4B8A84-3D08-244B-BF5B-6E361D1A74B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975" y="4500563"/>
            <a:ext cx="3959225" cy="72009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C3C397EF-E780-3941-A190-8FF660EE9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5750" y="5593629"/>
            <a:ext cx="7559675" cy="705572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2785084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5525" y="1983572"/>
            <a:ext cx="8640763" cy="4316627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1087764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68EEE8EE-D7CF-4F1D-849B-3E54D1DD80B0}" type="datetime1">
              <a:rPr lang="pl-PL" smtClean="0"/>
              <a:t>25.07.2024</a:t>
            </a:fld>
            <a:endParaRPr lang="pl-PL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grpSp>
        <p:nvGrpSpPr>
          <p:cNvPr id="24" name="Grupa 23">
            <a:extLst>
              <a:ext uri="{FF2B5EF4-FFF2-40B4-BE49-F238E27FC236}">
                <a16:creationId xmlns:a16="http://schemas.microsoft.com/office/drawing/2014/main" id="{C2FC3C7A-739B-4EFC-B37D-A6D2DD294C57}"/>
              </a:ext>
            </a:extLst>
          </p:cNvPr>
          <p:cNvGrpSpPr/>
          <p:nvPr userDrawn="1"/>
        </p:nvGrpSpPr>
        <p:grpSpPr>
          <a:xfrm>
            <a:off x="178978" y="6367475"/>
            <a:ext cx="10492198" cy="1192200"/>
            <a:chOff x="153899" y="6417375"/>
            <a:chExt cx="10492198" cy="1192200"/>
          </a:xfrm>
        </p:grpSpPr>
        <p:pic>
          <p:nvPicPr>
            <p:cNvPr id="26" name="Obraz 25">
              <a:extLst>
                <a:ext uri="{FF2B5EF4-FFF2-40B4-BE49-F238E27FC236}">
                  <a16:creationId xmlns:a16="http://schemas.microsoft.com/office/drawing/2014/main" id="{DB4C0DFD-74BB-4F9A-9632-77A6DFC9989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32550" y="6544452"/>
              <a:ext cx="2497838" cy="950945"/>
            </a:xfrm>
            <a:prstGeom prst="rect">
              <a:avLst/>
            </a:prstGeom>
          </p:spPr>
        </p:pic>
        <p:pic>
          <p:nvPicPr>
            <p:cNvPr id="28" name="Obraz 27">
              <a:extLst>
                <a:ext uri="{FF2B5EF4-FFF2-40B4-BE49-F238E27FC236}">
                  <a16:creationId xmlns:a16="http://schemas.microsoft.com/office/drawing/2014/main" id="{5FF58B18-2EF8-43C8-A461-528BBCF3011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3899" y="6433030"/>
              <a:ext cx="2463956" cy="1117120"/>
            </a:xfrm>
            <a:prstGeom prst="rect">
              <a:avLst/>
            </a:prstGeom>
          </p:spPr>
        </p:pic>
        <p:pic>
          <p:nvPicPr>
            <p:cNvPr id="30" name="Obraz 29">
              <a:extLst>
                <a:ext uri="{FF2B5EF4-FFF2-40B4-BE49-F238E27FC236}">
                  <a16:creationId xmlns:a16="http://schemas.microsoft.com/office/drawing/2014/main" id="{28054144-901A-4959-98FE-DB8F41AD46A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7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65351" y="6544452"/>
              <a:ext cx="2929811" cy="938047"/>
            </a:xfrm>
            <a:prstGeom prst="rect">
              <a:avLst/>
            </a:prstGeom>
          </p:spPr>
        </p:pic>
        <p:pic>
          <p:nvPicPr>
            <p:cNvPr id="32" name="Obraz 31">
              <a:extLst>
                <a:ext uri="{FF2B5EF4-FFF2-40B4-BE49-F238E27FC236}">
                  <a16:creationId xmlns:a16="http://schemas.microsoft.com/office/drawing/2014/main" id="{1FD722EA-C207-4AB5-BA3B-40FF3C4634F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8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70242" y="6417375"/>
              <a:ext cx="2275855" cy="1192200"/>
            </a:xfrm>
            <a:prstGeom prst="rect">
              <a:avLst/>
            </a:prstGeom>
          </p:spPr>
        </p:pic>
        <p:cxnSp>
          <p:nvCxnSpPr>
            <p:cNvPr id="34" name="Łącznik prosty 33">
              <a:extLst>
                <a:ext uri="{FF2B5EF4-FFF2-40B4-BE49-F238E27FC236}">
                  <a16:creationId xmlns:a16="http://schemas.microsoft.com/office/drawing/2014/main" id="{F4AB6B17-5C1B-4CB9-9353-C6945FC80BCA}"/>
                </a:ext>
              </a:extLst>
            </p:cNvPr>
            <p:cNvCxnSpPr/>
            <p:nvPr userDrawn="1"/>
          </p:nvCxnSpPr>
          <p:spPr>
            <a:xfrm>
              <a:off x="8239050" y="6686847"/>
              <a:ext cx="0" cy="60948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860260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784975" cy="522128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</a:extLst>
          </p:cNvPr>
          <p:cNvSpPr/>
          <p:nvPr userDrawn="1"/>
        </p:nvSpPr>
        <p:spPr>
          <a:xfrm>
            <a:off x="2825750" y="4500563"/>
            <a:ext cx="6840538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2808" y="5579563"/>
            <a:ext cx="6133117" cy="648546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6444" y="539750"/>
            <a:ext cx="1799844" cy="36672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857886D-A165-4D54-8DB0-CE6586ECA8EC}" type="datetime1">
              <a:rPr lang="pl-PL" smtClean="0"/>
              <a:t>25.07.2024</a:t>
            </a:fld>
            <a:endParaRPr lang="pl-PL"/>
          </a:p>
        </p:txBody>
      </p:sp>
      <p:pic>
        <p:nvPicPr>
          <p:cNvPr id="18" name="Obraz 17" descr="Obraz zawierający tekst&#10;&#10;Opis wygenerowany automatycznie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750" y="4500563"/>
            <a:ext cx="3959225" cy="720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35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2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</a:extLst>
          </p:cNvPr>
          <p:cNvSpPr/>
          <p:nvPr userDrawn="1"/>
        </p:nvSpPr>
        <p:spPr>
          <a:xfrm>
            <a:off x="2825749" y="4500563"/>
            <a:ext cx="7196139" cy="21595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9925" y="0"/>
            <a:ext cx="6835775" cy="4859338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</a:extLst>
          </p:cNvPr>
          <p:cNvSpPr/>
          <p:nvPr userDrawn="1"/>
        </p:nvSpPr>
        <p:spPr>
          <a:xfrm>
            <a:off x="3905250" y="4500562"/>
            <a:ext cx="3600449" cy="359395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</a:extLst>
          </p:cNvPr>
          <p:cNvSpPr/>
          <p:nvPr userDrawn="1"/>
        </p:nvSpPr>
        <p:spPr>
          <a:xfrm>
            <a:off x="2825751" y="4500561"/>
            <a:ext cx="1079500" cy="358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6113" y="5195719"/>
            <a:ext cx="6480176" cy="1320421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901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05279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34000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06" y="899836"/>
            <a:ext cx="4320000" cy="108000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06" y="1979837"/>
            <a:ext cx="4320382" cy="468000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900113"/>
            <a:ext cx="4986338" cy="5759726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</a:p>
        </p:txBody>
      </p:sp>
    </p:spTree>
    <p:extLst>
      <p:ext uri="{BB962C8B-B14F-4D97-AF65-F5344CB8AC3E}">
        <p14:creationId xmlns:p14="http://schemas.microsoft.com/office/powerpoint/2010/main" val="1453987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999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5970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0800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907" y="1979837"/>
            <a:ext cx="8640382" cy="468000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  <a:endParaRPr lang="en-US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025870" y="0"/>
            <a:ext cx="1080742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106612" y="0"/>
            <a:ext cx="7559293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200" y="7019837"/>
            <a:ext cx="1080000" cy="18000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10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16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25" r:id="rId2"/>
    <p:sldLayoutId id="2147483720" r:id="rId3"/>
    <p:sldLayoutId id="2147483721" r:id="rId4"/>
    <p:sldLayoutId id="2147483710" r:id="rId5"/>
    <p:sldLayoutId id="2147483712" r:id="rId6"/>
    <p:sldLayoutId id="2147483726" r:id="rId7"/>
    <p:sldLayoutId id="2147483740" r:id="rId8"/>
    <p:sldLayoutId id="2147483723" r:id="rId9"/>
    <p:sldLayoutId id="2147483728" r:id="rId10"/>
  </p:sldLayoutIdLst>
  <p:hf hdr="0" ftr="0"/>
  <p:txStyles>
    <p:titleStyle>
      <a:lvl1pPr algn="l" defTabSz="1007943" rtl="0" eaLnBrk="1" latinLnBrk="0" hangingPunct="1">
        <a:lnSpc>
          <a:spcPts val="3600"/>
        </a:lnSpc>
        <a:spcBef>
          <a:spcPct val="0"/>
        </a:spcBef>
        <a:buNone/>
        <a:defRPr sz="280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51986" indent="-251986" algn="l" defTabSz="1007943" rtl="0" eaLnBrk="1" latinLnBrk="0" hangingPunct="1">
        <a:lnSpc>
          <a:spcPts val="2400"/>
        </a:lnSpc>
        <a:spcBef>
          <a:spcPts val="1102"/>
        </a:spcBef>
        <a:buClr>
          <a:schemeClr val="accent1"/>
        </a:buClr>
        <a:buFontTx/>
        <a:buBlip>
          <a:blip r:embed="rId12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755957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3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259929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4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763900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267872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93" userDrawn="1">
          <p15:clr>
            <a:srgbClr val="F26B43"/>
          </p15:clr>
        </p15:guide>
        <p15:guide id="2" pos="419" userDrawn="1">
          <p15:clr>
            <a:srgbClr val="F26B43"/>
          </p15:clr>
        </p15:guide>
        <p15:guide id="3" pos="646" userDrawn="1">
          <p15:clr>
            <a:srgbClr val="F26B43"/>
          </p15:clr>
        </p15:guide>
        <p15:guide id="4" pos="873" userDrawn="1">
          <p15:clr>
            <a:srgbClr val="F26B43"/>
          </p15:clr>
        </p15:guide>
        <p15:guide id="5" pos="1100" userDrawn="1">
          <p15:clr>
            <a:srgbClr val="F26B43"/>
          </p15:clr>
        </p15:guide>
        <p15:guide id="6" pos="1327" userDrawn="1">
          <p15:clr>
            <a:srgbClr val="F26B43"/>
          </p15:clr>
        </p15:guide>
        <p15:guide id="7" pos="1553" userDrawn="1">
          <p15:clr>
            <a:srgbClr val="F26B43"/>
          </p15:clr>
        </p15:guide>
        <p15:guide id="8" pos="1780" userDrawn="1">
          <p15:clr>
            <a:srgbClr val="F26B43"/>
          </p15:clr>
        </p15:guide>
        <p15:guide id="9" pos="2007" userDrawn="1">
          <p15:clr>
            <a:srgbClr val="F26B43"/>
          </p15:clr>
        </p15:guide>
        <p15:guide id="10" pos="2234" userDrawn="1">
          <p15:clr>
            <a:srgbClr val="F26B43"/>
          </p15:clr>
        </p15:guide>
        <p15:guide id="11" pos="2460" userDrawn="1">
          <p15:clr>
            <a:srgbClr val="F26B43"/>
          </p15:clr>
        </p15:guide>
        <p15:guide id="12" pos="2687" userDrawn="1">
          <p15:clr>
            <a:srgbClr val="F26B43"/>
          </p15:clr>
        </p15:guide>
        <p15:guide id="13" pos="2914" userDrawn="1">
          <p15:clr>
            <a:srgbClr val="F26B43"/>
          </p15:clr>
        </p15:guide>
        <p15:guide id="14" pos="3141" userDrawn="1">
          <p15:clr>
            <a:srgbClr val="F26B43"/>
          </p15:clr>
        </p15:guide>
        <p15:guide id="15" pos="3368" userDrawn="1">
          <p15:clr>
            <a:srgbClr val="F26B43"/>
          </p15:clr>
        </p15:guide>
        <p15:guide id="16" pos="3594" userDrawn="1">
          <p15:clr>
            <a:srgbClr val="F26B43"/>
          </p15:clr>
        </p15:guide>
        <p15:guide id="17" pos="3821" userDrawn="1">
          <p15:clr>
            <a:srgbClr val="F26B43"/>
          </p15:clr>
        </p15:guide>
        <p15:guide id="18" pos="4048" userDrawn="1">
          <p15:clr>
            <a:srgbClr val="F26B43"/>
          </p15:clr>
        </p15:guide>
        <p15:guide id="19" pos="4275" userDrawn="1">
          <p15:clr>
            <a:srgbClr val="F26B43"/>
          </p15:clr>
        </p15:guide>
        <p15:guide id="20" pos="4501" userDrawn="1">
          <p15:clr>
            <a:srgbClr val="F26B43"/>
          </p15:clr>
        </p15:guide>
        <p15:guide id="21" pos="4728" userDrawn="1">
          <p15:clr>
            <a:srgbClr val="F26B43"/>
          </p15:clr>
        </p15:guide>
        <p15:guide id="22" pos="4955" userDrawn="1">
          <p15:clr>
            <a:srgbClr val="F26B43"/>
          </p15:clr>
        </p15:guide>
        <p15:guide id="23" pos="5182" userDrawn="1">
          <p15:clr>
            <a:srgbClr val="F26B43"/>
          </p15:clr>
        </p15:guide>
        <p15:guide id="24" pos="5408" userDrawn="1">
          <p15:clr>
            <a:srgbClr val="F26B43"/>
          </p15:clr>
        </p15:guide>
        <p15:guide id="25" pos="5635" userDrawn="1">
          <p15:clr>
            <a:srgbClr val="F26B43"/>
          </p15:clr>
        </p15:guide>
        <p15:guide id="26" pos="5862" userDrawn="1">
          <p15:clr>
            <a:srgbClr val="F26B43"/>
          </p15:clr>
        </p15:guide>
        <p15:guide id="27" pos="6089" userDrawn="1">
          <p15:clr>
            <a:srgbClr val="F26B43"/>
          </p15:clr>
        </p15:guide>
        <p15:guide id="28" pos="6316" userDrawn="1">
          <p15:clr>
            <a:srgbClr val="F26B43"/>
          </p15:clr>
        </p15:guide>
        <p15:guide id="29" pos="6542" userDrawn="1">
          <p15:clr>
            <a:srgbClr val="F26B43"/>
          </p15:clr>
        </p15:guide>
        <p15:guide id="30" orient="horz" pos="113" userDrawn="1">
          <p15:clr>
            <a:srgbClr val="F26B43"/>
          </p15:clr>
        </p15:guide>
        <p15:guide id="31" orient="horz" pos="340" userDrawn="1">
          <p15:clr>
            <a:srgbClr val="F26B43"/>
          </p15:clr>
        </p15:guide>
        <p15:guide id="32" orient="horz" pos="567" userDrawn="1">
          <p15:clr>
            <a:srgbClr val="F26B43"/>
          </p15:clr>
        </p15:guide>
        <p15:guide id="33" orient="horz" pos="794" userDrawn="1">
          <p15:clr>
            <a:srgbClr val="F26B43"/>
          </p15:clr>
        </p15:guide>
        <p15:guide id="34" orient="horz" pos="1020" userDrawn="1">
          <p15:clr>
            <a:srgbClr val="F26B43"/>
          </p15:clr>
        </p15:guide>
        <p15:guide id="35" orient="horz" pos="1247" userDrawn="1">
          <p15:clr>
            <a:srgbClr val="F26B43"/>
          </p15:clr>
        </p15:guide>
        <p15:guide id="36" orient="horz" pos="1474" userDrawn="1">
          <p15:clr>
            <a:srgbClr val="F26B43"/>
          </p15:clr>
        </p15:guide>
        <p15:guide id="37" orient="horz" pos="1701" userDrawn="1">
          <p15:clr>
            <a:srgbClr val="F26B43"/>
          </p15:clr>
        </p15:guide>
        <p15:guide id="38" orient="horz" pos="1927" userDrawn="1">
          <p15:clr>
            <a:srgbClr val="F26B43"/>
          </p15:clr>
        </p15:guide>
        <p15:guide id="39" orient="horz" pos="2154" userDrawn="1">
          <p15:clr>
            <a:srgbClr val="F26B43"/>
          </p15:clr>
        </p15:guide>
        <p15:guide id="40" orient="horz" pos="2381" userDrawn="1">
          <p15:clr>
            <a:srgbClr val="F26B43"/>
          </p15:clr>
        </p15:guide>
        <p15:guide id="41" orient="horz" pos="2608" userDrawn="1">
          <p15:clr>
            <a:srgbClr val="F26B43"/>
          </p15:clr>
        </p15:guide>
        <p15:guide id="42" orient="horz" pos="2835" userDrawn="1">
          <p15:clr>
            <a:srgbClr val="F26B43"/>
          </p15:clr>
        </p15:guide>
        <p15:guide id="43" orient="horz" pos="3061" userDrawn="1">
          <p15:clr>
            <a:srgbClr val="F26B43"/>
          </p15:clr>
        </p15:guide>
        <p15:guide id="44" orient="horz" pos="3288" userDrawn="1">
          <p15:clr>
            <a:srgbClr val="F26B43"/>
          </p15:clr>
        </p15:guide>
        <p15:guide id="45" orient="horz" pos="3515" userDrawn="1">
          <p15:clr>
            <a:srgbClr val="F26B43"/>
          </p15:clr>
        </p15:guide>
        <p15:guide id="46" orient="horz" pos="3742" userDrawn="1">
          <p15:clr>
            <a:srgbClr val="F26B43"/>
          </p15:clr>
        </p15:guide>
        <p15:guide id="47" orient="horz" pos="3968" userDrawn="1">
          <p15:clr>
            <a:srgbClr val="F26B43"/>
          </p15:clr>
        </p15:guide>
        <p15:guide id="48" orient="horz" pos="4195" userDrawn="1">
          <p15:clr>
            <a:srgbClr val="F26B43"/>
          </p15:clr>
        </p15:guide>
        <p15:guide id="49" orient="horz" pos="4422" userDrawn="1">
          <p15:clr>
            <a:srgbClr val="F26B43"/>
          </p15:clr>
        </p15:guide>
        <p15:guide id="50" orient="horz" pos="464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v.pl/web/gugik/sprawozdania-i-zestawienia" TargetMode="Externa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funduszeue.slaskie.pl/dokument/przew_benef_fesl_v7" TargetMode="External"/><Relationship Id="rId2" Type="http://schemas.openxmlformats.org/officeDocument/2006/relationships/hyperlink" Target="https://funduszeue.slaskie.pl/dokument/wytyczne_kwalifikowalnosci_wydatkow_2021_2027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funduszeue.slaskie.pl/czytaj/syst_infor_dt" TargetMode="External"/><Relationship Id="rId2" Type="http://schemas.openxmlformats.org/officeDocument/2006/relationships/hyperlink" Target="https://lsi2021.slaskie.pl/" TargetMode="Externa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88B7309-2E54-42E1-968E-3FB659011C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0177" y="2772383"/>
            <a:ext cx="7920115" cy="3006117"/>
          </a:xfrm>
        </p:spPr>
        <p:txBody>
          <a:bodyPr>
            <a:normAutofit/>
          </a:bodyPr>
          <a:lstStyle/>
          <a:p>
            <a:pPr algn="ctr"/>
            <a:r>
              <a:rPr lang="pl-PL" sz="2800">
                <a:latin typeface="Open Sans"/>
                <a:ea typeface="Open Sans"/>
                <a:cs typeface="Open Sans"/>
              </a:rPr>
              <a:t>Spotkanie informacyjne </a:t>
            </a:r>
            <a:br>
              <a:rPr lang="pl-PL" sz="2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pl-PL" sz="2800">
                <a:latin typeface="Open Sans"/>
                <a:ea typeface="Open Sans"/>
                <a:cs typeface="Open Sans"/>
              </a:rPr>
              <a:t>dla potencjalnych beneficjentów w ramach naboru z działania 1.4. Cyfryzacja administracji publicznej </a:t>
            </a:r>
            <a:endParaRPr lang="pl-PL" sz="28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01484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5DC748-38D0-4A39-968B-14DD2F5E33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44286" y="2153998"/>
            <a:ext cx="4061639" cy="598289"/>
          </a:xfrm>
        </p:spPr>
        <p:txBody>
          <a:bodyPr>
            <a:normAutofit fontScale="90000"/>
          </a:bodyPr>
          <a:lstStyle/>
          <a:p>
            <a:r>
              <a:rPr lang="pl-PL" sz="2800">
                <a:latin typeface="Open Sans"/>
                <a:ea typeface="Open Sans"/>
                <a:cs typeface="Open Sans"/>
              </a:rPr>
              <a:t>Wymagane załączniki (1)</a:t>
            </a:r>
            <a:endParaRPr lang="pl-PL" sz="280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E9E2EC7-2C57-449F-A59B-5BDBE474EC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7477" y="2949388"/>
            <a:ext cx="8420365" cy="3261482"/>
          </a:xfrm>
        </p:spPr>
        <p:txBody>
          <a:bodyPr vert="horz" lIns="0" tIns="0" rIns="0" bIns="0" rtlCol="0" anchor="t">
            <a:norm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1800">
                <a:latin typeface="Open Sans"/>
                <a:ea typeface="Open Sans"/>
                <a:cs typeface="Open Sans"/>
              </a:rPr>
              <a:t>Analiza potrzeb (odbiorców) i analiza wariantowa</a:t>
            </a:r>
            <a:endParaRPr lang="pl-PL" sz="1800">
              <a:latin typeface="Arial"/>
              <a:ea typeface="Open Sans"/>
              <a:cs typeface="Open Sans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l-PL" sz="1800">
              <a:latin typeface="Open Sans"/>
              <a:ea typeface="Open Sans"/>
              <a:cs typeface="Open Sans"/>
            </a:endParaRPr>
          </a:p>
          <a:p>
            <a:endParaRPr lang="pl-PL" sz="1800">
              <a:latin typeface="Arial"/>
              <a:ea typeface="Open Sans"/>
              <a:cs typeface="Open Sans"/>
            </a:endParaRP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6C972DE-0F66-4AA9-83AE-9A533306A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E8EE-D7CF-4F1D-849B-3E54D1DD80B0}" type="datetime1">
              <a:rPr lang="pl-PL" smtClean="0"/>
              <a:t>25.07.2024</a:t>
            </a:fld>
            <a:endParaRPr lang="pl-PL"/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411F3799-20FC-EC0C-09F0-D27246CC3563}"/>
              </a:ext>
            </a:extLst>
          </p:cNvPr>
          <p:cNvSpPr txBox="1"/>
          <p:nvPr/>
        </p:nvSpPr>
        <p:spPr>
          <a:xfrm>
            <a:off x="1156809" y="3387025"/>
            <a:ext cx="8429994" cy="29238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pl-PL" sz="1600">
                <a:solidFill>
                  <a:schemeClr val="tx2"/>
                </a:solidFill>
                <a:latin typeface="Open Sans"/>
                <a:ea typeface="+mn-lt"/>
                <a:cs typeface="+mn-lt"/>
              </a:rPr>
              <a:t>kto jest odbiorcą e-usługi / produktu – w jaki sposób zidentyfikowano grupę potencjalnych użytkowników, </a:t>
            </a:r>
            <a:endParaRPr lang="pl-PL" sz="1600">
              <a:solidFill>
                <a:schemeClr val="tx2"/>
              </a:solidFill>
              <a:latin typeface="Open Sans"/>
              <a:ea typeface="Open Sans"/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pl-PL" sz="1600">
                <a:solidFill>
                  <a:schemeClr val="tx2"/>
                </a:solidFill>
                <a:latin typeface="Open Sans"/>
                <a:ea typeface="+mn-lt"/>
                <a:cs typeface="+mn-lt"/>
              </a:rPr>
              <a:t>w jaki sposób przeprowadzono badanie / jak zebrano informacje na temat potrzeb odbiorców, </a:t>
            </a:r>
            <a:endParaRPr lang="pl-PL" sz="1600">
              <a:solidFill>
                <a:schemeClr val="tx2"/>
              </a:solidFill>
              <a:latin typeface="Open Sans"/>
              <a:ea typeface="Open Sans"/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pl-PL" sz="1600">
                <a:solidFill>
                  <a:schemeClr val="tx2"/>
                </a:solidFill>
                <a:latin typeface="Open Sans"/>
                <a:ea typeface="+mn-lt"/>
                <a:cs typeface="+mn-lt"/>
              </a:rPr>
              <a:t>czy w sposób jednoznaczny i przejrzysty zidentyfikowano potrzeby odbiorców,</a:t>
            </a:r>
          </a:p>
          <a:p>
            <a:pPr marL="285750" indent="-285750">
              <a:buFont typeface="Arial"/>
              <a:buChar char="•"/>
            </a:pPr>
            <a:r>
              <a:rPr lang="pl-PL" sz="1600">
                <a:solidFill>
                  <a:schemeClr val="tx2"/>
                </a:solidFill>
                <a:latin typeface="Open Sans"/>
                <a:ea typeface="+mn-lt"/>
                <a:cs typeface="+mn-lt"/>
              </a:rPr>
              <a:t>jakie są wyniki przeprowadzonych analiz </a:t>
            </a:r>
          </a:p>
          <a:p>
            <a:pPr>
              <a:lnSpc>
                <a:spcPct val="150000"/>
              </a:lnSpc>
            </a:pPr>
            <a:endParaRPr lang="pl-PL" sz="1600" b="1">
              <a:solidFill>
                <a:schemeClr val="tx2"/>
              </a:solidFill>
              <a:latin typeface="Open Sans"/>
              <a:ea typeface="+mn-lt"/>
              <a:cs typeface="+mn-lt"/>
            </a:endParaRPr>
          </a:p>
          <a:p>
            <a:r>
              <a:rPr lang="pl-PL" sz="1600" b="1">
                <a:solidFill>
                  <a:schemeClr val="tx2"/>
                </a:solidFill>
                <a:latin typeface="Open Sans"/>
                <a:ea typeface="+mn-lt"/>
                <a:cs typeface="+mn-lt"/>
              </a:rPr>
              <a:t>Analiza wariantowa</a:t>
            </a:r>
            <a:r>
              <a:rPr lang="pl-PL" sz="1600">
                <a:solidFill>
                  <a:schemeClr val="tx2"/>
                </a:solidFill>
                <a:latin typeface="Open Sans"/>
                <a:ea typeface="+mn-lt"/>
                <a:cs typeface="+mn-lt"/>
              </a:rPr>
              <a:t> jest jednym z elementów składających się na przedmiotowy załącznik. Należy przedstawić różne rozważane sposoby na osiągnięcie zakładanego celu projektu i uargumentować wybór tego wariantu, o którego dofinansowanie się wnioskuje.</a:t>
            </a:r>
            <a:endParaRPr lang="pl-PL" sz="1600">
              <a:solidFill>
                <a:schemeClr val="tx2"/>
              </a:solidFill>
              <a:latin typeface="Open Sans"/>
              <a:ea typeface="Open Sans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15094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5DC748-38D0-4A39-968B-14DD2F5E33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44286" y="2153998"/>
            <a:ext cx="4061639" cy="598289"/>
          </a:xfrm>
        </p:spPr>
        <p:txBody>
          <a:bodyPr>
            <a:normAutofit fontScale="90000"/>
          </a:bodyPr>
          <a:lstStyle/>
          <a:p>
            <a:r>
              <a:rPr lang="pl-PL" sz="2800">
                <a:latin typeface="Open Sans"/>
                <a:ea typeface="Open Sans"/>
                <a:cs typeface="Open Sans"/>
              </a:rPr>
              <a:t>Wymagane załączniki (2)</a:t>
            </a:r>
            <a:endParaRPr lang="pl-PL" sz="280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E9E2EC7-2C57-449F-A59B-5BDBE474EC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7477" y="2949388"/>
            <a:ext cx="8420365" cy="3261482"/>
          </a:xfrm>
        </p:spPr>
        <p:txBody>
          <a:bodyPr vert="horz" lIns="0" tIns="0" rIns="0" bIns="0" rtlCol="0" anchor="t">
            <a:normAutofit fontScale="92500"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1600" b="0">
                <a:latin typeface="Open Sans"/>
                <a:ea typeface="Open Sans"/>
                <a:cs typeface="Open Sans"/>
              </a:rPr>
              <a:t>Analiza zgodności projektu z zasadami </a:t>
            </a:r>
            <a:r>
              <a:rPr lang="pl-PL" sz="1600">
                <a:latin typeface="Open Sans"/>
                <a:ea typeface="Open Sans"/>
                <a:cs typeface="Open Sans"/>
              </a:rPr>
              <a:t>pomocy publicznej</a:t>
            </a:r>
            <a:r>
              <a:rPr lang="pl-PL" sz="1600" b="0">
                <a:latin typeface="Open Sans"/>
                <a:ea typeface="Open Sans"/>
                <a:cs typeface="Open Sans"/>
              </a:rPr>
              <a:t> i/</a:t>
            </a:r>
            <a:r>
              <a:rPr lang="pl-PL" sz="1600" b="0">
                <a:effectLst/>
                <a:latin typeface="Open Sans"/>
                <a:ea typeface="Open Sans"/>
                <a:cs typeface="Open Sans"/>
              </a:rPr>
              <a:t>lub </a:t>
            </a:r>
            <a:r>
              <a:rPr lang="pl-PL" sz="1600">
                <a:latin typeface="Open Sans"/>
                <a:ea typeface="Open Sans"/>
                <a:cs typeface="Open Sans"/>
              </a:rPr>
              <a:t>pomocy de </a:t>
            </a:r>
            <a:r>
              <a:rPr lang="pl-PL" sz="1600" err="1">
                <a:latin typeface="Open Sans"/>
                <a:ea typeface="Open Sans"/>
                <a:cs typeface="Open Sans"/>
              </a:rPr>
              <a:t>minimis</a:t>
            </a:r>
            <a:endParaRPr lang="pl-PL" sz="1600">
              <a:latin typeface="Open Sans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1600">
                <a:latin typeface="Open Sans"/>
                <a:ea typeface="Open Sans"/>
                <a:cs typeface="Open Sans"/>
              </a:rPr>
              <a:t>Analiza finansowa i ekonomiczna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1600">
                <a:solidFill>
                  <a:srgbClr val="002073"/>
                </a:solidFill>
                <a:latin typeface="Open Sans"/>
                <a:ea typeface="Open Sans"/>
                <a:cs typeface="Open Sans"/>
              </a:rPr>
              <a:t>Specyfikacja techniczna</a:t>
            </a:r>
            <a:r>
              <a:rPr lang="pl-PL" sz="1600" b="0">
                <a:solidFill>
                  <a:srgbClr val="002073"/>
                </a:solidFill>
                <a:latin typeface="Open Sans"/>
                <a:ea typeface="Open Sans"/>
                <a:cs typeface="Open Sans"/>
              </a:rPr>
              <a:t> dla planowanego do zakupu sprzętu, oprogramowania lub innych środków trwałych lub dokument o takim charakterze (wyciąg ze specyfikacji technicznej) 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1600" b="0">
                <a:solidFill>
                  <a:srgbClr val="002073"/>
                </a:solidFill>
                <a:latin typeface="Open Sans"/>
                <a:ea typeface="Open Sans"/>
                <a:cs typeface="Open Sans"/>
              </a:rPr>
              <a:t>Informacja o </a:t>
            </a:r>
            <a:r>
              <a:rPr lang="pl-PL" sz="1600">
                <a:solidFill>
                  <a:srgbClr val="002073"/>
                </a:solidFill>
                <a:latin typeface="Open Sans"/>
                <a:ea typeface="Open Sans"/>
                <a:cs typeface="Open Sans"/>
              </a:rPr>
              <a:t>prawie do dysponowania nieruchomością</a:t>
            </a:r>
            <a:r>
              <a:rPr lang="pl-PL" sz="1600" b="0">
                <a:solidFill>
                  <a:srgbClr val="002073"/>
                </a:solidFill>
                <a:latin typeface="Open Sans"/>
                <a:ea typeface="Open Sans"/>
                <a:cs typeface="Open Sans"/>
              </a:rPr>
              <a:t> </a:t>
            </a:r>
            <a:r>
              <a:rPr lang="pl-PL" sz="1800" b="0">
                <a:solidFill>
                  <a:srgbClr val="002073"/>
                </a:solidFill>
                <a:latin typeface="Open Sans"/>
                <a:ea typeface="Open Sans"/>
                <a:cs typeface="Open Sans"/>
              </a:rPr>
              <a:t>- </a:t>
            </a:r>
            <a:r>
              <a:rPr lang="pl-PL" sz="1200" b="0">
                <a:solidFill>
                  <a:srgbClr val="002073"/>
                </a:solidFill>
                <a:latin typeface="Open Sans"/>
                <a:ea typeface="Open Sans"/>
                <a:cs typeface="Open Sans"/>
              </a:rPr>
              <a:t>dotyczy lokalizacji, gdzie będzie znajdował się zakupywany sprzęt i oprogramowanie, albo prowadzone będą prace infrastrukturalne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6C972DE-0F66-4AA9-83AE-9A533306A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E8EE-D7CF-4F1D-849B-3E54D1DD80B0}" type="datetime1">
              <a:rPr lang="pl-PL" smtClean="0"/>
              <a:t>25.07.2024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53269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84F52724-6D3D-42AD-B6EC-9A8B2F997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>
                <a:latin typeface="Open Sans"/>
                <a:ea typeface="Open Sans"/>
                <a:cs typeface="Open Sans"/>
              </a:rPr>
              <a:t>Załączniki dodatkowe </a:t>
            </a:r>
            <a:r>
              <a:rPr lang="pl-PL" sz="1200">
                <a:latin typeface="Arial"/>
                <a:ea typeface="Open Sans"/>
                <a:cs typeface="Arial"/>
              </a:rPr>
              <a:t>wymagane, jeśli dotyczą projektu</a:t>
            </a:r>
            <a:r>
              <a:rPr lang="pl-PL">
                <a:latin typeface="Open Sans"/>
                <a:ea typeface="Open Sans"/>
                <a:cs typeface="Open Sans"/>
              </a:rPr>
              <a:t> (1)</a:t>
            </a:r>
            <a:endParaRPr lang="pl-PL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0614BA25-B824-4944-90AA-1210FE3105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631576"/>
            <a:ext cx="8640382" cy="5432612"/>
          </a:xfrm>
        </p:spPr>
        <p:txBody>
          <a:bodyPr vert="horz" lIns="0" tIns="0" rIns="0" bIns="0" rtlCol="0" anchor="t">
            <a:noAutofit/>
          </a:bodyPr>
          <a:lstStyle/>
          <a:p>
            <a:pPr marL="251460" indent="-251460">
              <a:buFont typeface="Wingdings"/>
              <a:buChar char="Ø"/>
            </a:pPr>
            <a:r>
              <a:rPr lang="pl-PL" sz="160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Oświadczenie o kwalifikowalności VAT – dotyczy projektów o wartości całkowitej co najmniej 5 mln Euro oraz podlegających zasadom pomocy publicznej, bez względu na ich wartość</a:t>
            </a:r>
            <a:endParaRPr lang="pl-PL" sz="1600">
              <a:solidFill>
                <a:schemeClr val="tx2"/>
              </a:solidFill>
            </a:endParaRPr>
          </a:p>
          <a:p>
            <a:pPr marL="251460" indent="-251460">
              <a:buFont typeface="Wingdings"/>
              <a:buChar char="Ø"/>
            </a:pPr>
            <a:r>
              <a:rPr lang="pl-PL" sz="160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Statut lub inny dokument potwierdzający formę prawną wnioskodawcy / partnera - </a:t>
            </a:r>
            <a:r>
              <a:rPr lang="pl-PL" sz="120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dołącz, o ile nie udostępniasz informacji publicznie / nie masz możliwości udostępnienia linku</a:t>
            </a:r>
            <a:endParaRPr lang="pl-PL" sz="1200">
              <a:solidFill>
                <a:schemeClr val="tx2"/>
              </a:solidFill>
            </a:endParaRPr>
          </a:p>
          <a:p>
            <a:pPr marL="251460" indent="-251460">
              <a:buFont typeface="Wingdings"/>
              <a:buChar char="Ø"/>
            </a:pPr>
            <a:r>
              <a:rPr lang="pl-PL" sz="160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Kopia zawartej umowy/porozumienia na realizację wspólnego przedsięwzięcia – </a:t>
            </a:r>
            <a:r>
              <a:rPr lang="pl-PL" sz="120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dołącz, jeżeli projekt realizowany będzie w partnerstwie, zawartym zgodnie z art. 39 i art. 41 Ustawy wdrożeniowej</a:t>
            </a:r>
            <a:endParaRPr lang="pl-PL" sz="1200">
              <a:solidFill>
                <a:schemeClr val="tx2"/>
              </a:solidFill>
            </a:endParaRPr>
          </a:p>
          <a:p>
            <a:pPr marL="251460" indent="-251460">
              <a:buFont typeface="Wingdings"/>
              <a:buChar char="Ø"/>
            </a:pPr>
            <a:r>
              <a:rPr lang="pl-PL" sz="160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Opinia Głównego Geodety Kraju (jeśli projekt dotyczy danych geodezyjnych i/lub kartograficznych, przedstaw pozytywną opinię Głównego Geodety Kraju o realizowanej inwestycji, bądź też informację od GGK, że taka opinia nie jest wymagana dla zakresu Twojego projektu). Opinia wydawana jest na podstawie aktualnie obowiązującej procedury opiniowania projektów w zakresie e-geodezji w ramach programów regionalnych (PR), opublikowanej na stronie </a:t>
            </a:r>
            <a:r>
              <a:rPr lang="pl-PL" sz="1600">
                <a:solidFill>
                  <a:schemeClr val="tx2"/>
                </a:solidFill>
                <a:latin typeface="Open Sans"/>
                <a:ea typeface="Open Sans"/>
                <a:cs typeface="Open San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Głównego Urzędu Geodezji i Kartografii</a:t>
            </a:r>
            <a:r>
              <a:rPr lang="pl-PL" sz="160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.</a:t>
            </a:r>
            <a:endParaRPr lang="pl-PL" sz="1600">
              <a:solidFill>
                <a:schemeClr val="tx2"/>
              </a:solidFill>
            </a:endParaRPr>
          </a:p>
          <a:p>
            <a:pPr marL="251460" indent="-251460">
              <a:buFont typeface="Wingdings"/>
              <a:buChar char="Ø"/>
            </a:pPr>
            <a:endParaRPr lang="pl-PL" sz="15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718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84F52724-6D3D-42AD-B6EC-9A8B2F997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>
                <a:latin typeface="Open Sans"/>
                <a:ea typeface="Open Sans"/>
                <a:cs typeface="Open Sans"/>
              </a:rPr>
              <a:t>Załączniki dodatkowe </a:t>
            </a:r>
            <a:r>
              <a:rPr lang="pl-PL" sz="1200">
                <a:latin typeface="Arial"/>
                <a:ea typeface="Open Sans"/>
                <a:cs typeface="Arial"/>
              </a:rPr>
              <a:t>wymagane, jeśli dotyczą projektu</a:t>
            </a:r>
            <a:r>
              <a:rPr lang="pl-PL">
                <a:latin typeface="Open Sans"/>
                <a:ea typeface="Open Sans"/>
                <a:cs typeface="Open Sans"/>
              </a:rPr>
              <a:t> (2)</a:t>
            </a:r>
            <a:endParaRPr lang="pl-PL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0614BA25-B824-4944-90AA-1210FE3105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631576"/>
            <a:ext cx="8640382" cy="5432612"/>
          </a:xfrm>
        </p:spPr>
        <p:txBody>
          <a:bodyPr vert="horz" lIns="0" tIns="0" rIns="0" bIns="0" rtlCol="0" anchor="t">
            <a:noAutofit/>
          </a:bodyPr>
          <a:lstStyle/>
          <a:p>
            <a:pPr marL="251460" indent="-251460">
              <a:buFont typeface="Wingdings,Sans-Serif"/>
              <a:buChar char="Ø"/>
            </a:pPr>
            <a:r>
              <a:rPr lang="pl-PL" sz="1600">
                <a:solidFill>
                  <a:schemeClr val="tx2"/>
                </a:solidFill>
                <a:latin typeface="Open Sans"/>
                <a:ea typeface="Open Sans"/>
                <a:cs typeface="Arial"/>
              </a:rPr>
              <a:t>Formularz przedstawiany przy ubieganiu się o pomoc de </a:t>
            </a:r>
            <a:r>
              <a:rPr lang="pl-PL" sz="1600" err="1">
                <a:solidFill>
                  <a:schemeClr val="tx2"/>
                </a:solidFill>
                <a:latin typeface="Open Sans"/>
                <a:ea typeface="Open Sans"/>
                <a:cs typeface="Arial"/>
              </a:rPr>
              <a:t>minimis</a:t>
            </a:r>
            <a:r>
              <a:rPr lang="pl-PL" sz="1600">
                <a:solidFill>
                  <a:schemeClr val="tx2"/>
                </a:solidFill>
                <a:latin typeface="Open Sans"/>
                <a:ea typeface="Open Sans"/>
                <a:cs typeface="Arial"/>
              </a:rPr>
              <a:t> – </a:t>
            </a:r>
            <a:r>
              <a:rPr lang="pl-PL" sz="1200">
                <a:solidFill>
                  <a:schemeClr val="tx2"/>
                </a:solidFill>
                <a:latin typeface="Open Sans"/>
                <a:ea typeface="Open Sans"/>
                <a:cs typeface="Arial"/>
              </a:rPr>
              <a:t>dołącz, jeżeli zidentyfikowałeś w swoim projekcie pomoc de </a:t>
            </a:r>
            <a:r>
              <a:rPr lang="pl-PL" sz="1200" err="1">
                <a:solidFill>
                  <a:schemeClr val="tx2"/>
                </a:solidFill>
                <a:latin typeface="Open Sans"/>
                <a:ea typeface="Open Sans"/>
                <a:cs typeface="Arial"/>
              </a:rPr>
              <a:t>minimis</a:t>
            </a:r>
            <a:r>
              <a:rPr lang="pl-PL" sz="1200">
                <a:solidFill>
                  <a:schemeClr val="tx2"/>
                </a:solidFill>
                <a:latin typeface="Open Sans"/>
                <a:ea typeface="Open Sans"/>
                <a:cs typeface="Arial"/>
              </a:rPr>
              <a:t>,</a:t>
            </a:r>
          </a:p>
          <a:p>
            <a:pPr marL="251460" indent="-251460">
              <a:buFont typeface="Wingdings"/>
              <a:buChar char="Ø"/>
            </a:pPr>
            <a:r>
              <a:rPr lang="pl-PL" sz="160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Zaświadczenie/oświadczenie dotyczące pomocy de </a:t>
            </a:r>
            <a:r>
              <a:rPr lang="pl-PL" sz="1600" err="1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minimis</a:t>
            </a:r>
            <a:r>
              <a:rPr lang="pl-PL" sz="160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 – jw.</a:t>
            </a:r>
            <a:endParaRPr lang="pl-PL" sz="1600">
              <a:solidFill>
                <a:schemeClr val="tx2"/>
              </a:solidFill>
            </a:endParaRPr>
          </a:p>
          <a:p>
            <a:pPr marL="251460" indent="-251460">
              <a:buFont typeface="Wingdings"/>
              <a:buChar char="Ø"/>
            </a:pPr>
            <a:r>
              <a:rPr lang="pl-PL" sz="160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Formularz przedstawiany przy ubieganiu się o pomoc inną niż de </a:t>
            </a:r>
            <a:r>
              <a:rPr lang="pl-PL" sz="1600" err="1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minimis</a:t>
            </a:r>
            <a:r>
              <a:rPr lang="pl-PL" sz="160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 – </a:t>
            </a:r>
            <a:r>
              <a:rPr lang="pl-PL" sz="120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dołącz, jeżeli zidentyfikowałeś w swoim projekcie pomoc publiczną,</a:t>
            </a:r>
            <a:endParaRPr lang="pl-PL" sz="1200">
              <a:solidFill>
                <a:schemeClr val="tx2"/>
              </a:solidFill>
            </a:endParaRPr>
          </a:p>
          <a:p>
            <a:pPr marL="251460" indent="-251460">
              <a:buFont typeface="Wingdings"/>
              <a:buChar char="Ø"/>
            </a:pPr>
            <a:r>
              <a:rPr lang="pl-PL" sz="160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Sprawozdania finansowe za 3 ostatnie okresy obrotowe – jw.</a:t>
            </a:r>
          </a:p>
          <a:p>
            <a:pPr marL="251460" indent="-251460">
              <a:buFont typeface="Wingdings"/>
              <a:buChar char="Ø"/>
            </a:pPr>
            <a:r>
              <a:rPr lang="pl-PL" sz="160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Dokumentacja techniczna (dla projektów posiadających komponent infrastrukturalny), np. projekt budowlany bądź Program Funkcjonalno-Użytkowy - musisz posiadać taki dokument na moment składania wniosku o dofinansowanie, jednak nie musisz go dołączać do wniosku. W trakcie oceny możesz zostać wezwany do jego dostarczenia. </a:t>
            </a:r>
            <a:endParaRPr lang="pl-PL" sz="1600">
              <a:solidFill>
                <a:schemeClr val="tx2"/>
              </a:solidFill>
            </a:endParaRPr>
          </a:p>
          <a:p>
            <a:pPr marL="251460" indent="-251460">
              <a:buFont typeface="Wingdings"/>
              <a:buChar char="Ø"/>
            </a:pPr>
            <a:r>
              <a:rPr lang="pl-PL" sz="160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Ostateczne zezwolenie na inwestycję (jeśli dotyczy).</a:t>
            </a:r>
            <a:endParaRPr lang="pl-PL" sz="1600">
              <a:solidFill>
                <a:schemeClr val="tx2"/>
              </a:solidFill>
            </a:endParaRPr>
          </a:p>
          <a:p>
            <a:pPr marL="251460" indent="-251460">
              <a:buFont typeface="Wingdings"/>
              <a:buChar char="Ø"/>
            </a:pPr>
            <a:r>
              <a:rPr lang="pl-PL" sz="160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Inne załączniki wymagane zapisami Instrukcji wypełniania wniosku, o ile dotyczą projektu.</a:t>
            </a:r>
            <a:endParaRPr lang="pl-PL" sz="1600">
              <a:solidFill>
                <a:schemeClr val="tx2"/>
              </a:solidFill>
            </a:endParaRPr>
          </a:p>
          <a:p>
            <a:pPr marL="251460" indent="-251460">
              <a:buFont typeface="Wingdings"/>
              <a:buChar char="Ø"/>
            </a:pPr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25459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/>
              <a:t>Metodyka kryteriów oceny projektów</a:t>
            </a:r>
          </a:p>
        </p:txBody>
      </p:sp>
      <p:pic>
        <p:nvPicPr>
          <p:cNvPr id="7" name="Symbol zastępczy zawartości 3" descr="Schemat metodyki kryteriów oceny projektów">
            <a:extLst>
              <a:ext uri="{FF2B5EF4-FFF2-40B4-BE49-F238E27FC236}">
                <a16:creationId xmlns:a16="http://schemas.microsoft.com/office/drawing/2014/main" id="{213B259C-C833-4A79-AAD1-701FE99CCCD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44813" y="2245935"/>
            <a:ext cx="7117997" cy="4198197"/>
          </a:xfrm>
          <a:prstGeom prst="rect">
            <a:avLst/>
          </a:prstGeom>
          <a:ln w="38100"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38529927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899837"/>
            <a:ext cx="8640381" cy="753866"/>
          </a:xfrm>
        </p:spPr>
        <p:txBody>
          <a:bodyPr/>
          <a:lstStyle/>
          <a:p>
            <a:pPr algn="ctr"/>
            <a:r>
              <a:rPr lang="pl-PL"/>
              <a:t>Metodyka kryteriów oceny projektów  </a:t>
            </a:r>
          </a:p>
        </p:txBody>
      </p:sp>
      <p:sp>
        <p:nvSpPr>
          <p:cNvPr id="6" name="Prostokąt: zaokrąglone rogi 5">
            <a:extLst>
              <a:ext uri="{FF2B5EF4-FFF2-40B4-BE49-F238E27FC236}">
                <a16:creationId xmlns:a16="http://schemas.microsoft.com/office/drawing/2014/main" id="{620CA5ED-C832-4709-A6AF-D5D2BFD3DD89}"/>
              </a:ext>
            </a:extLst>
          </p:cNvPr>
          <p:cNvSpPr/>
          <p:nvPr/>
        </p:nvSpPr>
        <p:spPr>
          <a:xfrm>
            <a:off x="1386673" y="2311121"/>
            <a:ext cx="7827665" cy="1155560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defRPr/>
            </a:pPr>
            <a:r>
              <a:rPr kumimoji="0" lang="pl-PL" sz="4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Kryteria formalne (0/1)</a:t>
            </a:r>
            <a:r>
              <a:rPr lang="pl-PL" sz="4000">
                <a:solidFill>
                  <a:srgbClr val="FFFFFF"/>
                </a:solidFill>
                <a:latin typeface="Calibri" panose="020F0502020204030204"/>
              </a:rPr>
              <a:t> </a:t>
            </a:r>
            <a:endParaRPr lang="pl-PL"/>
          </a:p>
        </p:txBody>
      </p:sp>
      <p:sp>
        <p:nvSpPr>
          <p:cNvPr id="8" name="Symbol zastępczy zawartości 7">
            <a:extLst>
              <a:ext uri="{FF2B5EF4-FFF2-40B4-BE49-F238E27FC236}">
                <a16:creationId xmlns:a16="http://schemas.microsoft.com/office/drawing/2014/main" id="{56AECACC-0A0F-4418-B753-4294111E52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8123" y="3707841"/>
            <a:ext cx="3004457" cy="1436915"/>
          </a:xfrm>
          <a:prstGeom prst="round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pl-PL" sz="4000">
                <a:solidFill>
                  <a:schemeClr val="bg1"/>
                </a:solidFill>
              </a:rPr>
              <a:t>Ogólne </a:t>
            </a:r>
          </a:p>
        </p:txBody>
      </p:sp>
      <p:sp>
        <p:nvSpPr>
          <p:cNvPr id="9" name="Symbol zastępczy zawartości 7">
            <a:extLst>
              <a:ext uri="{FF2B5EF4-FFF2-40B4-BE49-F238E27FC236}">
                <a16:creationId xmlns:a16="http://schemas.microsoft.com/office/drawing/2014/main" id="{5FDC3CB1-A69E-49E8-9393-39BB83B4240A}"/>
              </a:ext>
            </a:extLst>
          </p:cNvPr>
          <p:cNvSpPr txBox="1">
            <a:spLocks/>
          </p:cNvSpPr>
          <p:nvPr/>
        </p:nvSpPr>
        <p:spPr>
          <a:xfrm>
            <a:off x="5498122" y="3707841"/>
            <a:ext cx="3242740" cy="1436915"/>
          </a:xfrm>
          <a:prstGeom prst="round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251986" indent="-251986" algn="l" defTabSz="1007943" rtl="0" eaLnBrk="1" latinLnBrk="0" hangingPunct="1">
              <a:lnSpc>
                <a:spcPts val="2400"/>
              </a:lnSpc>
              <a:spcBef>
                <a:spcPts val="1102"/>
              </a:spcBef>
              <a:buClr>
                <a:schemeClr val="accent1"/>
              </a:buClr>
              <a:buFontTx/>
              <a:buBlip>
                <a:blip r:embed="rId2"/>
              </a:buBlip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55957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Tx/>
              <a:buBlip>
                <a:blip r:embed="rId3"/>
              </a:buBlip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259929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Tx/>
              <a:buBlip>
                <a:blip r:embed="rId4"/>
              </a:buBlip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763900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267872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1007943" rtl="0" eaLnBrk="1" fontAlgn="auto" latinLnBrk="0" hangingPunct="1">
              <a:lnSpc>
                <a:spcPts val="2400"/>
              </a:lnSpc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kumimoji="0" lang="pl-PL" sz="4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Specyficzne</a:t>
            </a:r>
          </a:p>
        </p:txBody>
      </p:sp>
    </p:spTree>
    <p:extLst>
      <p:ext uri="{BB962C8B-B14F-4D97-AF65-F5344CB8AC3E}">
        <p14:creationId xmlns:p14="http://schemas.microsoft.com/office/powerpoint/2010/main" val="39603020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778214"/>
            <a:ext cx="8640381" cy="719472"/>
          </a:xfrm>
        </p:spPr>
        <p:txBody>
          <a:bodyPr/>
          <a:lstStyle/>
          <a:p>
            <a:pPr algn="ctr"/>
            <a:r>
              <a:rPr lang="pl-PL"/>
              <a:t>Metodyka kryteriów oceny projektów </a:t>
            </a:r>
          </a:p>
        </p:txBody>
      </p:sp>
      <p:sp>
        <p:nvSpPr>
          <p:cNvPr id="6" name="Prostokąt: zaokrąglone rogi 5">
            <a:extLst>
              <a:ext uri="{FF2B5EF4-FFF2-40B4-BE49-F238E27FC236}">
                <a16:creationId xmlns:a16="http://schemas.microsoft.com/office/drawing/2014/main" id="{620CA5ED-C832-4709-A6AF-D5D2BFD3DD89}"/>
              </a:ext>
            </a:extLst>
          </p:cNvPr>
          <p:cNvSpPr/>
          <p:nvPr/>
        </p:nvSpPr>
        <p:spPr>
          <a:xfrm>
            <a:off x="1431882" y="1688279"/>
            <a:ext cx="7827665" cy="1155560"/>
          </a:xfrm>
          <a:prstGeom prst="round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4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Kryteria merytoryczne  </a:t>
            </a:r>
          </a:p>
        </p:txBody>
      </p:sp>
      <p:sp>
        <p:nvSpPr>
          <p:cNvPr id="8" name="Symbol zastępczy zawartości 7">
            <a:extLst>
              <a:ext uri="{FF2B5EF4-FFF2-40B4-BE49-F238E27FC236}">
                <a16:creationId xmlns:a16="http://schemas.microsoft.com/office/drawing/2014/main" id="{56AECACC-0A0F-4418-B753-4294111E52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7491" y="3098128"/>
            <a:ext cx="3150167" cy="1235948"/>
          </a:xfrm>
          <a:prstGeom prst="round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pl-PL" sz="2800">
                <a:solidFill>
                  <a:schemeClr val="bg2"/>
                </a:solidFill>
              </a:rPr>
              <a:t>Obligatoryjne (0/1) </a:t>
            </a:r>
          </a:p>
        </p:txBody>
      </p:sp>
      <p:sp>
        <p:nvSpPr>
          <p:cNvPr id="7" name="Symbol zastępczy zawartości 7">
            <a:extLst>
              <a:ext uri="{FF2B5EF4-FFF2-40B4-BE49-F238E27FC236}">
                <a16:creationId xmlns:a16="http://schemas.microsoft.com/office/drawing/2014/main" id="{DCFB69AF-570C-42D1-8DA3-7457E4ABD03A}"/>
              </a:ext>
            </a:extLst>
          </p:cNvPr>
          <p:cNvSpPr txBox="1">
            <a:spLocks/>
          </p:cNvSpPr>
          <p:nvPr/>
        </p:nvSpPr>
        <p:spPr>
          <a:xfrm>
            <a:off x="499891" y="4521511"/>
            <a:ext cx="2082535" cy="1235948"/>
          </a:xfrm>
          <a:prstGeom prst="round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251986" indent="-251986" algn="l" defTabSz="1007943" rtl="0" eaLnBrk="1" latinLnBrk="0" hangingPunct="1">
              <a:lnSpc>
                <a:spcPts val="2400"/>
              </a:lnSpc>
              <a:spcBef>
                <a:spcPts val="1102"/>
              </a:spcBef>
              <a:buClr>
                <a:schemeClr val="accent1"/>
              </a:buClr>
              <a:buFontTx/>
              <a:buBlip>
                <a:blip r:embed="rId3"/>
              </a:buBlip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55957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Tx/>
              <a:buBlip>
                <a:blip r:embed="rId4"/>
              </a:buBlip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259929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Tx/>
              <a:buBlip>
                <a:blip r:embed="rId5"/>
              </a:buBlip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763900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267872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1007943" rtl="0" eaLnBrk="1" fontAlgn="auto" latinLnBrk="0" hangingPunct="1">
              <a:lnSpc>
                <a:spcPts val="2400"/>
              </a:lnSpc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kumimoji="0" lang="pl-PL" sz="2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Ogólne  </a:t>
            </a:r>
          </a:p>
        </p:txBody>
      </p:sp>
      <p:sp>
        <p:nvSpPr>
          <p:cNvPr id="10" name="Symbol zastępczy zawartości 7">
            <a:extLst>
              <a:ext uri="{FF2B5EF4-FFF2-40B4-BE49-F238E27FC236}">
                <a16:creationId xmlns:a16="http://schemas.microsoft.com/office/drawing/2014/main" id="{B6B9E703-1D3D-4670-A04D-0D54FA45E04B}"/>
              </a:ext>
            </a:extLst>
          </p:cNvPr>
          <p:cNvSpPr txBox="1">
            <a:spLocks/>
          </p:cNvSpPr>
          <p:nvPr/>
        </p:nvSpPr>
        <p:spPr>
          <a:xfrm>
            <a:off x="2932429" y="4521511"/>
            <a:ext cx="2082535" cy="1235948"/>
          </a:xfrm>
          <a:prstGeom prst="round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251986" indent="-251986" algn="l" defTabSz="1007943" rtl="0" eaLnBrk="1" latinLnBrk="0" hangingPunct="1">
              <a:lnSpc>
                <a:spcPts val="2400"/>
              </a:lnSpc>
              <a:spcBef>
                <a:spcPts val="1102"/>
              </a:spcBef>
              <a:buClr>
                <a:schemeClr val="accent1"/>
              </a:buClr>
              <a:buFontTx/>
              <a:buBlip>
                <a:blip r:embed="rId3"/>
              </a:buBlip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55957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Tx/>
              <a:buBlip>
                <a:blip r:embed="rId4"/>
              </a:buBlip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259929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Tx/>
              <a:buBlip>
                <a:blip r:embed="rId5"/>
              </a:buBlip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763900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267872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1007943" rtl="0" eaLnBrk="1" fontAlgn="auto" latinLnBrk="0" hangingPunct="1">
              <a:lnSpc>
                <a:spcPts val="2400"/>
              </a:lnSpc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kumimoji="0" lang="pl-PL" sz="2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Specyficzne  </a:t>
            </a:r>
          </a:p>
        </p:txBody>
      </p:sp>
      <p:sp>
        <p:nvSpPr>
          <p:cNvPr id="9" name="Symbol zastępczy zawartości 7">
            <a:extLst>
              <a:ext uri="{FF2B5EF4-FFF2-40B4-BE49-F238E27FC236}">
                <a16:creationId xmlns:a16="http://schemas.microsoft.com/office/drawing/2014/main" id="{5FDC3CB1-A69E-49E8-9393-39BB83B4240A}"/>
              </a:ext>
            </a:extLst>
          </p:cNvPr>
          <p:cNvSpPr txBox="1">
            <a:spLocks/>
          </p:cNvSpPr>
          <p:nvPr/>
        </p:nvSpPr>
        <p:spPr>
          <a:xfrm>
            <a:off x="6109380" y="3098128"/>
            <a:ext cx="3150167" cy="1235948"/>
          </a:xfrm>
          <a:prstGeom prst="round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251986" indent="-251986" algn="l" defTabSz="1007943" rtl="0" eaLnBrk="1" latinLnBrk="0" hangingPunct="1">
              <a:lnSpc>
                <a:spcPts val="2400"/>
              </a:lnSpc>
              <a:spcBef>
                <a:spcPts val="1102"/>
              </a:spcBef>
              <a:buClr>
                <a:schemeClr val="accent1"/>
              </a:buClr>
              <a:buFontTx/>
              <a:buBlip>
                <a:blip r:embed="rId3"/>
              </a:buBlip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55957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Tx/>
              <a:buBlip>
                <a:blip r:embed="rId4"/>
              </a:buBlip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259929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Tx/>
              <a:buBlip>
                <a:blip r:embed="rId5"/>
              </a:buBlip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763900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267872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1007943" rtl="0" eaLnBrk="1" fontAlgn="auto" latinLnBrk="0" hangingPunct="1">
              <a:lnSpc>
                <a:spcPts val="2400"/>
              </a:lnSpc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kumimoji="0" lang="pl-PL" sz="2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Punktowe</a:t>
            </a:r>
          </a:p>
          <a:p>
            <a:pPr marL="0" marR="0" lvl="0" indent="0" algn="ctr" defTabSz="1007943" rtl="0" eaLnBrk="1" fontAlgn="auto" latinLnBrk="0" hangingPunct="1">
              <a:lnSpc>
                <a:spcPts val="2400"/>
              </a:lnSpc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kumimoji="0" lang="pl-PL" sz="2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(Premiujące) </a:t>
            </a:r>
          </a:p>
        </p:txBody>
      </p:sp>
      <p:sp>
        <p:nvSpPr>
          <p:cNvPr id="11" name="Symbol zastępczy zawartości 7">
            <a:extLst>
              <a:ext uri="{FF2B5EF4-FFF2-40B4-BE49-F238E27FC236}">
                <a16:creationId xmlns:a16="http://schemas.microsoft.com/office/drawing/2014/main" id="{6CF7DDE6-5602-4739-9B47-F4D6320C3D62}"/>
              </a:ext>
            </a:extLst>
          </p:cNvPr>
          <p:cNvSpPr txBox="1">
            <a:spLocks/>
          </p:cNvSpPr>
          <p:nvPr/>
        </p:nvSpPr>
        <p:spPr>
          <a:xfrm>
            <a:off x="5425257" y="4554815"/>
            <a:ext cx="2082535" cy="1235948"/>
          </a:xfrm>
          <a:prstGeom prst="round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251986" indent="-251986" algn="l" defTabSz="1007943" rtl="0" eaLnBrk="1" latinLnBrk="0" hangingPunct="1">
              <a:lnSpc>
                <a:spcPts val="2400"/>
              </a:lnSpc>
              <a:spcBef>
                <a:spcPts val="1102"/>
              </a:spcBef>
              <a:buClr>
                <a:schemeClr val="accent1"/>
              </a:buClr>
              <a:buFontTx/>
              <a:buBlip>
                <a:blip r:embed="rId3"/>
              </a:buBlip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55957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Tx/>
              <a:buBlip>
                <a:blip r:embed="rId4"/>
              </a:buBlip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259929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Tx/>
              <a:buBlip>
                <a:blip r:embed="rId5"/>
              </a:buBlip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763900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267872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1007943" rtl="0" eaLnBrk="1" fontAlgn="auto" latinLnBrk="0" hangingPunct="1">
              <a:lnSpc>
                <a:spcPts val="2400"/>
              </a:lnSpc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kumimoji="0" lang="pl-PL" sz="2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Ogólne  </a:t>
            </a:r>
          </a:p>
        </p:txBody>
      </p:sp>
      <p:sp>
        <p:nvSpPr>
          <p:cNvPr id="12" name="Symbol zastępczy zawartości 7">
            <a:extLst>
              <a:ext uri="{FF2B5EF4-FFF2-40B4-BE49-F238E27FC236}">
                <a16:creationId xmlns:a16="http://schemas.microsoft.com/office/drawing/2014/main" id="{E6672A1B-DD88-4678-8053-C90F241F8D32}"/>
              </a:ext>
            </a:extLst>
          </p:cNvPr>
          <p:cNvSpPr txBox="1">
            <a:spLocks/>
          </p:cNvSpPr>
          <p:nvPr/>
        </p:nvSpPr>
        <p:spPr>
          <a:xfrm>
            <a:off x="7850320" y="4524670"/>
            <a:ext cx="2082535" cy="1235948"/>
          </a:xfrm>
          <a:prstGeom prst="round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251986" indent="-251986" algn="l" defTabSz="1007943" rtl="0" eaLnBrk="1" latinLnBrk="0" hangingPunct="1">
              <a:lnSpc>
                <a:spcPts val="2400"/>
              </a:lnSpc>
              <a:spcBef>
                <a:spcPts val="1102"/>
              </a:spcBef>
              <a:buClr>
                <a:schemeClr val="accent1"/>
              </a:buClr>
              <a:buFontTx/>
              <a:buBlip>
                <a:blip r:embed="rId3"/>
              </a:buBlip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55957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Tx/>
              <a:buBlip>
                <a:blip r:embed="rId4"/>
              </a:buBlip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259929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Tx/>
              <a:buBlip>
                <a:blip r:embed="rId5"/>
              </a:buBlip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763900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267872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1007943" rtl="0" eaLnBrk="1" fontAlgn="auto" latinLnBrk="0" hangingPunct="1">
              <a:lnSpc>
                <a:spcPts val="2400"/>
              </a:lnSpc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kumimoji="0" lang="pl-PL" sz="2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Specyficzne  </a:t>
            </a:r>
          </a:p>
        </p:txBody>
      </p:sp>
    </p:spTree>
    <p:extLst>
      <p:ext uri="{BB962C8B-B14F-4D97-AF65-F5344CB8AC3E}">
        <p14:creationId xmlns:p14="http://schemas.microsoft.com/office/powerpoint/2010/main" val="3490915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41690" y="899517"/>
            <a:ext cx="8640381" cy="1080001"/>
          </a:xfrm>
        </p:spPr>
        <p:txBody>
          <a:bodyPr/>
          <a:lstStyle/>
          <a:p>
            <a:r>
              <a:rPr lang="pl-PL"/>
              <a:t>Kryteria wyboru dla Działania 1.4 (tryb konkurencyjny):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31287" y="2483693"/>
            <a:ext cx="8419075" cy="3168152"/>
          </a:xfrm>
        </p:spPr>
        <p:txBody>
          <a:bodyPr vert="horz" lIns="0" tIns="0" rIns="0" bIns="0" rtlCol="0" anchor="t">
            <a:normAutofit/>
          </a:bodyPr>
          <a:lstStyle/>
          <a:p>
            <a:pPr marL="0" indent="0">
              <a:buNone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Łącznie dla Działania 1.4 obowiązuje:</a:t>
            </a:r>
          </a:p>
          <a:p>
            <a:pPr marL="251460" indent="-251460"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21 kryteriów formalnych ogólnych</a:t>
            </a:r>
          </a:p>
          <a:p>
            <a:pPr marL="251460" indent="-251460"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2 kryteria formalne specyficzne</a:t>
            </a:r>
          </a:p>
          <a:p>
            <a:pPr marL="251460" indent="-251460"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13 kryteriów merytorycznych ogólnych (w tym 4 kryteria 0/1 i 9 punktowanych, za które można otrzymać maksymalnie 28 punktów)</a:t>
            </a:r>
          </a:p>
          <a:p>
            <a:pPr marL="251460" indent="-251460"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14 kryteriów merytorycznych specyficznych (w tym 7 kryteriów 0/1 i 7 punktowanych, za które można otrzymać maksymalnie 52 punkty)</a:t>
            </a:r>
          </a:p>
        </p:txBody>
      </p:sp>
    </p:spTree>
    <p:extLst>
      <p:ext uri="{BB962C8B-B14F-4D97-AF65-F5344CB8AC3E}">
        <p14:creationId xmlns:p14="http://schemas.microsoft.com/office/powerpoint/2010/main" val="894517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25908" y="611485"/>
            <a:ext cx="8640381" cy="863777"/>
          </a:xfrm>
        </p:spPr>
        <p:txBody>
          <a:bodyPr>
            <a:normAutofit fontScale="90000"/>
          </a:bodyPr>
          <a:lstStyle/>
          <a:p>
            <a:r>
              <a:rPr lang="pl-PL"/>
              <a:t>Kryteria formalne ogólne</a:t>
            </a:r>
            <a:br>
              <a:rPr lang="pl-PL" sz="2400" b="0"/>
            </a:b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25907" y="1475262"/>
            <a:ext cx="8640382" cy="5184577"/>
          </a:xfrm>
        </p:spPr>
        <p:txBody>
          <a:bodyPr vert="horz" lIns="0" tIns="0" rIns="0" bIns="0" rtlCol="0" anchor="t">
            <a:normAutofit fontScale="77500" lnSpcReduction="20000"/>
          </a:bodyPr>
          <a:lstStyle/>
          <a:p>
            <a:pPr marL="0" indent="0">
              <a:buNone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Ocenimy między innymi:</a:t>
            </a:r>
            <a:endParaRPr lang="pl-PL">
              <a:solidFill>
                <a:schemeClr val="tx2"/>
              </a:solidFill>
            </a:endParaRPr>
          </a:p>
          <a:p>
            <a:pPr marL="251460" indent="-251460"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Terminowość złożenia (dotyczy uzupełnienia wniosku)</a:t>
            </a:r>
          </a:p>
          <a:p>
            <a:pPr marL="251460" indent="-251460"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Kwalifikowalność podmiotową i przedmiotową</a:t>
            </a:r>
          </a:p>
          <a:p>
            <a:pPr marL="251460" indent="-251460"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Działania informacyjno-promocyjne</a:t>
            </a:r>
          </a:p>
          <a:p>
            <a:pPr marL="251460" indent="-251460"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Zgodność z zasadą „zanieczyszczający płaci”</a:t>
            </a:r>
          </a:p>
          <a:p>
            <a:pPr marL="251460" indent="-251460"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Zgodność z zasadami horyzontalnymi, w tym: zasadą równości kobiet i mężczyzn, zasadą niedyskryminacji (w tym dostępności dla osób z niepełnosprawnością), z Kartą Praw Podstawowych</a:t>
            </a:r>
          </a:p>
          <a:p>
            <a:pPr marL="251460" indent="-251460"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Prawidłowość zawarcia partnerstwa</a:t>
            </a:r>
          </a:p>
          <a:p>
            <a:pPr marL="251460" indent="-251460"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Kwalifikowalność wydatków (w oparciu o wytyczne oraz zasady zawarte w Przewodniku dla beneficjenta)</a:t>
            </a:r>
          </a:p>
          <a:p>
            <a:pPr marL="251460" indent="-251460"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Poprawność określenia poziomu dofinansowania oraz kosztów projektu</a:t>
            </a:r>
          </a:p>
          <a:p>
            <a:pPr marL="251460" indent="-251460"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Poprawność doboru i oszacowanie wartości wskaźników</a:t>
            </a:r>
          </a:p>
          <a:p>
            <a:pPr marL="251460" indent="-251460">
              <a:buFont typeface="Wingdings"/>
              <a:buChar char="Ø"/>
            </a:pPr>
            <a:endParaRPr lang="pl-PL"/>
          </a:p>
          <a:p>
            <a:pPr marL="251460" indent="-251460">
              <a:buFont typeface="Wingdings"/>
              <a:buChar char="Ø"/>
            </a:pP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646782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25525" y="1043533"/>
            <a:ext cx="8640381" cy="1080001"/>
          </a:xfrm>
        </p:spPr>
        <p:txBody>
          <a:bodyPr/>
          <a:lstStyle/>
          <a:p>
            <a:r>
              <a:rPr lang="pl-PL"/>
              <a:t>Kryteria formalne specyficzne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25525" y="2411685"/>
            <a:ext cx="8640382" cy="4680002"/>
          </a:xfrm>
        </p:spPr>
        <p:txBody>
          <a:bodyPr vert="horz" lIns="0" tIns="0" rIns="0" bIns="0" rtlCol="0" anchor="t">
            <a:normAutofit/>
          </a:bodyPr>
          <a:lstStyle/>
          <a:p>
            <a:pPr marL="251460" indent="-251460"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Zgodność z FE SL oraz SZOP w zakresie poziomu e-usług (</a:t>
            </a:r>
            <a:r>
              <a:rPr lang="pl-PL" u="sng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jeśli projekt dotyczył będzie 2. typu projektu, tj. gdy zakłada uruchomienie nowych / znaczące ulepszenie istniejących e-usług</a:t>
            </a: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): ocenimy, czy uruchamiane e-usługi umożliwią załatwienie sprawy w sposób całkowicie zdalny (są na 4. lub 5. poziomie dojrzałości).</a:t>
            </a:r>
            <a:endParaRPr lang="pl-PL"/>
          </a:p>
          <a:p>
            <a:pPr marL="251460" indent="-251460"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Pozytywna opinia Głównego Geodety Kraju: wymagany załącznik na etapie aplikowania.</a:t>
            </a:r>
          </a:p>
        </p:txBody>
      </p:sp>
    </p:spTree>
    <p:extLst>
      <p:ext uri="{BB962C8B-B14F-4D97-AF65-F5344CB8AC3E}">
        <p14:creationId xmlns:p14="http://schemas.microsoft.com/office/powerpoint/2010/main" val="4136794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80B03DE-AE5C-4072-888A-2B33EB0F33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45906" y="2358736"/>
            <a:ext cx="3960019" cy="436418"/>
          </a:xfrm>
        </p:spPr>
        <p:txBody>
          <a:bodyPr>
            <a:noAutofit/>
          </a:bodyPr>
          <a:lstStyle/>
          <a:p>
            <a:r>
              <a:rPr lang="pl-PL" sz="2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Plan prezentacji: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E0A4F5A7-E379-471C-958A-C33378013F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5888" y="2878283"/>
            <a:ext cx="7920037" cy="2802670"/>
          </a:xfrm>
        </p:spPr>
        <p:txBody>
          <a:bodyPr>
            <a:noAutofit/>
          </a:bodyPr>
          <a:lstStyle/>
          <a:p>
            <a:pPr marL="342900" indent="-342900">
              <a:lnSpc>
                <a:spcPct val="100000"/>
              </a:lnSpc>
              <a:buAutoNum type="arabicPeriod"/>
            </a:pPr>
            <a:endParaRPr lang="pl-PL" sz="1400">
              <a:latin typeface="+mn-lt"/>
            </a:endParaRPr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pl-PL"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Podstawowe informacje o naborze i działaniu 1.4</a:t>
            </a:r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pl-PL"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Kryteria i procedura wyboru projektów</a:t>
            </a:r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pl-PL"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Kwalifikowalność wydatków</a:t>
            </a:r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pl-PL"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Wskaźniki</a:t>
            </a:r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pl-PL"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Najczęściej zadawane pytania</a:t>
            </a:r>
          </a:p>
        </p:txBody>
      </p:sp>
    </p:spTree>
    <p:extLst>
      <p:ext uri="{BB962C8B-B14F-4D97-AF65-F5344CB8AC3E}">
        <p14:creationId xmlns:p14="http://schemas.microsoft.com/office/powerpoint/2010/main" val="6238426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 descr="Slajd prezentuje ogólne kryteria oceny merytorycznej"/>
          <p:cNvSpPr>
            <a:spLocks noGrp="1"/>
          </p:cNvSpPr>
          <p:nvPr>
            <p:ph idx="1"/>
          </p:nvPr>
        </p:nvSpPr>
        <p:spPr>
          <a:xfrm>
            <a:off x="1013102" y="1619597"/>
            <a:ext cx="8640382" cy="5256266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pl-PL"/>
          </a:p>
          <a:p>
            <a:pPr marL="0" indent="0">
              <a:buNone/>
            </a:pPr>
            <a:endParaRPr lang="pl-PL"/>
          </a:p>
        </p:txBody>
      </p:sp>
      <p:sp>
        <p:nvSpPr>
          <p:cNvPr id="4" name="Tytuł 3">
            <a:extLst>
              <a:ext uri="{FF2B5EF4-FFF2-40B4-BE49-F238E27FC236}">
                <a16:creationId xmlns:a16="http://schemas.microsoft.com/office/drawing/2014/main" id="{84F52724-6D3D-42AD-B6EC-9A8B2F997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503737"/>
          </a:xfrm>
        </p:spPr>
        <p:txBody>
          <a:bodyPr/>
          <a:lstStyle/>
          <a:p>
            <a:r>
              <a:rPr lang="pl-PL"/>
              <a:t>Kryteria merytoryczne ogólne</a:t>
            </a:r>
          </a:p>
        </p:txBody>
      </p:sp>
      <p:sp>
        <p:nvSpPr>
          <p:cNvPr id="5" name="Symbol zastępczy zawartości 2"/>
          <p:cNvSpPr txBox="1">
            <a:spLocks/>
          </p:cNvSpPr>
          <p:nvPr/>
        </p:nvSpPr>
        <p:spPr>
          <a:xfrm>
            <a:off x="1025525" y="1835621"/>
            <a:ext cx="8640382" cy="5184577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>
            <a:lvl1pPr marL="251986" indent="-251986" algn="l" defTabSz="1007943" rtl="0" eaLnBrk="1" latinLnBrk="0" hangingPunct="1">
              <a:lnSpc>
                <a:spcPts val="2400"/>
              </a:lnSpc>
              <a:spcBef>
                <a:spcPts val="1102"/>
              </a:spcBef>
              <a:buClr>
                <a:schemeClr val="accent1"/>
              </a:buClr>
              <a:buFontTx/>
              <a:buBlip>
                <a:blip r:embed="rId2"/>
              </a:buBlip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  <a:lvl2pPr marL="755957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Tx/>
              <a:buBlip>
                <a:blip r:embed="rId3"/>
              </a:buBlip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2pPr>
            <a:lvl3pPr marL="1259929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Tx/>
              <a:buBlip>
                <a:blip r:embed="rId4"/>
              </a:buBlip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3pPr>
            <a:lvl4pPr marL="1763900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4pPr>
            <a:lvl5pPr marL="2267872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Ocenie podlegać będzie miedzy innymi:</a:t>
            </a:r>
            <a:endParaRPr lang="pl-PL">
              <a:solidFill>
                <a:schemeClr val="tx2"/>
              </a:solidFill>
            </a:endParaRPr>
          </a:p>
          <a:p>
            <a:pPr marL="251460" indent="-251460"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Właściwie przygotowana analiza finansowa i ekonomiczna 0/1</a:t>
            </a:r>
          </a:p>
          <a:p>
            <a:pPr marL="251460" indent="-251460"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Efektywność inwestycji 0/1</a:t>
            </a:r>
          </a:p>
          <a:p>
            <a:pPr marL="251460" indent="-251460"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Realność wskaźników projektu 0/1</a:t>
            </a:r>
          </a:p>
          <a:p>
            <a:pPr marL="251460" indent="-251460"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Stopień przygotowania inwestycji do realizacji - max 6 pkt</a:t>
            </a:r>
          </a:p>
          <a:p>
            <a:pPr marL="251460" indent="-251460"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Zasięg oddziaływania projektu – max 4 pkt</a:t>
            </a:r>
          </a:p>
          <a:p>
            <a:pPr marL="251460" indent="-251460"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Wpływ projektu na realizację celów środowiskowych - max 4 pkt</a:t>
            </a:r>
          </a:p>
          <a:p>
            <a:pPr marL="251460" indent="-251460"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Partnerstwo w projekcie – 1 pkt</a:t>
            </a:r>
          </a:p>
          <a:p>
            <a:pPr marL="251460" indent="-251460"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Zastosowanie „zielonych zamówień” – max 2 pkt</a:t>
            </a:r>
          </a:p>
          <a:p>
            <a:pPr marL="0" indent="0">
              <a:buNone/>
            </a:pPr>
            <a:endParaRPr lang="pl-PL"/>
          </a:p>
          <a:p>
            <a:pPr marL="0" indent="0">
              <a:buNone/>
            </a:pPr>
            <a:endParaRPr lang="pl-PL"/>
          </a:p>
          <a:p>
            <a:pPr marL="251460" indent="-251460">
              <a:buFont typeface="Wingdings"/>
              <a:buChar char="Ø"/>
            </a:pP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797749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Kryteria merytoryczne specyficzne 0/1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25525" y="2195661"/>
            <a:ext cx="8640382" cy="4103938"/>
          </a:xfrm>
        </p:spPr>
        <p:txBody>
          <a:bodyPr vert="horz" lIns="0" tIns="0" rIns="0" bIns="0" rtlCol="0" anchor="t">
            <a:normAutofit/>
          </a:bodyPr>
          <a:lstStyle/>
          <a:p>
            <a:pPr marL="0" indent="0">
              <a:buNone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Ocenie podlegać będzie:</a:t>
            </a:r>
            <a:endParaRPr lang="pl-PL">
              <a:solidFill>
                <a:schemeClr val="tx2"/>
              </a:solidFill>
            </a:endParaRPr>
          </a:p>
          <a:p>
            <a:pPr marL="251460" indent="-251460"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Interoperacyjność z innymi systemami /zasobami</a:t>
            </a:r>
          </a:p>
          <a:p>
            <a:pPr marL="251460" indent="-251460"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Zgodność z pryncypiami Architektury Informacyjnej Państwa </a:t>
            </a:r>
          </a:p>
          <a:p>
            <a:pPr marL="251460" indent="-251460"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Zgodność z wyznaczonymi standardami </a:t>
            </a:r>
            <a:r>
              <a:rPr lang="pl-PL" err="1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cyberbezpieczeństwa</a:t>
            </a: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 </a:t>
            </a:r>
            <a:endParaRPr lang="pl-PL">
              <a:solidFill>
                <a:schemeClr val="tx2"/>
              </a:solidFill>
            </a:endParaRPr>
          </a:p>
          <a:p>
            <a:pPr marL="251460" indent="-251460"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Komplementarność projektu </a:t>
            </a:r>
            <a:r>
              <a:rPr lang="pl-PL" sz="140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(czy projekt uzupełnia i nie dubluje rozwiązań) </a:t>
            </a:r>
            <a:endParaRPr lang="pl-PL">
              <a:solidFill>
                <a:schemeClr val="tx2"/>
              </a:solidFill>
            </a:endParaRPr>
          </a:p>
          <a:p>
            <a:pPr marL="251460" indent="-251460"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Zgodność z dyrektywami UE: o otwartych danych oraz dostępności</a:t>
            </a:r>
          </a:p>
          <a:p>
            <a:pPr marL="251460" indent="-251460"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Czy wydatki na infrastrukturę informatyczną są uzasadnione celami projektu oraz analizą wskazującą na niedostępność wystarczających zasobów niezbędnych do tworzenia, wdrażania lub obsługi e-usług publicznych.</a:t>
            </a:r>
            <a:endParaRPr lang="pl-PL">
              <a:solidFill>
                <a:schemeClr val="tx2"/>
              </a:solidFill>
            </a:endParaRPr>
          </a:p>
          <a:p>
            <a:pPr marL="251460" indent="-251460">
              <a:buFont typeface="Wingdings"/>
              <a:buChar char="Ø"/>
            </a:pPr>
            <a:endParaRPr lang="pl-PL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97497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25525" y="725371"/>
            <a:ext cx="8640381" cy="1080001"/>
          </a:xfrm>
        </p:spPr>
        <p:txBody>
          <a:bodyPr/>
          <a:lstStyle/>
          <a:p>
            <a:r>
              <a:rPr lang="pl-PL"/>
              <a:t>Kryteria merytoryczne specyficzne punktowe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25525" y="1363030"/>
            <a:ext cx="8640382" cy="4968552"/>
          </a:xfrm>
        </p:spPr>
        <p:txBody>
          <a:bodyPr vert="horz" lIns="0" tIns="0" rIns="0" bIns="0" rtlCol="0" anchor="t">
            <a:normAutofit fontScale="92500"/>
          </a:bodyPr>
          <a:lstStyle/>
          <a:p>
            <a:pPr marL="0" indent="0">
              <a:buNone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Ocenie podlegać będzie:</a:t>
            </a:r>
            <a:endParaRPr lang="pl-PL"/>
          </a:p>
          <a:p>
            <a:pPr marL="251460" indent="-251460"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Zasadność i zgodność z potrzebami odbiorców / analiza potrzeb / wybór najlepszego wariantu – max 15 pkt</a:t>
            </a:r>
          </a:p>
          <a:p>
            <a:pPr marL="251460" indent="-251460" fontAlgn="base"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Realizacja projektu w ramach obszaru tematycznego </a:t>
            </a:r>
            <a:r>
              <a:rPr lang="pl-PL" sz="140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(np. informacja przestrzenna)</a:t>
            </a:r>
            <a:r>
              <a:rPr lang="pl-PL" sz="130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 </a:t>
            </a: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- 2 pkt.</a:t>
            </a:r>
          </a:p>
          <a:p>
            <a:pPr marL="251460" indent="-251460"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Dodatkowe wartości w projekcie </a:t>
            </a:r>
            <a:r>
              <a:rPr lang="pl-PL" sz="140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(m.in. punkty za wydatki na </a:t>
            </a:r>
            <a:r>
              <a:rPr lang="pl-PL" sz="1400" err="1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cyberbezpieczeństwo</a:t>
            </a:r>
            <a:r>
              <a:rPr lang="pl-PL" sz="140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, na szkolenia...)</a:t>
            </a: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 – max 15 pkt</a:t>
            </a:r>
          </a:p>
          <a:p>
            <a:pPr marL="251460" indent="-251460"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highlight>
                  <a:srgbClr val="C0C0C0"/>
                </a:highlight>
                <a:latin typeface="Open Sans"/>
                <a:ea typeface="Open Sans"/>
                <a:cs typeface="Open Sans"/>
              </a:rPr>
              <a:t>Cyfryzacja procesów – </a:t>
            </a:r>
            <a:r>
              <a:rPr lang="pl-PL" b="1">
                <a:solidFill>
                  <a:schemeClr val="tx2"/>
                </a:solidFill>
                <a:highlight>
                  <a:srgbClr val="C0C0C0"/>
                </a:highlight>
                <a:latin typeface="Open Sans"/>
                <a:ea typeface="Open Sans"/>
                <a:cs typeface="Open Sans"/>
              </a:rPr>
              <a:t>dot. 1. typu projektu</a:t>
            </a:r>
            <a:r>
              <a:rPr lang="pl-PL">
                <a:solidFill>
                  <a:schemeClr val="tx2"/>
                </a:solidFill>
                <a:highlight>
                  <a:srgbClr val="C0C0C0"/>
                </a:highlight>
                <a:latin typeface="Open Sans"/>
                <a:ea typeface="Open Sans"/>
                <a:cs typeface="Open Sans"/>
              </a:rPr>
              <a:t> </a:t>
            </a:r>
            <a:r>
              <a:rPr lang="pl-PL" sz="1400">
                <a:solidFill>
                  <a:schemeClr val="tx2"/>
                </a:solidFill>
                <a:highlight>
                  <a:srgbClr val="C0C0C0"/>
                </a:highlight>
                <a:latin typeface="Open Sans"/>
                <a:ea typeface="Open Sans"/>
                <a:cs typeface="Open Sans"/>
              </a:rPr>
              <a:t>(m.in. zmniejszenie obciążeń, kosztów realizacji procesu, liczby wymaganych dokumentów)</a:t>
            </a:r>
            <a:r>
              <a:rPr lang="pl-PL">
                <a:solidFill>
                  <a:schemeClr val="tx2"/>
                </a:solidFill>
                <a:highlight>
                  <a:srgbClr val="C0C0C0"/>
                </a:highlight>
                <a:latin typeface="Open Sans"/>
                <a:ea typeface="Open Sans"/>
                <a:cs typeface="Open Sans"/>
              </a:rPr>
              <a:t> – max 10 pkt</a:t>
            </a:r>
          </a:p>
          <a:p>
            <a:pPr marL="251460" indent="-251460"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highlight>
                  <a:srgbClr val="C0C0C0"/>
                </a:highlight>
                <a:latin typeface="Open Sans"/>
                <a:ea typeface="Open Sans"/>
                <a:cs typeface="Open Sans"/>
              </a:rPr>
              <a:t>Wdrażanie e-usług publicznych – </a:t>
            </a:r>
            <a:r>
              <a:rPr lang="pl-PL" b="1">
                <a:solidFill>
                  <a:schemeClr val="tx2"/>
                </a:solidFill>
                <a:highlight>
                  <a:srgbClr val="C0C0C0"/>
                </a:highlight>
                <a:latin typeface="Open Sans"/>
                <a:ea typeface="Open Sans"/>
                <a:cs typeface="Open Sans"/>
              </a:rPr>
              <a:t>dot. 2. typu projektu</a:t>
            </a:r>
            <a:r>
              <a:rPr lang="pl-PL">
                <a:solidFill>
                  <a:schemeClr val="tx2"/>
                </a:solidFill>
                <a:highlight>
                  <a:srgbClr val="C0C0C0"/>
                </a:highlight>
                <a:latin typeface="Open Sans"/>
                <a:ea typeface="Open Sans"/>
                <a:cs typeface="Open Sans"/>
              </a:rPr>
              <a:t> </a:t>
            </a:r>
            <a:r>
              <a:rPr lang="pl-PL" sz="1400">
                <a:solidFill>
                  <a:schemeClr val="tx2"/>
                </a:solidFill>
                <a:highlight>
                  <a:srgbClr val="C0C0C0"/>
                </a:highlight>
                <a:latin typeface="Open Sans"/>
                <a:ea typeface="Open Sans"/>
                <a:cs typeface="Open Sans"/>
              </a:rPr>
              <a:t>(m.in. usługi A2A, usługi na 5. poziomie dojrzałości, masowość e-usług)</a:t>
            </a:r>
            <a:r>
              <a:rPr lang="pl-PL">
                <a:solidFill>
                  <a:schemeClr val="tx2"/>
                </a:solidFill>
                <a:highlight>
                  <a:srgbClr val="C0C0C0"/>
                </a:highlight>
                <a:latin typeface="Open Sans"/>
                <a:ea typeface="Open Sans"/>
                <a:cs typeface="Open Sans"/>
              </a:rPr>
              <a:t> – max 10 pkt</a:t>
            </a:r>
          </a:p>
          <a:p>
            <a:pPr marL="251460" indent="-251460"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highlight>
                  <a:srgbClr val="C0C0C0"/>
                </a:highlight>
                <a:latin typeface="Open Sans"/>
                <a:ea typeface="Open Sans"/>
                <a:cs typeface="Open Sans"/>
              </a:rPr>
              <a:t>Digitalizacja i udostępnianie danych – </a:t>
            </a:r>
            <a:r>
              <a:rPr lang="pl-PL" b="1">
                <a:solidFill>
                  <a:schemeClr val="tx2"/>
                </a:solidFill>
                <a:highlight>
                  <a:srgbClr val="C0C0C0"/>
                </a:highlight>
                <a:latin typeface="Open Sans"/>
                <a:ea typeface="Open Sans"/>
                <a:cs typeface="Open Sans"/>
              </a:rPr>
              <a:t>dot. 3. typu projektu</a:t>
            </a:r>
            <a:r>
              <a:rPr lang="pl-PL">
                <a:solidFill>
                  <a:schemeClr val="tx2"/>
                </a:solidFill>
                <a:highlight>
                  <a:srgbClr val="C0C0C0"/>
                </a:highlight>
                <a:latin typeface="Open Sans"/>
                <a:ea typeface="Open Sans"/>
                <a:cs typeface="Open Sans"/>
              </a:rPr>
              <a:t> </a:t>
            </a:r>
            <a:r>
              <a:rPr lang="pl-PL" sz="1400">
                <a:solidFill>
                  <a:schemeClr val="tx2"/>
                </a:solidFill>
                <a:highlight>
                  <a:srgbClr val="C0C0C0"/>
                </a:highlight>
                <a:latin typeface="Open Sans"/>
                <a:ea typeface="Open Sans"/>
                <a:cs typeface="Open Sans"/>
              </a:rPr>
              <a:t>(m.in. udostępnienie danych o wysokiej wartości, danych dynamicznych, udostępnienie poprzez API) </a:t>
            </a:r>
            <a:r>
              <a:rPr lang="pl-PL">
                <a:solidFill>
                  <a:schemeClr val="tx2"/>
                </a:solidFill>
                <a:highlight>
                  <a:srgbClr val="C0C0C0"/>
                </a:highlight>
                <a:latin typeface="Open Sans"/>
                <a:ea typeface="Open Sans"/>
                <a:cs typeface="Open Sans"/>
              </a:rPr>
              <a:t>– max 10 pkt.</a:t>
            </a:r>
          </a:p>
          <a:p>
            <a:pPr marL="251460" indent="-251460"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Kompleksowość inwestycji </a:t>
            </a:r>
            <a:r>
              <a:rPr lang="pl-PL" sz="140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(punkty za łączenie różnych typów projektu)</a:t>
            </a: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 – max 10 pkt</a:t>
            </a:r>
          </a:p>
        </p:txBody>
      </p:sp>
    </p:spTree>
    <p:extLst>
      <p:ext uri="{BB962C8B-B14F-4D97-AF65-F5344CB8AC3E}">
        <p14:creationId xmlns:p14="http://schemas.microsoft.com/office/powerpoint/2010/main" val="15215506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Kryteria rozstrzygające">
            <a:extLst>
              <a:ext uri="{FF2B5EF4-FFF2-40B4-BE49-F238E27FC236}">
                <a16:creationId xmlns:a16="http://schemas.microsoft.com/office/drawing/2014/main" id="{1A365829-BF54-41E6-86AE-EC571D59E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342901"/>
            <a:ext cx="8640381" cy="895350"/>
          </a:xfrm>
        </p:spPr>
        <p:txBody>
          <a:bodyPr>
            <a:normAutofit/>
          </a:bodyPr>
          <a:lstStyle/>
          <a:p>
            <a:pPr algn="ctr"/>
            <a:r>
              <a:rPr lang="pl-PL"/>
              <a:t>Kryteria rozstrzygające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2043E49-FA6E-410E-B076-E1BA5D7813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054" y="1567544"/>
            <a:ext cx="9245904" cy="984738"/>
          </a:xfrm>
          <a:ln w="38100">
            <a:solidFill>
              <a:schemeClr val="tx2"/>
            </a:solidFill>
          </a:ln>
        </p:spPr>
        <p:txBody>
          <a:bodyPr vert="horz" lIns="0" tIns="0" rIns="0" bIns="0" rtlCol="0" anchor="t">
            <a:normAutofit lnSpcReduction="10000"/>
          </a:bodyPr>
          <a:lstStyle/>
          <a:p>
            <a:pPr marL="271145" indent="0">
              <a:lnSpc>
                <a:spcPct val="110000"/>
              </a:lnSpc>
              <a:buNone/>
            </a:pPr>
            <a:r>
              <a:rPr lang="pl-PL" sz="200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Stosowane w ramach trybu konkurencyjnego w przypadku, gdy na liście rankingowej projektów dwie lub więcej inwestycji uzyskały taką samą liczbę punktów.</a:t>
            </a:r>
            <a:endParaRPr lang="pl-PL">
              <a:solidFill>
                <a:schemeClr val="tx2"/>
              </a:solidFill>
            </a:endParaRPr>
          </a:p>
          <a:p>
            <a:pPr marL="251460" indent="-251460">
              <a:lnSpc>
                <a:spcPct val="110000"/>
              </a:lnSpc>
            </a:pPr>
            <a:endParaRPr lang="pl-PL"/>
          </a:p>
          <a:p>
            <a:pPr marL="251460" indent="-251460">
              <a:lnSpc>
                <a:spcPct val="110000"/>
              </a:lnSpc>
            </a:pPr>
            <a:endParaRPr lang="pl-PL"/>
          </a:p>
          <a:p>
            <a:pPr marL="0" indent="0">
              <a:lnSpc>
                <a:spcPct val="110000"/>
              </a:lnSpc>
              <a:buNone/>
            </a:pPr>
            <a:endParaRPr lang="pl-PL">
              <a:solidFill>
                <a:schemeClr val="tx2"/>
              </a:solidFill>
            </a:endParaRPr>
          </a:p>
          <a:p>
            <a:pPr marL="251460" indent="-251460">
              <a:lnSpc>
                <a:spcPct val="110000"/>
              </a:lnSpc>
            </a:pPr>
            <a:endParaRPr lang="pl-PL">
              <a:solidFill>
                <a:schemeClr val="tx2"/>
              </a:solidFill>
            </a:endParaRPr>
          </a:p>
          <a:p>
            <a:pPr marL="251460" indent="-251460">
              <a:lnSpc>
                <a:spcPct val="110000"/>
              </a:lnSpc>
            </a:pPr>
            <a:endParaRPr lang="pl-PL">
              <a:solidFill>
                <a:schemeClr val="tx2"/>
              </a:solidFill>
            </a:endParaRPr>
          </a:p>
          <a:p>
            <a:pPr marL="251460" indent="-251460">
              <a:lnSpc>
                <a:spcPct val="110000"/>
              </a:lnSpc>
            </a:pPr>
            <a:endParaRPr lang="en-US"/>
          </a:p>
          <a:p>
            <a:pPr marL="0" lvl="0" indent="0">
              <a:lnSpc>
                <a:spcPct val="110000"/>
              </a:lnSpc>
              <a:buNone/>
            </a:pPr>
            <a:endParaRPr lang="pl-PL">
              <a:solidFill>
                <a:schemeClr val="tx2"/>
              </a:solidFill>
              <a:latin typeface="Open Sans"/>
              <a:ea typeface="Open Sans"/>
              <a:cs typeface="Open Sans"/>
            </a:endParaRPr>
          </a:p>
          <a:p>
            <a:pPr marL="251460" indent="-251460"/>
            <a:endParaRPr lang="pl-PL"/>
          </a:p>
        </p:txBody>
      </p:sp>
      <p:sp>
        <p:nvSpPr>
          <p:cNvPr id="4" name="Symbol zastępczy zawartości 2">
            <a:extLst>
              <a:ext uri="{FF2B5EF4-FFF2-40B4-BE49-F238E27FC236}">
                <a16:creationId xmlns:a16="http://schemas.microsoft.com/office/drawing/2014/main" id="{0CEA6F46-8C9C-4A57-AEB5-E85436D9377A}"/>
              </a:ext>
            </a:extLst>
          </p:cNvPr>
          <p:cNvSpPr txBox="1">
            <a:spLocks/>
          </p:cNvSpPr>
          <p:nvPr/>
        </p:nvSpPr>
        <p:spPr>
          <a:xfrm>
            <a:off x="596216" y="2776241"/>
            <a:ext cx="9243742" cy="1268098"/>
          </a:xfrm>
          <a:prstGeom prst="rect">
            <a:avLst/>
          </a:prstGeom>
          <a:ln w="38100">
            <a:solidFill>
              <a:schemeClr val="tx2"/>
            </a:solidFill>
          </a:ln>
        </p:spPr>
        <p:txBody>
          <a:bodyPr vert="horz" lIns="0" tIns="0" rIns="0" bIns="0" rtlCol="0" anchor="t">
            <a:normAutofit lnSpcReduction="10000"/>
          </a:bodyPr>
          <a:lstStyle>
            <a:lvl1pPr marL="251986" indent="-251986" algn="l" defTabSz="1007943" rtl="0" eaLnBrk="1" latinLnBrk="0" hangingPunct="1">
              <a:lnSpc>
                <a:spcPts val="2400"/>
              </a:lnSpc>
              <a:spcBef>
                <a:spcPts val="1102"/>
              </a:spcBef>
              <a:buClr>
                <a:schemeClr val="accent1"/>
              </a:buClr>
              <a:buFontTx/>
              <a:buBlip>
                <a:blip r:embed="rId3"/>
              </a:buBlip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  <a:lvl2pPr marL="755957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Tx/>
              <a:buBlip>
                <a:blip r:embed="rId4"/>
              </a:buBlip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2pPr>
            <a:lvl3pPr marL="1259929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Tx/>
              <a:buBlip>
                <a:blip r:embed="rId5"/>
              </a:buBlip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3pPr>
            <a:lvl4pPr marL="1763900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4pPr>
            <a:lvl5pPr marL="2267872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145" marR="0" lvl="0" indent="0" algn="l" defTabSz="1007943" rtl="0" eaLnBrk="1" fontAlgn="auto" latinLnBrk="0" hangingPunct="1">
              <a:lnSpc>
                <a:spcPct val="110000"/>
              </a:lnSpc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kumimoji="0" lang="pl-PL" sz="20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W przypadku uzyskania przez dwa lub więcej projektów takiej samej sumy punktów podczas oceny merytorycznej, o miejscu na liście rankingowej będzie decydować ilość punktów uzyskana w kryterium oznaczonym jako rozstrzygające.</a:t>
            </a:r>
            <a:endParaRPr lang="pl-PL">
              <a:solidFill>
                <a:schemeClr val="tx2"/>
              </a:solidFill>
            </a:endParaRPr>
          </a:p>
          <a:p>
            <a:pPr marL="0" marR="0" lvl="0" indent="0" algn="l" defTabSz="1007943" rtl="0" eaLnBrk="1" fontAlgn="auto" latinLnBrk="0" hangingPunct="1">
              <a:lnSpc>
                <a:spcPct val="110000"/>
              </a:lnSpc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effectLst/>
              <a:uLnTx/>
              <a:uFillTx/>
            </a:endParaRPr>
          </a:p>
          <a:p>
            <a:pPr marL="251460" marR="0" lvl="0" indent="-251460" algn="l" defTabSz="1007943" rtl="0" eaLnBrk="1" fontAlgn="auto" latinLnBrk="0" hangingPunct="1">
              <a:lnSpc>
                <a:spcPct val="110000"/>
              </a:lnSpc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Blip>
                <a:blip r:embed="rId3"/>
              </a:buBlip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srgbClr val="002073"/>
              </a:solidFill>
              <a:effectLst/>
              <a:uLnTx/>
              <a:uFillTx/>
            </a:endParaRPr>
          </a:p>
          <a:p>
            <a:pPr marL="251460" marR="0" lvl="0" indent="-251460" algn="l" defTabSz="1007943" rtl="0" eaLnBrk="1" fontAlgn="auto" latinLnBrk="0" hangingPunct="1">
              <a:lnSpc>
                <a:spcPct val="110000"/>
              </a:lnSpc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Blip>
                <a:blip r:embed="rId3"/>
              </a:buBlip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srgbClr val="002073"/>
              </a:solidFill>
              <a:effectLst/>
              <a:uLnTx/>
              <a:uFillTx/>
            </a:endParaRPr>
          </a:p>
          <a:p>
            <a:pPr marL="251460" marR="0" lvl="0" indent="-251460" algn="l" defTabSz="1007943" rtl="0" eaLnBrk="1" fontAlgn="auto" latinLnBrk="0" hangingPunct="1">
              <a:lnSpc>
                <a:spcPct val="110000"/>
              </a:lnSpc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Blip>
                <a:blip r:embed="rId3"/>
              </a:buBlip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 pitchFamily="2" charset="0"/>
            </a:endParaRPr>
          </a:p>
          <a:p>
            <a:pPr marL="0" marR="0" lvl="0" indent="0" algn="l" defTabSz="1007943" rtl="0" eaLnBrk="1" fontAlgn="auto" latinLnBrk="0" hangingPunct="1">
              <a:lnSpc>
                <a:spcPct val="110000"/>
              </a:lnSpc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srgbClr val="002073"/>
              </a:solidFill>
              <a:effectLst/>
              <a:uLnTx/>
              <a:uFillTx/>
              <a:latin typeface="Open Sans"/>
              <a:ea typeface="Open Sans"/>
              <a:cs typeface="Open Sans"/>
            </a:endParaRPr>
          </a:p>
        </p:txBody>
      </p:sp>
      <p:sp>
        <p:nvSpPr>
          <p:cNvPr id="7" name="Symbol zastępczy zawartości 2">
            <a:extLst>
              <a:ext uri="{FF2B5EF4-FFF2-40B4-BE49-F238E27FC236}">
                <a16:creationId xmlns:a16="http://schemas.microsoft.com/office/drawing/2014/main" id="{C5FB3955-ABFF-4AAA-A4EC-8DCD97B60407}"/>
              </a:ext>
            </a:extLst>
          </p:cNvPr>
          <p:cNvSpPr txBox="1">
            <a:spLocks/>
          </p:cNvSpPr>
          <p:nvPr/>
        </p:nvSpPr>
        <p:spPr>
          <a:xfrm>
            <a:off x="594054" y="4394803"/>
            <a:ext cx="9244345" cy="2750067"/>
          </a:xfrm>
          <a:prstGeom prst="rect">
            <a:avLst/>
          </a:prstGeom>
          <a:ln w="38100">
            <a:solidFill>
              <a:schemeClr val="tx2"/>
            </a:solidFill>
          </a:ln>
        </p:spPr>
        <p:txBody>
          <a:bodyPr vert="horz" lIns="0" tIns="0" rIns="0" bIns="0" rtlCol="0" anchor="t">
            <a:normAutofit/>
          </a:bodyPr>
          <a:lstStyle>
            <a:lvl1pPr marL="251986" indent="-251986" algn="l" defTabSz="1007943" rtl="0" eaLnBrk="1" latinLnBrk="0" hangingPunct="1">
              <a:lnSpc>
                <a:spcPts val="2400"/>
              </a:lnSpc>
              <a:spcBef>
                <a:spcPts val="1102"/>
              </a:spcBef>
              <a:buClr>
                <a:schemeClr val="accent1"/>
              </a:buClr>
              <a:buFontTx/>
              <a:buBlip>
                <a:blip r:embed="rId3"/>
              </a:buBlip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  <a:lvl2pPr marL="755957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Tx/>
              <a:buBlip>
                <a:blip r:embed="rId4"/>
              </a:buBlip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2pPr>
            <a:lvl3pPr marL="1259929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Tx/>
              <a:buBlip>
                <a:blip r:embed="rId5"/>
              </a:buBlip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3pPr>
            <a:lvl4pPr marL="1763900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4pPr>
            <a:lvl5pPr marL="2267872" indent="-251986" algn="l" defTabSz="1007943" rtl="0" eaLnBrk="1" latinLnBrk="0" hangingPunct="1">
              <a:lnSpc>
                <a:spcPts val="24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145" indent="0">
              <a:lnSpc>
                <a:spcPct val="110000"/>
              </a:lnSpc>
              <a:buClr>
                <a:srgbClr val="003399"/>
              </a:buClr>
              <a:buNone/>
              <a:defRPr/>
            </a:pPr>
            <a:r>
              <a:rPr lang="pl-PL" sz="240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Kryteria</a:t>
            </a:r>
            <a:r>
              <a:rPr kumimoji="0" lang="pl-PL" sz="2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 </a:t>
            </a:r>
            <a:r>
              <a:rPr kumimoji="0" lang="pl-PL" sz="24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rozstrzygające</a:t>
            </a:r>
            <a:r>
              <a:rPr kumimoji="0" lang="pl-PL" sz="2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 dla działania 1.4 to:</a:t>
            </a:r>
            <a:r>
              <a:rPr lang="pl-PL" sz="240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 </a:t>
            </a:r>
            <a:endParaRPr lang="pl-PL" sz="2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</a:endParaRPr>
          </a:p>
          <a:p>
            <a:pPr marL="271145" marR="0" lvl="0" indent="0" algn="l" defTabSz="1007943" rtl="0" eaLnBrk="1" fontAlgn="auto" latinLnBrk="0" hangingPunct="1">
              <a:lnSpc>
                <a:spcPct val="110000"/>
              </a:lnSpc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lang="pl-PL" sz="240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„</a:t>
            </a:r>
            <a:r>
              <a:rPr kumimoji="0" lang="pl-PL" sz="2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highlight>
                  <a:srgbClr val="C0C0C0"/>
                </a:highlight>
                <a:uLnTx/>
                <a:uFillTx/>
                <a:latin typeface="Open Sans"/>
                <a:ea typeface="Open Sans"/>
                <a:cs typeface="Open Sans"/>
              </a:rPr>
              <a:t>Dodatkowe wartości w projekcie</a:t>
            </a:r>
            <a:r>
              <a:rPr kumimoji="0" lang="pl-PL" sz="2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„</a:t>
            </a:r>
            <a:endParaRPr lang="pl-PL" sz="2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Open Sans"/>
              <a:ea typeface="Open Sans"/>
              <a:cs typeface="Open Sans"/>
            </a:endParaRPr>
          </a:p>
          <a:p>
            <a:pPr marL="271145" marR="0" lvl="0" indent="0" algn="l" defTabSz="1007943" rtl="0" eaLnBrk="1" fontAlgn="auto" latinLnBrk="0" hangingPunct="1">
              <a:lnSpc>
                <a:spcPct val="110000"/>
              </a:lnSpc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lang="pl-PL" sz="240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„</a:t>
            </a:r>
            <a:r>
              <a:rPr lang="pl-PL" sz="2400">
                <a:solidFill>
                  <a:schemeClr val="tx2"/>
                </a:solidFill>
                <a:highlight>
                  <a:srgbClr val="C0C0C0"/>
                </a:highlight>
                <a:latin typeface="Open Sans"/>
                <a:ea typeface="Open Sans"/>
                <a:cs typeface="Open Sans"/>
              </a:rPr>
              <a:t>Kompleksowość inwestycji</a:t>
            </a:r>
            <a:r>
              <a:rPr lang="pl-PL" sz="240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”</a:t>
            </a:r>
          </a:p>
          <a:p>
            <a:pPr marL="271145" marR="0" lvl="0" indent="0" algn="l" defTabSz="1007943" rtl="0" eaLnBrk="1" fontAlgn="auto" latinLnBrk="0" hangingPunct="1">
              <a:lnSpc>
                <a:spcPct val="110000"/>
              </a:lnSpc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r>
              <a:rPr kumimoji="0" lang="pl-PL" sz="2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„</a:t>
            </a:r>
            <a:r>
              <a:rPr kumimoji="0" lang="pl-PL" sz="2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highlight>
                  <a:srgbClr val="C0C0C0"/>
                </a:highlight>
                <a:uLnTx/>
                <a:uFillTx/>
                <a:latin typeface="Open Sans"/>
                <a:ea typeface="Open Sans"/>
                <a:cs typeface="Open Sans"/>
              </a:rPr>
              <a:t>Zasadność i zgodność z potrzebami odbiorców / analiza potrzeb / wybór najlepszego wariantu</a:t>
            </a:r>
            <a:r>
              <a:rPr kumimoji="0" lang="pl-PL" sz="2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Open Sans"/>
                <a:ea typeface="Open Sans"/>
                <a:cs typeface="Open Sans"/>
              </a:rPr>
              <a:t>”</a:t>
            </a:r>
            <a:endParaRPr lang="pl-PL" sz="2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Open Sans"/>
              <a:ea typeface="Open Sans"/>
              <a:cs typeface="Open Sans"/>
            </a:endParaRPr>
          </a:p>
          <a:p>
            <a:pPr marL="271145" marR="0" lvl="0" indent="0" algn="l" defTabSz="1007943" rtl="0" eaLnBrk="1" fontAlgn="auto" latinLnBrk="0" hangingPunct="1">
              <a:lnSpc>
                <a:spcPct val="110000"/>
              </a:lnSpc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endParaRPr lang="pl-PL" sz="2400" b="0" i="0" u="none" strike="noStrike" kern="1200" cap="none" spc="0" normalizeH="0" baseline="0" noProof="0">
              <a:ln>
                <a:noFill/>
              </a:ln>
              <a:effectLst/>
              <a:uLnTx/>
              <a:uFillTx/>
            </a:endParaRPr>
          </a:p>
          <a:p>
            <a:pPr marL="0" marR="0" lvl="0" indent="0" algn="l" defTabSz="1007943" rtl="0" eaLnBrk="1" fontAlgn="auto" latinLnBrk="0" hangingPunct="1">
              <a:lnSpc>
                <a:spcPct val="110000"/>
              </a:lnSpc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srgbClr val="002073"/>
              </a:solidFill>
              <a:effectLst/>
              <a:uLnTx/>
              <a:uFillTx/>
            </a:endParaRPr>
          </a:p>
          <a:p>
            <a:pPr marL="0" marR="0" lvl="0" indent="0" algn="l" defTabSz="1007943" rtl="0" eaLnBrk="1" fontAlgn="auto" latinLnBrk="0" hangingPunct="1">
              <a:lnSpc>
                <a:spcPct val="110000"/>
              </a:lnSpc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srgbClr val="002073"/>
              </a:solidFill>
              <a:effectLst/>
              <a:uLnTx/>
              <a:uFillTx/>
              <a:latin typeface="Open Sans"/>
              <a:ea typeface="Open Sans"/>
              <a:cs typeface="Open Sans"/>
            </a:endParaRPr>
          </a:p>
          <a:p>
            <a:pPr marL="0" marR="0" lvl="0" indent="0" algn="l" defTabSz="1007943" rtl="0" eaLnBrk="1" fontAlgn="auto" latinLnBrk="0" hangingPunct="1">
              <a:lnSpc>
                <a:spcPts val="2400"/>
              </a:lnSpc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5703202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80B03DE-AE5C-4072-888A-2B33EB0F33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08493" y="2098963"/>
            <a:ext cx="4509247" cy="599413"/>
          </a:xfrm>
        </p:spPr>
        <p:txBody>
          <a:bodyPr>
            <a:noAutofit/>
          </a:bodyPr>
          <a:lstStyle/>
          <a:p>
            <a:r>
              <a:rPr lang="pl-PL"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Kwalifikowalność wydatków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E0A4F5A7-E379-471C-958A-C33378013F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5306" y="2879388"/>
            <a:ext cx="8166674" cy="3306260"/>
          </a:xfrm>
        </p:spPr>
        <p:txBody>
          <a:bodyPr>
            <a:noAutofit/>
          </a:bodyPr>
          <a:lstStyle/>
          <a:p>
            <a:pPr marL="251460" indent="-251460">
              <a:spcAft>
                <a:spcPts val="1200"/>
              </a:spcAft>
            </a:pPr>
            <a:r>
              <a:rPr lang="pl-PL" sz="2000"/>
              <a:t>Dokumenty:</a:t>
            </a:r>
            <a:endParaRPr lang="en-US" sz="2400"/>
          </a:p>
          <a:p>
            <a:pPr marL="847090" lvl="1" indent="-342900" algn="l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2000" b="1">
                <a:hlinkClick r:id="rId2"/>
              </a:rPr>
              <a:t>Wytyczne dotyczące kwalifikowalności wydatków na lata 2021-2027</a:t>
            </a:r>
            <a:endParaRPr lang="pl-PL" sz="2000" b="1"/>
          </a:p>
          <a:p>
            <a:pPr marL="847090" lvl="1" indent="-342900" algn="l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2000" b="1">
                <a:hlinkClick r:id="rId3"/>
              </a:rPr>
              <a:t>Przewodnik dla beneficjentów FE SL 2021-2027</a:t>
            </a:r>
            <a:r>
              <a:rPr lang="pl-PL" sz="2000" b="1"/>
              <a:t> (wersja 7.)</a:t>
            </a:r>
          </a:p>
          <a:p>
            <a:pPr marL="514350" indent="-514350">
              <a:lnSpc>
                <a:spcPct val="100000"/>
              </a:lnSpc>
              <a:buAutoNum type="arabicPeriod"/>
            </a:pPr>
            <a:endParaRPr lang="pl-PL" sz="2200" b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246591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81411" y="467469"/>
            <a:ext cx="8640381" cy="1080001"/>
          </a:xfrm>
        </p:spPr>
        <p:txBody>
          <a:bodyPr/>
          <a:lstStyle/>
          <a:p>
            <a:r>
              <a:rPr lang="pl-PL"/>
              <a:t>Kwalifikowalność wydatków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81410" y="1115540"/>
            <a:ext cx="8640382" cy="5976665"/>
          </a:xfrm>
        </p:spPr>
        <p:txBody>
          <a:bodyPr vert="horz" lIns="0" tIns="0" rIns="0" bIns="0" rtlCol="0" anchor="t">
            <a:normAutofit fontScale="77500" lnSpcReduction="20000"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pl-PL" b="1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Niektóre wydatki</a:t>
            </a: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 </a:t>
            </a:r>
            <a:r>
              <a:rPr lang="pl-PL" b="1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kwalifikowalne</a:t>
            </a: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 w ramach Działania 1.4:</a:t>
            </a:r>
            <a:endParaRPr lang="pl-PL"/>
          </a:p>
          <a:p>
            <a:pPr marL="251460" indent="-251460">
              <a:spcBef>
                <a:spcPts val="600"/>
              </a:spcBef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przygotowanie projektu </a:t>
            </a:r>
            <a:r>
              <a:rPr lang="pl-PL" sz="140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(niezbędna dokumentacja np. analiza potrzeb, analiza wariantowa)</a:t>
            </a:r>
          </a:p>
          <a:p>
            <a:pPr marL="251460" indent="-251460">
              <a:spcBef>
                <a:spcPts val="600"/>
              </a:spcBef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usługi nadzoru nad projektem </a:t>
            </a:r>
          </a:p>
          <a:p>
            <a:pPr marL="251460" indent="-251460">
              <a:spcBef>
                <a:spcPts val="600"/>
              </a:spcBef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środki trwałe i wartości niematerialne i prawne </a:t>
            </a:r>
            <a:r>
              <a:rPr lang="pl-PL" sz="140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(m.in. oprogramowanie / aplikacje, sprzęt informatyczny)</a:t>
            </a:r>
            <a:endParaRPr lang="pl-PL">
              <a:solidFill>
                <a:schemeClr val="tx2"/>
              </a:solidFill>
              <a:latin typeface="Open Sans"/>
              <a:ea typeface="Open Sans"/>
              <a:cs typeface="Open Sans"/>
            </a:endParaRPr>
          </a:p>
          <a:p>
            <a:pPr marL="251460" indent="-251460">
              <a:spcBef>
                <a:spcPts val="600"/>
              </a:spcBef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prace budowlane, instalacyjne i adaptacyjne </a:t>
            </a:r>
            <a:r>
              <a:rPr lang="pl-PL" sz="140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(np. adaptacja pomieszczenia na serwery) </a:t>
            </a:r>
            <a:endParaRPr lang="pl-PL">
              <a:solidFill>
                <a:schemeClr val="tx2"/>
              </a:solidFill>
            </a:endParaRPr>
          </a:p>
          <a:p>
            <a:pPr marL="251460" indent="-251460">
              <a:spcBef>
                <a:spcPts val="600"/>
              </a:spcBef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usługi informatyczne </a:t>
            </a:r>
            <a:r>
              <a:rPr lang="pl-PL" sz="140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(np. integracja systemów, opracowanie stron www, opieka serwisowa – kwalifikowalna tylko w fazie realizacyjnej)</a:t>
            </a:r>
          </a:p>
          <a:p>
            <a:pPr marL="251460" indent="-251460">
              <a:spcBef>
                <a:spcPts val="600"/>
              </a:spcBef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sprzęt do digitalizacji, usługa cyfryzacji zasobów, geodezyjne pomiary terenowe</a:t>
            </a:r>
          </a:p>
          <a:p>
            <a:pPr marL="251460" indent="-251460">
              <a:spcBef>
                <a:spcPts val="600"/>
              </a:spcBef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wydatki na </a:t>
            </a:r>
            <a:r>
              <a:rPr lang="pl-PL" err="1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cyberbezpieczeństwo</a:t>
            </a:r>
            <a:endParaRPr lang="pl-PL">
              <a:solidFill>
                <a:schemeClr val="tx2"/>
              </a:solidFill>
              <a:latin typeface="Open Sans"/>
              <a:ea typeface="Open Sans"/>
              <a:cs typeface="Open Sans"/>
            </a:endParaRPr>
          </a:p>
          <a:p>
            <a:pPr marL="251460" indent="-251460">
              <a:spcBef>
                <a:spcPts val="600"/>
              </a:spcBef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koszty personelu bezpośrednio zaangażowanego w prace merytoryczne nad projektem </a:t>
            </a:r>
            <a:r>
              <a:rPr lang="pl-PL" sz="140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(koszty związane z digitalizacją zasobów), opracowaniem/aktualizacją oprogramowania) </a:t>
            </a:r>
          </a:p>
          <a:p>
            <a:pPr marL="251460" indent="-251460">
              <a:spcBef>
                <a:spcPts val="600"/>
              </a:spcBef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szkolenia </a:t>
            </a:r>
            <a:r>
              <a:rPr lang="pl-PL" sz="140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(dot. zakresu projektu oraz </a:t>
            </a:r>
            <a:r>
              <a:rPr lang="pl-PL" sz="1400" err="1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cyberbezpieczeństwa</a:t>
            </a:r>
            <a:r>
              <a:rPr lang="pl-PL" sz="140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)</a:t>
            </a: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 oraz jako element uzupełniający projektu – kampanie edukacyjno-informacyjne</a:t>
            </a:r>
          </a:p>
          <a:p>
            <a:pPr marL="251460" indent="-251460">
              <a:spcBef>
                <a:spcPts val="600"/>
              </a:spcBef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inne wydatki bezpośrednie, których nie można zaklasyfikować do żadnej z powyższych kategorii</a:t>
            </a:r>
          </a:p>
          <a:p>
            <a:pPr marL="251460" indent="-251460">
              <a:spcBef>
                <a:spcPts val="600"/>
              </a:spcBef>
              <a:buFont typeface="Wingdings"/>
              <a:buChar char="Ø"/>
            </a:pPr>
            <a:r>
              <a:rPr lang="pl-PL" b="1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Koszty pośrednie 7% </a:t>
            </a: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- zamknięty katalog kosztów </a:t>
            </a:r>
            <a:r>
              <a:rPr lang="pl-PL" sz="140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(</a:t>
            </a:r>
            <a:r>
              <a:rPr lang="pl-PL" sz="1400" u="sng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m.in.</a:t>
            </a: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 </a:t>
            </a:r>
            <a:r>
              <a:rPr lang="pl-PL" sz="140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promocja projektu, koszty personelu zaangażowanego do „obsługi projektu”, koszty zarządzania, opłaty za energię, koszty ubezpiecze</a:t>
            </a:r>
            <a:r>
              <a:rPr lang="pl-PL" sz="1400">
                <a:latin typeface="Open Sans"/>
                <a:ea typeface="Open Sans"/>
                <a:cs typeface="Open Sans"/>
              </a:rPr>
              <a:t>ń)</a:t>
            </a:r>
            <a:endParaRPr lang="pl-PL">
              <a:latin typeface="Open Sans"/>
              <a:ea typeface="Open Sans"/>
              <a:cs typeface="Open Sans"/>
            </a:endParaRPr>
          </a:p>
          <a:p>
            <a:pPr marL="251460" indent="-251460">
              <a:buFont typeface="Wingdings"/>
              <a:buChar char="Ø"/>
            </a:pPr>
            <a:endParaRPr lang="pl-PL"/>
          </a:p>
          <a:p>
            <a:pPr marL="251460" indent="-251460">
              <a:buFont typeface="Wingdings"/>
              <a:buChar char="Ø"/>
            </a:pPr>
            <a:endParaRPr lang="pl-PL"/>
          </a:p>
          <a:p>
            <a:pPr marL="251460" indent="-251460">
              <a:buFont typeface="Wingdings"/>
              <a:buChar char="Ø"/>
            </a:pPr>
            <a:endParaRPr lang="pl-PL"/>
          </a:p>
          <a:p>
            <a:pPr marL="251460" indent="-251460">
              <a:buFont typeface="Wingdings"/>
              <a:buChar char="Ø"/>
            </a:pPr>
            <a:endParaRPr lang="pl-PL"/>
          </a:p>
          <a:p>
            <a:pPr marL="251460" indent="-251460">
              <a:buFont typeface="Wingdings"/>
              <a:buChar char="Ø"/>
            </a:pPr>
            <a:endParaRPr lang="pl-PL" b="1"/>
          </a:p>
          <a:p>
            <a:pPr marL="251460" indent="-251460">
              <a:buFont typeface="Wingdings"/>
              <a:buChar char="Ø"/>
            </a:pPr>
            <a:endParaRPr lang="pl-PL"/>
          </a:p>
          <a:p>
            <a:pPr marL="251460" indent="-251460">
              <a:buFont typeface="Wingdings"/>
              <a:buChar char="Ø"/>
            </a:pPr>
            <a:endParaRPr lang="pl-PL"/>
          </a:p>
          <a:p>
            <a:pPr marL="251460" indent="-251460">
              <a:buFont typeface="Wingdings"/>
              <a:buChar char="Ø"/>
            </a:pPr>
            <a:endParaRPr lang="pl-PL"/>
          </a:p>
          <a:p>
            <a:pPr marL="251460" indent="-251460">
              <a:buFont typeface="Wingdings"/>
              <a:buChar char="Ø"/>
            </a:pP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08657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Kwalifikowalność wydatków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rmAutofit/>
          </a:bodyPr>
          <a:lstStyle/>
          <a:p>
            <a:pPr marL="0" indent="0">
              <a:buNone/>
            </a:pPr>
            <a:r>
              <a:rPr lang="pl-PL" b="1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Wydatki niekwalifikowalne</a:t>
            </a: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, m.in.:</a:t>
            </a:r>
          </a:p>
          <a:p>
            <a:pPr marL="251460" indent="-251460"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utrzymanie utworzonej infrastruktury, tj. wydatki bieżące i ponoszone po zakończeniu etapu realizacji inwestycji</a:t>
            </a:r>
          </a:p>
          <a:p>
            <a:pPr marL="251460" indent="-251460"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szkolenia ogólnorozwojowe dla pracowników </a:t>
            </a:r>
            <a:r>
              <a:rPr lang="pl-PL" sz="140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(nie związane bezpośrednio z realizacją projektu)</a:t>
            </a:r>
            <a:endParaRPr lang="pl-PL">
              <a:solidFill>
                <a:schemeClr val="tx2"/>
              </a:solidFill>
              <a:latin typeface="Open Sans"/>
              <a:ea typeface="Open Sans"/>
              <a:cs typeface="Open Sans"/>
            </a:endParaRPr>
          </a:p>
          <a:p>
            <a:pPr marL="251460" indent="-251460"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e-usługi na poziomie dojrzałości niższym niż 4. są kwalifikowalne, o ile stanowią </a:t>
            </a:r>
            <a:r>
              <a:rPr lang="pl-PL" u="sng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element uzupełniający </a:t>
            </a: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w projekcie oraz pod warunkiem, że brak zdalnego dostępu wynika z niezależnych od wnioskodawcy uwarunkowań, np. odpowiednich przepisów prawa </a:t>
            </a:r>
            <a:r>
              <a:rPr lang="pl-PL" sz="140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(zasadniczo wspierane są e-usługi w pełni dostępne online)</a:t>
            </a:r>
            <a:endParaRPr lang="pl-PL">
              <a:solidFill>
                <a:schemeClr val="tx2"/>
              </a:solidFill>
              <a:latin typeface="Open Sans"/>
              <a:ea typeface="Open Sans"/>
              <a:cs typeface="Open Sans"/>
            </a:endParaRPr>
          </a:p>
          <a:p>
            <a:pPr marL="251460" indent="-251460"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używane środki trwałe</a:t>
            </a:r>
          </a:p>
          <a:p>
            <a:pPr marL="251460" indent="-251460"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budowa i modernizacja sieci Internet</a:t>
            </a:r>
          </a:p>
          <a:p>
            <a:pPr marL="251460" indent="-251460"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cyfryzacja zasobów kultury</a:t>
            </a:r>
          </a:p>
        </p:txBody>
      </p:sp>
    </p:spTree>
    <p:extLst>
      <p:ext uri="{BB962C8B-B14F-4D97-AF65-F5344CB8AC3E}">
        <p14:creationId xmlns:p14="http://schemas.microsoft.com/office/powerpoint/2010/main" val="28144778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84F52724-6D3D-42AD-B6EC-9A8B2F997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Wskaźniki produktu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0614BA25-B824-4944-90AA-1210FE3105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631576"/>
            <a:ext cx="8640382" cy="5432612"/>
          </a:xfrm>
        </p:spPr>
        <p:txBody>
          <a:bodyPr vert="horz" lIns="0" tIns="0" rIns="0" bIns="0" rtlCol="0" anchor="t">
            <a:normAutofit fontScale="85000" lnSpcReduction="20000"/>
          </a:bodyPr>
          <a:lstStyle/>
          <a:p>
            <a:pPr marL="251460" lvl="0" indent="-251460">
              <a:lnSpc>
                <a:spcPct val="115000"/>
              </a:lnSpc>
              <a:spcBef>
                <a:spcPts val="500"/>
              </a:spcBef>
              <a:buSzPts val="1200"/>
              <a:buFont typeface="Wingdings" panose="05000000000000000000" pitchFamily="2" charset="2"/>
              <a:buChar char="Ø"/>
            </a:pPr>
            <a:r>
              <a:rPr lang="pl-PL" sz="1900">
                <a:solidFill>
                  <a:schemeClr val="tx2"/>
                </a:solidFill>
                <a:effectLst/>
                <a:latin typeface="Open Sans"/>
                <a:ea typeface="Open Sans"/>
                <a:cs typeface="Open Sans"/>
              </a:rPr>
              <a:t>Instytucje publiczne otrzymujące wsparcie na opracowywanie usług, produktów i procesów cyfrowych</a:t>
            </a:r>
          </a:p>
          <a:p>
            <a:pPr marL="251460" lvl="0" indent="-251460">
              <a:lnSpc>
                <a:spcPct val="115000"/>
              </a:lnSpc>
              <a:buSzPts val="1200"/>
              <a:buFont typeface="Wingdings" panose="05000000000000000000" pitchFamily="2" charset="2"/>
              <a:buChar char="Ø"/>
            </a:pPr>
            <a:r>
              <a:rPr lang="pl-PL" sz="1900">
                <a:solidFill>
                  <a:schemeClr val="tx2"/>
                </a:solidFill>
                <a:effectLst/>
                <a:latin typeface="Open Sans"/>
                <a:ea typeface="Open Sans"/>
                <a:cs typeface="Open Sans"/>
              </a:rPr>
              <a:t>Liczba kampanii edukacyjno-informacyjnych dotyczących TIK</a:t>
            </a:r>
          </a:p>
          <a:p>
            <a:pPr marL="251460" lvl="0" indent="-251460">
              <a:lnSpc>
                <a:spcPct val="115000"/>
              </a:lnSpc>
              <a:buSzPts val="1200"/>
              <a:buFont typeface="Wingdings" panose="05000000000000000000" pitchFamily="2" charset="2"/>
              <a:buChar char="Ø"/>
            </a:pPr>
            <a:r>
              <a:rPr lang="pl-PL" sz="1900">
                <a:solidFill>
                  <a:schemeClr val="tx2"/>
                </a:solidFill>
                <a:effectLst/>
                <a:latin typeface="Open Sans"/>
                <a:ea typeface="Open Sans"/>
                <a:cs typeface="Open Sans"/>
              </a:rPr>
              <a:t>Liczba osób objętych szkoleniami w zakresie kompetencji cyfrowych</a:t>
            </a:r>
          </a:p>
          <a:p>
            <a:pPr marL="251460" lvl="0" indent="-251460">
              <a:lnSpc>
                <a:spcPct val="115000"/>
              </a:lnSpc>
              <a:buSzPts val="1200"/>
              <a:buFont typeface="Wingdings" panose="05000000000000000000" pitchFamily="2" charset="2"/>
              <a:buChar char="Ø"/>
            </a:pPr>
            <a:r>
              <a:rPr lang="pl-PL" sz="1900">
                <a:solidFill>
                  <a:schemeClr val="tx2"/>
                </a:solidFill>
                <a:effectLst/>
                <a:latin typeface="Open Sans"/>
                <a:ea typeface="Open Sans"/>
                <a:cs typeface="Open Sans"/>
              </a:rPr>
              <a:t>Liczba podmiotów, które udostępniły informacje sektora publicznego/dane prywatne on-line</a:t>
            </a:r>
          </a:p>
          <a:p>
            <a:pPr marL="251460" lvl="0" indent="-251460">
              <a:lnSpc>
                <a:spcPct val="115000"/>
              </a:lnSpc>
              <a:buSzPts val="1200"/>
              <a:buFont typeface="Wingdings" panose="05000000000000000000" pitchFamily="2" charset="2"/>
              <a:buChar char="Ø"/>
            </a:pPr>
            <a:r>
              <a:rPr lang="pl-PL" sz="1900">
                <a:solidFill>
                  <a:schemeClr val="tx2"/>
                </a:solidFill>
                <a:effectLst/>
                <a:latin typeface="Open Sans"/>
                <a:ea typeface="Open Sans"/>
                <a:cs typeface="Open Sans"/>
              </a:rPr>
              <a:t>Liczba podmiotów wspartych w zakresie </a:t>
            </a:r>
            <a:r>
              <a:rPr lang="pl-PL" sz="1900" err="1">
                <a:solidFill>
                  <a:schemeClr val="tx2"/>
                </a:solidFill>
                <a:effectLst/>
                <a:latin typeface="Open Sans"/>
                <a:ea typeface="Open Sans"/>
                <a:cs typeface="Open Sans"/>
              </a:rPr>
              <a:t>cyberbezpieczeństwa</a:t>
            </a:r>
            <a:endParaRPr lang="pl-PL" sz="1900">
              <a:solidFill>
                <a:schemeClr val="tx2"/>
              </a:solidFill>
              <a:effectLst/>
              <a:latin typeface="Open Sans"/>
              <a:ea typeface="Open Sans"/>
              <a:cs typeface="Open Sans"/>
            </a:endParaRPr>
          </a:p>
          <a:p>
            <a:pPr marL="251460" lvl="0" indent="-251460">
              <a:lnSpc>
                <a:spcPct val="115000"/>
              </a:lnSpc>
              <a:buSzPts val="1200"/>
              <a:buFont typeface="Wingdings" panose="05000000000000000000" pitchFamily="2" charset="2"/>
              <a:buChar char="Ø"/>
            </a:pPr>
            <a:r>
              <a:rPr lang="pl-PL" sz="1900">
                <a:solidFill>
                  <a:schemeClr val="tx2"/>
                </a:solidFill>
                <a:effectLst/>
                <a:latin typeface="Open Sans"/>
                <a:ea typeface="Open Sans"/>
                <a:cs typeface="Open Sans"/>
              </a:rPr>
              <a:t>Liczba podmiotów wspartych w zakresie rozwoju usług, produktów i procesów cyfrowych</a:t>
            </a:r>
          </a:p>
          <a:p>
            <a:pPr marL="251460" lvl="0" indent="-251460">
              <a:lnSpc>
                <a:spcPct val="115000"/>
              </a:lnSpc>
              <a:buSzPts val="1200"/>
              <a:buFont typeface="Wingdings" panose="05000000000000000000" pitchFamily="2" charset="2"/>
              <a:buChar char="Ø"/>
            </a:pPr>
            <a:r>
              <a:rPr lang="pl-PL" sz="1900">
                <a:solidFill>
                  <a:schemeClr val="tx2"/>
                </a:solidFill>
                <a:effectLst/>
                <a:latin typeface="Open Sans"/>
                <a:ea typeface="Open Sans"/>
                <a:cs typeface="Open Sans"/>
              </a:rPr>
              <a:t>Liczba usług publicznych udostępnionych on-line o stopniu dojrzałości co najmniej 4 – transakcja</a:t>
            </a:r>
          </a:p>
          <a:p>
            <a:pPr marL="251460" lvl="0" indent="-251460">
              <a:lnSpc>
                <a:spcPct val="115000"/>
              </a:lnSpc>
              <a:buSzPts val="1200"/>
              <a:buFont typeface="Wingdings" panose="05000000000000000000" pitchFamily="2" charset="2"/>
              <a:buChar char="Ø"/>
            </a:pPr>
            <a:r>
              <a:rPr lang="pl-PL" sz="1900">
                <a:solidFill>
                  <a:schemeClr val="tx2"/>
                </a:solidFill>
                <a:effectLst/>
                <a:latin typeface="Open Sans"/>
                <a:ea typeface="Open Sans"/>
                <a:cs typeface="Open Sans"/>
              </a:rPr>
              <a:t>Liczba wdrożonych narzędzi informatycznych usprawniających procesy</a:t>
            </a:r>
          </a:p>
          <a:p>
            <a:pPr marL="251460" lvl="0" indent="-251460">
              <a:lnSpc>
                <a:spcPct val="115000"/>
              </a:lnSpc>
              <a:buSzPts val="1200"/>
              <a:buFont typeface="Wingdings" panose="05000000000000000000" pitchFamily="2" charset="2"/>
              <a:buChar char="Ø"/>
            </a:pPr>
            <a:r>
              <a:rPr lang="pl-PL" sz="1900">
                <a:solidFill>
                  <a:schemeClr val="tx2"/>
                </a:solidFill>
                <a:effectLst/>
                <a:latin typeface="Open Sans"/>
                <a:ea typeface="Open Sans"/>
                <a:cs typeface="Open Sans"/>
              </a:rPr>
              <a:t>Liczba udostępnionych usług wewnątrzadministracyjnych (A2A)</a:t>
            </a:r>
          </a:p>
          <a:p>
            <a:pPr marL="251460" lvl="0" indent="-251460">
              <a:lnSpc>
                <a:spcPct val="115000"/>
              </a:lnSpc>
              <a:buSzPts val="1200"/>
              <a:buFont typeface="Wingdings" panose="05000000000000000000" pitchFamily="2" charset="2"/>
              <a:buChar char="Ø"/>
            </a:pPr>
            <a:r>
              <a:rPr lang="pl-PL" sz="1900">
                <a:solidFill>
                  <a:schemeClr val="tx2"/>
                </a:solidFill>
                <a:effectLst/>
                <a:latin typeface="Open Sans"/>
                <a:ea typeface="Open Sans"/>
                <a:cs typeface="Open Sans"/>
              </a:rPr>
              <a:t>Liczba obiektów dostosowanych do potrzeb osób z niepełnosprawnościami (EFRR/FST/FS)</a:t>
            </a:r>
          </a:p>
          <a:p>
            <a:pPr marL="251460" lvl="0" indent="-251460">
              <a:lnSpc>
                <a:spcPct val="115000"/>
              </a:lnSpc>
              <a:spcAft>
                <a:spcPts val="1000"/>
              </a:spcAft>
              <a:buSzPts val="1200"/>
              <a:buFont typeface="Wingdings" panose="05000000000000000000" pitchFamily="2" charset="2"/>
              <a:buChar char="Ø"/>
            </a:pPr>
            <a:r>
              <a:rPr lang="pl-PL" sz="1900">
                <a:solidFill>
                  <a:schemeClr val="tx2"/>
                </a:solidFill>
                <a:effectLst/>
                <a:latin typeface="Open Sans"/>
                <a:ea typeface="Open Sans"/>
                <a:cs typeface="Open Sans"/>
              </a:rPr>
              <a:t>Liczba projektów, w których sfinansowano koszty racjonalnych usprawnień dla osób z niepełnosprawnościami (EFRR/FS/FST)</a:t>
            </a:r>
          </a:p>
          <a:p>
            <a:pPr marL="251460" indent="-251460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540375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84F52724-6D3D-42AD-B6EC-9A8B2F997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Wskaźniki rezultatu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471761BB-31DB-4B08-A897-8C94035AB5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979836"/>
            <a:ext cx="8640382" cy="4205811"/>
          </a:xfrm>
        </p:spPr>
        <p:txBody>
          <a:bodyPr vert="horz" lIns="0" tIns="0" rIns="0" bIns="0" rtlCol="0" anchor="t">
            <a:normAutofit/>
          </a:bodyPr>
          <a:lstStyle/>
          <a:p>
            <a:pPr marL="251460" indent="-251460">
              <a:lnSpc>
                <a:spcPct val="115000"/>
              </a:lnSpc>
              <a:spcBef>
                <a:spcPts val="500"/>
              </a:spcBef>
              <a:buFont typeface="Wingdings" panose="05000000000000000000" pitchFamily="2" charset="2"/>
              <a:buChar char="Ø"/>
            </a:pPr>
            <a:r>
              <a:rPr lang="pl-PL" sz="2000">
                <a:solidFill>
                  <a:schemeClr val="tx2"/>
                </a:solidFill>
                <a:effectLst/>
                <a:latin typeface="Open Sans"/>
                <a:ea typeface="Open Sans"/>
                <a:cs typeface="Open Sans"/>
              </a:rPr>
              <a:t>Użytkownicy nowych i zmodernizowanych publicznych usług, produktów i procesów cyfrowych</a:t>
            </a:r>
            <a:r>
              <a:rPr lang="pl-PL" sz="200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 </a:t>
            </a:r>
            <a:endParaRPr lang="pl-PL" sz="2000">
              <a:solidFill>
                <a:schemeClr val="tx2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51460" lvl="0" indent="-25146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pl-PL" sz="2000">
                <a:solidFill>
                  <a:schemeClr val="tx2"/>
                </a:solidFill>
                <a:effectLst/>
                <a:latin typeface="Open Sans"/>
                <a:ea typeface="Open Sans"/>
                <a:cs typeface="Open Sans"/>
              </a:rPr>
              <a:t>Liczba przedsięwzięć proekologicznych</a:t>
            </a:r>
          </a:p>
          <a:p>
            <a:pPr marL="251460" lvl="0" indent="-25146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endParaRPr lang="pl-PL" sz="2000">
              <a:solidFill>
                <a:schemeClr val="tx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pl-PL" sz="2000" u="sng">
                <a:solidFill>
                  <a:schemeClr val="tx2"/>
                </a:solidFill>
                <a:effectLst/>
                <a:latin typeface="Open Sans"/>
                <a:ea typeface="Open Sans"/>
                <a:cs typeface="Open Sans"/>
              </a:rPr>
              <a:t>Termin osiągnięcia wskaźników rezultatu</a:t>
            </a:r>
            <a:r>
              <a:rPr lang="pl-PL" sz="2000">
                <a:solidFill>
                  <a:schemeClr val="tx2"/>
                </a:solidFill>
                <a:effectLst/>
                <a:latin typeface="Open Sans"/>
                <a:ea typeface="Open Sans"/>
                <a:cs typeface="Open Sans"/>
              </a:rPr>
              <a:t>:</a:t>
            </a:r>
            <a:r>
              <a:rPr lang="pl-PL" sz="200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 </a:t>
            </a:r>
            <a:endParaRPr lang="pl-PL" sz="2000">
              <a:solidFill>
                <a:schemeClr val="tx2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51460" lvl="0" indent="-25146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pl-PL" sz="2000">
                <a:solidFill>
                  <a:schemeClr val="tx2"/>
                </a:solidFill>
                <a:effectLst/>
                <a:latin typeface="Open Sans"/>
                <a:ea typeface="Open Sans"/>
                <a:cs typeface="Open Sans"/>
              </a:rPr>
              <a:t>na moment zakończenia realizacji projektu lub</a:t>
            </a:r>
          </a:p>
          <a:p>
            <a:pPr marL="251460" indent="-25146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pl-PL" sz="2000">
                <a:solidFill>
                  <a:schemeClr val="tx2"/>
                </a:solidFill>
                <a:effectLst/>
                <a:latin typeface="Open Sans"/>
                <a:ea typeface="Open Sans"/>
                <a:cs typeface="Open Sans"/>
              </a:rPr>
              <a:t>w okresie 12 miesięcy od zakończenia jego realizacji</a:t>
            </a:r>
            <a:r>
              <a:rPr lang="pl-PL" sz="200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 </a:t>
            </a:r>
            <a:endParaRPr lang="pl-PL" sz="2000">
              <a:solidFill>
                <a:schemeClr val="tx2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51460" indent="-251460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3705608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4D3C6C-CA04-40BF-B4F5-E53AB66F8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3355" y="420124"/>
            <a:ext cx="8541845" cy="858847"/>
          </a:xfrm>
        </p:spPr>
        <p:txBody>
          <a:bodyPr>
            <a:noAutofit/>
          </a:bodyPr>
          <a:lstStyle/>
          <a:p>
            <a:pPr algn="ctr"/>
            <a:r>
              <a:rPr lang="pl-PL" sz="2456"/>
              <a:t>LSI 2021 – podstawowe informacje i sposób komunikacji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7F7C7090-AF58-420D-A660-C0F549B2452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6375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4015AA-59F6-416B-87A6-8E3D940284E2}" type="slidenum">
              <a:rPr kumimoji="0" lang="pl-PL" sz="1000" b="0" i="0" u="none" strike="noStrike" kern="1200" cap="none" spc="0" normalizeH="0" baseline="0" noProof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</a:rPr>
              <a:pPr marL="0" marR="0" lvl="0" indent="0" algn="r" defTabSz="36375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</a:t>
            </a:fld>
            <a:endParaRPr kumimoji="0" lang="pl-PL" sz="1000" b="0" i="0" u="none" strike="noStrike" kern="1200" cap="none" spc="0" normalizeH="0" baseline="0" noProof="0">
              <a:ln>
                <a:noFill/>
              </a:ln>
              <a:solidFill>
                <a:srgbClr val="002073"/>
              </a:solidFill>
              <a:effectLst/>
              <a:uLnTx/>
              <a:uFillTx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CBDA51A-B3BA-4308-B270-1A9B554F9C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3355" y="1413164"/>
            <a:ext cx="8768126" cy="5496791"/>
          </a:xfrm>
        </p:spPr>
        <p:txBody>
          <a:bodyPr vert="horz" lIns="0" tIns="0" rIns="0" bIns="0" rtlCol="0" anchor="t">
            <a:normAutofit/>
          </a:bodyPr>
          <a:lstStyle/>
          <a:p>
            <a:pPr marL="251460" indent="-251460">
              <a:spcBef>
                <a:spcPts val="600"/>
              </a:spcBef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Brak podpisu wniosku na etapie oceny.</a:t>
            </a:r>
            <a:endParaRPr lang="en-US">
              <a:solidFill>
                <a:schemeClr val="tx2"/>
              </a:solidFill>
              <a:latin typeface="Open Sans"/>
              <a:ea typeface="Open Sans"/>
              <a:cs typeface="Open Sans"/>
            </a:endParaRPr>
          </a:p>
          <a:p>
            <a:pPr marL="251460" indent="-251460">
              <a:spcBef>
                <a:spcPts val="600"/>
              </a:spcBef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Brak „warunków formalnych”</a:t>
            </a:r>
          </a:p>
          <a:p>
            <a:pPr marL="251460" indent="-251460">
              <a:spcBef>
                <a:spcPts val="600"/>
              </a:spcBef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Wniosek składany tylko w LSI2021 (już nie przesyłamy wniosku w </a:t>
            </a:r>
            <a:r>
              <a:rPr lang="pl-PL" err="1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ePUAP</a:t>
            </a: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).</a:t>
            </a:r>
          </a:p>
          <a:p>
            <a:pPr marL="251460" indent="-251460">
              <a:spcBef>
                <a:spcPts val="600"/>
              </a:spcBef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Komunikacja ION z wnioskodawcą (np. wezwania do uzupełnienia wraz z uwagami) za pośrednictwem LSI2021.</a:t>
            </a:r>
          </a:p>
          <a:p>
            <a:pPr marL="251460" indent="-251460">
              <a:spcBef>
                <a:spcPts val="600"/>
              </a:spcBef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W </a:t>
            </a:r>
            <a:r>
              <a:rPr lang="pl-PL" err="1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ePUAP</a:t>
            </a: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 korespondencja dot. kluczowych etapów oceny – informacja o negatywnej ocenie formalnej, informacja o wyborze do dofinansowania.</a:t>
            </a:r>
          </a:p>
          <a:p>
            <a:pPr marL="251460" indent="-251460">
              <a:spcBef>
                <a:spcPts val="600"/>
              </a:spcBef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UWAGA! Inny sposób liczenia terminu na uzupełnienie wniosku – liczony od dnia następującego po przekazaniu wezwania do uzupełnienia.</a:t>
            </a:r>
          </a:p>
          <a:p>
            <a:pPr marL="251460" indent="-251460">
              <a:spcBef>
                <a:spcPts val="600"/>
              </a:spcBef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W </a:t>
            </a:r>
            <a:r>
              <a:rPr lang="pl-PL" err="1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ePUAP</a:t>
            </a: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 – korespondencja dot. przedłużenia terminu na złożenie uzupełnionego wniosku.</a:t>
            </a:r>
          </a:p>
          <a:p>
            <a:pPr marL="251460" indent="-251460">
              <a:spcBef>
                <a:spcPts val="600"/>
              </a:spcBef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Przydatne linki: </a:t>
            </a:r>
          </a:p>
          <a:p>
            <a:pPr marL="251460" indent="-251460">
              <a:spcBef>
                <a:spcPts val="600"/>
              </a:spcBef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https://lsi2021.slaskie.pl/</a:t>
            </a: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 </a:t>
            </a:r>
            <a:endParaRPr lang="pl-PL">
              <a:solidFill>
                <a:schemeClr val="tx2"/>
              </a:solidFill>
            </a:endParaRPr>
          </a:p>
          <a:p>
            <a:pPr marL="251460" indent="-251460">
              <a:spcBef>
                <a:spcPts val="600"/>
              </a:spcBef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https://funduszeue.slaskie.pl/czytaj/syst_infor_dt</a:t>
            </a: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 </a:t>
            </a:r>
            <a:endParaRPr lang="pl-PL">
              <a:solidFill>
                <a:schemeClr val="tx2"/>
              </a:solidFill>
            </a:endParaRPr>
          </a:p>
          <a:p>
            <a:pPr marL="251460" indent="-251460">
              <a:buFont typeface="Wingdings"/>
              <a:buChar char="Ø"/>
            </a:pPr>
            <a:endParaRPr lang="pl-PL" sz="7200"/>
          </a:p>
          <a:p>
            <a:pPr marL="251460" indent="-251460">
              <a:buFont typeface="Wingdings"/>
              <a:buChar char="Ø"/>
            </a:pPr>
            <a:endParaRPr lang="pl-PL"/>
          </a:p>
          <a:p>
            <a:pPr marL="251460" indent="-251460">
              <a:buFont typeface="Wingdings"/>
              <a:buChar char="Ø"/>
            </a:pPr>
            <a:endParaRPr lang="pl-PL"/>
          </a:p>
          <a:p>
            <a:pPr marL="251460" indent="-251460">
              <a:buFont typeface="Wingdings"/>
              <a:buChar char="Ø"/>
            </a:pP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81480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80B03DE-AE5C-4072-888A-2B33EB0F33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5888" y="2831236"/>
            <a:ext cx="7920115" cy="493855"/>
          </a:xfrm>
        </p:spPr>
        <p:txBody>
          <a:bodyPr>
            <a:normAutofit/>
          </a:bodyPr>
          <a:lstStyle/>
          <a:p>
            <a:r>
              <a:rPr lang="pl-PL" sz="2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Ogłoszony nabór  - podstawowe informacje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E0A4F5A7-E379-471C-958A-C33378013F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5888" y="3654331"/>
            <a:ext cx="7920037" cy="2401785"/>
          </a:xfrm>
        </p:spPr>
        <p:txBody>
          <a:bodyPr>
            <a:noAutofit/>
          </a:bodyPr>
          <a:lstStyle/>
          <a:p>
            <a:r>
              <a:rPr lang="pl-PL" sz="20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Działanie: 1.4 Cyfryzacja administracji publicznej</a:t>
            </a:r>
          </a:p>
          <a:p>
            <a:r>
              <a:rPr lang="pl-PL" sz="20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Nabór nr: FESL.01.04-IZ.01-135/24 </a:t>
            </a:r>
          </a:p>
          <a:p>
            <a:r>
              <a:rPr lang="pl-PL" sz="20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Alokacja: 192 816 000 PLN (45 000 000 EUR) </a:t>
            </a:r>
          </a:p>
          <a:p>
            <a:r>
              <a:rPr lang="pl-PL" sz="20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Źródło finansowania: EFRR</a:t>
            </a:r>
          </a:p>
          <a:p>
            <a:endParaRPr lang="pl-PL" sz="2400"/>
          </a:p>
        </p:txBody>
      </p:sp>
    </p:spTree>
    <p:extLst>
      <p:ext uri="{BB962C8B-B14F-4D97-AF65-F5344CB8AC3E}">
        <p14:creationId xmlns:p14="http://schemas.microsoft.com/office/powerpoint/2010/main" val="340546491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84F52724-6D3D-42AD-B6EC-9A8B2F997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Najczęściej zadawane pytania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0614BA25-B824-4944-90AA-1210FE3105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631576"/>
            <a:ext cx="8640382" cy="5432612"/>
          </a:xfrm>
        </p:spPr>
        <p:txBody>
          <a:bodyPr vert="horz" lIns="0" tIns="0" rIns="0" bIns="0" rtlCol="0" anchor="t">
            <a:normAutofit/>
          </a:bodyPr>
          <a:lstStyle/>
          <a:p>
            <a:pPr marL="251460" indent="-251460">
              <a:buFont typeface="Wingdings"/>
              <a:buChar char="Ø"/>
            </a:pPr>
            <a:endParaRPr lang="pl-PL" sz="1400">
              <a:solidFill>
                <a:schemeClr val="tx2"/>
              </a:solidFill>
              <a:latin typeface="Open Sans"/>
              <a:ea typeface="Open Sans"/>
              <a:cs typeface="Calibri"/>
            </a:endParaRPr>
          </a:p>
          <a:p>
            <a:pPr marL="251460" indent="-251460">
              <a:buFont typeface="Wingdings"/>
              <a:buChar char="Ø"/>
            </a:pPr>
            <a:r>
              <a:rPr lang="pl-PL" sz="1400">
                <a:solidFill>
                  <a:schemeClr val="tx2"/>
                </a:solidFill>
                <a:latin typeface="Open Sans"/>
                <a:ea typeface="Open Sans"/>
                <a:cs typeface="Calibri"/>
              </a:rPr>
              <a:t>Czy wybór liczby typów projektów wpływa na ogólną maksymalną sumę punktów, jaką może uzyskać dany wniosek? Czy różni się ona w zależności od liczby wybranych typów projektów?</a:t>
            </a:r>
            <a:endParaRPr lang="pl-PL" sz="1400">
              <a:solidFill>
                <a:schemeClr val="tx2"/>
              </a:solidFill>
              <a:latin typeface="Open Sans"/>
              <a:ea typeface="Open Sans"/>
            </a:endParaRPr>
          </a:p>
          <a:p>
            <a:pPr marL="251460" indent="-251460">
              <a:buFont typeface="Wingdings"/>
              <a:buChar char="Ø"/>
            </a:pPr>
            <a:r>
              <a:rPr lang="pl-PL" sz="1400">
                <a:solidFill>
                  <a:schemeClr val="tx2"/>
                </a:solidFill>
                <a:latin typeface="Open Sans"/>
                <a:ea typeface="Open Sans"/>
                <a:cs typeface="Calibri"/>
              </a:rPr>
              <a:t>W jaki sposób będą porównywane wyniki wniosków obejmujących jeden typ projektu z wynikami wniosku obejmującego trzy typy projektów?</a:t>
            </a:r>
          </a:p>
          <a:p>
            <a:pPr marL="251460" indent="-251460">
              <a:buFont typeface="Wingdings"/>
              <a:buChar char="Ø"/>
            </a:pPr>
            <a:r>
              <a:rPr lang="pl-PL" sz="1400">
                <a:solidFill>
                  <a:schemeClr val="tx2"/>
                </a:solidFill>
                <a:latin typeface="Open Sans"/>
                <a:ea typeface="Open Sans"/>
                <a:cs typeface="Calibri"/>
              </a:rPr>
              <a:t>Czy w ramach naboru FESL.01.04-IZ.01-135/24 kosztem kwalifikowalnym mogą być:</a:t>
            </a:r>
          </a:p>
          <a:p>
            <a:pPr marL="755650" lvl="1" indent="-251460">
              <a:buFont typeface="Calibri"/>
              <a:buChar char="-"/>
            </a:pPr>
            <a:r>
              <a:rPr lang="pl-PL" sz="1400">
                <a:solidFill>
                  <a:schemeClr val="tx2"/>
                </a:solidFill>
                <a:latin typeface="Open Sans"/>
                <a:ea typeface="Open Sans"/>
                <a:cs typeface="Calibri"/>
              </a:rPr>
              <a:t>opracowanie wniosku z załącznikami</a:t>
            </a:r>
          </a:p>
          <a:p>
            <a:pPr marL="755650" lvl="1" indent="-251460">
              <a:buFont typeface="Calibri"/>
              <a:buChar char="-"/>
            </a:pPr>
            <a:r>
              <a:rPr lang="pl-PL" sz="1400">
                <a:solidFill>
                  <a:schemeClr val="tx2"/>
                </a:solidFill>
                <a:latin typeface="Open Sans"/>
                <a:ea typeface="Open Sans"/>
                <a:cs typeface="Calibri"/>
              </a:rPr>
              <a:t>opracowanie dokumentacji przetargowej przez podmiot zewnętrzny</a:t>
            </a:r>
          </a:p>
          <a:p>
            <a:pPr marL="755650" lvl="1" indent="-251460">
              <a:buFont typeface="Calibri"/>
              <a:buChar char="-"/>
            </a:pPr>
            <a:r>
              <a:rPr lang="pl-PL" sz="1400">
                <a:solidFill>
                  <a:schemeClr val="tx2"/>
                </a:solidFill>
                <a:latin typeface="Open Sans"/>
                <a:ea typeface="Open Sans"/>
                <a:cs typeface="Calibri"/>
              </a:rPr>
              <a:t>zarządzanie projektem realizowane przez podmiot zewnętrzny</a:t>
            </a:r>
          </a:p>
          <a:p>
            <a:pPr marL="251460" indent="-251460">
              <a:buFont typeface="Wingdings"/>
              <a:buChar char="Ø"/>
            </a:pPr>
            <a:r>
              <a:rPr lang="pl-PL" sz="1400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Proszę o interpretację definicji czwartego poziomu dojrzałości dla e-usługi.</a:t>
            </a:r>
            <a:endParaRPr lang="pl-PL" sz="1400">
              <a:solidFill>
                <a:schemeClr val="tx2"/>
              </a:solidFill>
              <a:latin typeface="Open Sans"/>
              <a:ea typeface="Open Sans"/>
              <a:cs typeface="Calibri"/>
            </a:endParaRPr>
          </a:p>
          <a:p>
            <a:pPr marL="251460" indent="-251460">
              <a:buFont typeface="Wingdings"/>
              <a:buChar char="Ø"/>
            </a:pPr>
            <a:endParaRPr lang="pl-PL" sz="1100">
              <a:latin typeface="Calibri"/>
              <a:cs typeface="Calibri"/>
            </a:endParaRPr>
          </a:p>
          <a:p>
            <a:pPr marL="251460" indent="-251460">
              <a:buFont typeface="Wingdings"/>
              <a:buChar char="Ø"/>
            </a:pP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7621463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84F52724-6D3D-42AD-B6EC-9A8B2F997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Najczęściej zadawane pytania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0614BA25-B824-4944-90AA-1210FE3105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631576"/>
            <a:ext cx="8640382" cy="5432612"/>
          </a:xfrm>
        </p:spPr>
        <p:txBody>
          <a:bodyPr vert="horz" lIns="0" tIns="0" rIns="0" bIns="0" rtlCol="0" anchor="t">
            <a:normAutofit/>
          </a:bodyPr>
          <a:lstStyle/>
          <a:p>
            <a:pPr marL="251460" indent="-251460">
              <a:buFont typeface="Wingdings"/>
              <a:buChar char="Ø"/>
            </a:pPr>
            <a:endParaRPr lang="pl-PL" sz="1400">
              <a:solidFill>
                <a:schemeClr val="tx2"/>
              </a:solidFill>
              <a:cs typeface="Calibri"/>
            </a:endParaRPr>
          </a:p>
          <a:p>
            <a:pPr marL="251460" indent="-251460">
              <a:buFont typeface="Wingdings"/>
              <a:buChar char="Ø"/>
            </a:pPr>
            <a:r>
              <a:rPr lang="pl-PL" sz="1400">
                <a:solidFill>
                  <a:schemeClr val="tx2"/>
                </a:solidFill>
                <a:latin typeface="Open Sans"/>
                <a:ea typeface="Open Sans"/>
                <a:cs typeface="Calibri"/>
              </a:rPr>
              <a:t>Czy wnioskodawcą w naborze FESL.01.04-IZ.01-135/24 może być Uczelnia niepubliczna przy założeniu, że zasoby  lub e-usługi, które powstaną  w ramach projektu będzie udostępniała bezpłatnie?</a:t>
            </a:r>
          </a:p>
          <a:p>
            <a:pPr marL="251460" indent="-251460">
              <a:buFont typeface="Wingdings"/>
              <a:buChar char="Ø"/>
            </a:pPr>
            <a:r>
              <a:rPr lang="pl-PL" sz="1400">
                <a:solidFill>
                  <a:schemeClr val="tx2"/>
                </a:solidFill>
                <a:latin typeface="Open Sans"/>
                <a:ea typeface="Open Sans"/>
                <a:cs typeface="Calibri"/>
              </a:rPr>
              <a:t>Czy szpital specjalistyczny może starać się o dotację w naborze FESL.01.04-IZ.01-135/24? Placówki medyczne nie zostały wymienione w szczegółowym opisie typu wnioskodawcy, który może starać się o dofinansowanie.</a:t>
            </a:r>
          </a:p>
          <a:p>
            <a:pPr marL="251460" indent="-251460">
              <a:buFont typeface="Wingdings"/>
              <a:buChar char="Ø"/>
            </a:pPr>
            <a:r>
              <a:rPr lang="pl-PL" sz="1400">
                <a:solidFill>
                  <a:schemeClr val="tx2"/>
                </a:solidFill>
                <a:latin typeface="Open Sans"/>
                <a:ea typeface="Open Sans"/>
                <a:cs typeface="Calibri"/>
              </a:rPr>
              <a:t>Gmina planuje starać się o dofinansowanie w ramach naboru nr.: FESL.01.04-IZ.01-135/24, czy beneficjentem szczegółowym mogą być spółki gminy?</a:t>
            </a:r>
          </a:p>
          <a:p>
            <a:pPr marL="251460" indent="-251460">
              <a:buFont typeface="Wingdings"/>
              <a:buChar char="Ø"/>
            </a:pPr>
            <a:r>
              <a:rPr lang="pl-PL" sz="1400">
                <a:solidFill>
                  <a:schemeClr val="tx2"/>
                </a:solidFill>
                <a:latin typeface="Open Sans"/>
                <a:ea typeface="Open Sans"/>
                <a:cs typeface="Calibri"/>
              </a:rPr>
              <a:t>Czy w naborze FESL.01.04-IZ.01-135/24 jest możliwość złożenia oddzielnych wniosków przez gminę oraz Zakład Komunalny lub Przedsiębiorstwo wodociągowo-kanalizacyjne, których właścicielem w 100% jest gmina?</a:t>
            </a:r>
          </a:p>
          <a:p>
            <a:pPr marL="251460" indent="-251460">
              <a:buFont typeface="Wingdings"/>
              <a:buChar char="Ø"/>
            </a:pPr>
            <a:endParaRPr lang="pl-PL" sz="1100">
              <a:latin typeface="Calibri"/>
              <a:cs typeface="Calibri"/>
            </a:endParaRPr>
          </a:p>
          <a:p>
            <a:pPr marL="251460" indent="-251460">
              <a:buFont typeface="Wingdings"/>
              <a:buChar char="Ø"/>
            </a:pPr>
            <a:endParaRPr lang="pl-PL" sz="1100">
              <a:latin typeface="Calibri"/>
              <a:cs typeface="Calibri"/>
            </a:endParaRPr>
          </a:p>
          <a:p>
            <a:pPr marL="251460" indent="-251460">
              <a:buFont typeface="Wingdings"/>
              <a:buChar char="Ø"/>
            </a:pP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8421203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A533CF9D-738C-4145-9E4F-316A2EFDC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/>
              <a:t>Kod QR do ankiety ewaluacyjnej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E29DFEC8-3CAC-43ED-83E5-626D8A5F400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32</a:t>
            </a:fld>
            <a:endParaRPr lang="pl-PL"/>
          </a:p>
        </p:txBody>
      </p:sp>
      <p:pic>
        <p:nvPicPr>
          <p:cNvPr id="6" name="Symbol zastępczy zawartości 5" descr="Obraz zawierający tekst, zrzut ekranu, Czcionka, wzór&#10;&#10;Opis wygenerowany automatycznie">
            <a:extLst>
              <a:ext uri="{FF2B5EF4-FFF2-40B4-BE49-F238E27FC236}">
                <a16:creationId xmlns:a16="http://schemas.microsoft.com/office/drawing/2014/main" id="{73B0EE46-6A18-9089-3C49-56C368699F4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79880" y="2053840"/>
            <a:ext cx="4531508" cy="4531995"/>
          </a:xfrm>
        </p:spPr>
      </p:pic>
    </p:spTree>
    <p:extLst>
      <p:ext uri="{BB962C8B-B14F-4D97-AF65-F5344CB8AC3E}">
        <p14:creationId xmlns:p14="http://schemas.microsoft.com/office/powerpoint/2010/main" val="360129044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 descr="Zestaw logotypów programu Fundusze Europejskie dla Śląskiego 2021-2027. Od lewej: logo Funduszy Europejskich z dopiskiem &quot;Fundusze Europejskie dla Śląskiego&quot;, barwy Rzeczpospolitej z dopiskiem &quot;Rzeczpospolita Polska&quot;, flaga Unii Europejskiej z dopiskiem &quot;Dofinansowane przez Unię Europejską&quot; oraz herb województwa śląskiego z dopiskiem &quot;Województwo Śląskie&quot;.">
            <a:extLst>
              <a:ext uri="{FF2B5EF4-FFF2-40B4-BE49-F238E27FC236}">
                <a16:creationId xmlns:a16="http://schemas.microsoft.com/office/drawing/2014/main" id="{1AA68A51-E115-4900-96E7-211CD38AA5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9336" y="6672106"/>
            <a:ext cx="9469098" cy="753626"/>
          </a:xfrm>
          <a:prstGeom prst="rect">
            <a:avLst/>
          </a:prstGeom>
        </p:spPr>
      </p:pic>
      <p:sp>
        <p:nvSpPr>
          <p:cNvPr id="11" name="Tytuł 10">
            <a:extLst>
              <a:ext uri="{FF2B5EF4-FFF2-40B4-BE49-F238E27FC236}">
                <a16:creationId xmlns:a16="http://schemas.microsoft.com/office/drawing/2014/main" id="{499532CE-F2FF-47CF-B4AE-41C891A559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830" y="433137"/>
            <a:ext cx="10093596" cy="3907052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pl-PL" sz="4000">
                <a:latin typeface="Open Sans"/>
                <a:ea typeface="Open Sans"/>
                <a:cs typeface="Open Sans"/>
              </a:rPr>
              <a:t>DZIĘKUJEMY ZA UWAGĘ</a:t>
            </a:r>
            <a:br>
              <a:rPr lang="pl-PL" sz="2200"/>
            </a:br>
            <a:r>
              <a:rPr lang="pl-PL" sz="2200">
                <a:latin typeface="Open Sans"/>
                <a:ea typeface="Open Sans"/>
                <a:cs typeface="Open Sans"/>
              </a:rPr>
              <a:t>Pracownicy referatu oceny projektów 1</a:t>
            </a:r>
            <a:br>
              <a:rPr lang="pl-PL" sz="2200"/>
            </a:br>
            <a:r>
              <a:rPr lang="pl-PL" sz="2200">
                <a:latin typeface="Open Sans"/>
                <a:ea typeface="Open Sans"/>
                <a:cs typeface="Open Sans"/>
              </a:rPr>
              <a:t>Departament Europejskiego Funduszu Rozwoju Regionalnego</a:t>
            </a:r>
            <a:br>
              <a:rPr lang="pl-PL" sz="2200"/>
            </a:br>
            <a:r>
              <a:rPr lang="pl-PL" sz="2200">
                <a:latin typeface="Open Sans"/>
                <a:ea typeface="Open Sans"/>
                <a:cs typeface="Open Sans"/>
              </a:rPr>
              <a:t>Urząd Marszałkowski Województwa Śląskiego</a:t>
            </a:r>
            <a:br>
              <a:rPr lang="pl-PL" sz="2200"/>
            </a:br>
            <a:br>
              <a:rPr lang="pl-PL" sz="2200"/>
            </a:br>
            <a:r>
              <a:rPr lang="pl-PL" sz="2200">
                <a:latin typeface="Open Sans"/>
                <a:ea typeface="Open Sans"/>
                <a:cs typeface="Open Sans"/>
              </a:rPr>
              <a:t>cyfryzacja_fr@slaskie.pl </a:t>
            </a:r>
            <a:br>
              <a:rPr lang="pl-PL" sz="2200"/>
            </a:br>
            <a:r>
              <a:rPr lang="pl-PL" sz="2200">
                <a:latin typeface="Open Sans"/>
                <a:ea typeface="Open Sans"/>
                <a:cs typeface="Open Sans"/>
              </a:rPr>
              <a:t>32 77 40 626, 32 77 44 163, 32 77 44 294</a:t>
            </a:r>
            <a:br>
              <a:rPr lang="pl-PL" sz="2200"/>
            </a:br>
            <a:r>
              <a:rPr lang="pl-PL" sz="2200">
                <a:latin typeface="Open Sans"/>
                <a:ea typeface="Open Sans"/>
                <a:cs typeface="Open Sans"/>
              </a:rPr>
              <a:t> </a:t>
            </a:r>
            <a:br>
              <a:rPr lang="pl-PL"/>
            </a:b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25994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80B03DE-AE5C-4072-888A-2B33EB0F33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08493" y="2098963"/>
            <a:ext cx="4509247" cy="599413"/>
          </a:xfrm>
        </p:spPr>
        <p:txBody>
          <a:bodyPr>
            <a:noAutofit/>
          </a:bodyPr>
          <a:lstStyle/>
          <a:p>
            <a:r>
              <a:rPr lang="pl-PL" sz="2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Terminy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E0A4F5A7-E379-471C-958A-C33378013F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2569" y="3309694"/>
            <a:ext cx="8166674" cy="1764485"/>
          </a:xfrm>
        </p:spPr>
        <p:txBody>
          <a:bodyPr>
            <a:noAutofit/>
          </a:bodyPr>
          <a:lstStyle/>
          <a:p>
            <a:pPr marL="251460" indent="-251460">
              <a:spcAft>
                <a:spcPts val="1200"/>
              </a:spcAft>
            </a:pPr>
            <a:r>
              <a:rPr lang="pl-PL" sz="20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Nabór wniosków: </a:t>
            </a:r>
            <a:r>
              <a:rPr lang="pl-PL"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 czerwca – 31 października 2024 r.</a:t>
            </a:r>
          </a:p>
          <a:p>
            <a:pPr marL="251460" indent="-251460">
              <a:spcAft>
                <a:spcPts val="1200"/>
              </a:spcAft>
            </a:pPr>
            <a:r>
              <a:rPr lang="pl-PL" sz="20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Orientacyjny termin rozstrzygnięcia: </a:t>
            </a:r>
            <a:r>
              <a:rPr lang="pl-PL"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II kwartał 2025 r.</a:t>
            </a:r>
          </a:p>
        </p:txBody>
      </p:sp>
    </p:spTree>
    <p:extLst>
      <p:ext uri="{BB962C8B-B14F-4D97-AF65-F5344CB8AC3E}">
        <p14:creationId xmlns:p14="http://schemas.microsoft.com/office/powerpoint/2010/main" val="1838734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57A7EDC-3A5F-579E-E3C0-8F92F4FC77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5888" y="2926791"/>
            <a:ext cx="7920115" cy="615875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pl-PL" sz="2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Typy projektu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8544455-041A-1F13-02C7-C3635CDCEE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5888" y="3691508"/>
            <a:ext cx="7920037" cy="2250286"/>
          </a:xfrm>
        </p:spPr>
        <p:txBody>
          <a:bodyPr vert="horz" lIns="0" tIns="0" rIns="0" bIns="0" rtlCol="0" anchor="t">
            <a:normAutofit fontScale="92500"/>
          </a:bodyPr>
          <a:lstStyle/>
          <a:p>
            <a:pPr marL="342900" indent="-342900">
              <a:buFont typeface="+mj-lt"/>
              <a:buAutoNum type="arabicPeriod"/>
            </a:pPr>
            <a:r>
              <a:rPr lang="pl-PL" sz="24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Cyfryzacja procesów </a:t>
            </a:r>
            <a:r>
              <a:rPr lang="pl-PL" sz="2400" b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back-office</a:t>
            </a:r>
            <a:r>
              <a:rPr lang="pl-PL" sz="24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w podmiotach świadczących usługi publiczne oraz elementy smart </a:t>
            </a:r>
            <a:r>
              <a:rPr lang="pl-PL" sz="2400" b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city</a:t>
            </a:r>
            <a:r>
              <a:rPr lang="pl-PL" sz="24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pl-PL" sz="24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Tworzenie i rozwój e-usług publicznych.</a:t>
            </a:r>
          </a:p>
          <a:p>
            <a:pPr marL="342900" indent="-342900">
              <a:buFont typeface="+mj-lt"/>
              <a:buAutoNum type="arabicPeriod"/>
            </a:pPr>
            <a:r>
              <a:rPr lang="pl-PL" sz="24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Digitalizacja i udostępnianie danych.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B4973D8-200A-BF40-CC88-E3AF6CF15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E8EE-D7CF-4F1D-849B-3E54D1DD80B0}" type="datetime1">
              <a:rPr lang="pl-PL" smtClean="0"/>
              <a:t>25.07.2024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51384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84F52724-6D3D-42AD-B6EC-9A8B2F997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Typy beneficjentów: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02673066-B1FD-4810-898B-C9B2761944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631576"/>
            <a:ext cx="8640382" cy="5665695"/>
          </a:xfrm>
        </p:spPr>
        <p:txBody>
          <a:bodyPr vert="horz" lIns="0" tIns="0" rIns="0" bIns="0" rtlCol="0" anchor="t">
            <a:normAutofit fontScale="92500"/>
          </a:bodyPr>
          <a:lstStyle/>
          <a:p>
            <a:pPr marL="251460" indent="-251460"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Jednostki samorządu terytorialnego </a:t>
            </a:r>
            <a:endParaRPr lang="pl-PL">
              <a:solidFill>
                <a:schemeClr val="tx2"/>
              </a:solidFill>
            </a:endParaRPr>
          </a:p>
          <a:p>
            <a:pPr marL="251460" indent="-251460"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Administracja rządowa </a:t>
            </a:r>
            <a:endParaRPr lang="pl-PL">
              <a:solidFill>
                <a:schemeClr val="tx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51460" indent="-251460"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Uczelnie oraz szkoły i inne </a:t>
            </a:r>
            <a:r>
              <a:rPr lang="pl-PL" sz="1800">
                <a:solidFill>
                  <a:schemeClr val="tx2"/>
                </a:solidFill>
                <a:effectLst/>
                <a:latin typeface="Open Sans"/>
                <a:ea typeface="Open Sans"/>
                <a:cs typeface="Open Sans"/>
              </a:rPr>
              <a:t>placówki systemu oświaty</a:t>
            </a:r>
          </a:p>
          <a:p>
            <a:pPr marL="251460" indent="-251460"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Jednostki organizacyjne działające w imieniu jednostek samorządu terytorialnego</a:t>
            </a:r>
          </a:p>
          <a:p>
            <a:pPr marL="251460" indent="-251460"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Podmioty świadczące usługi publiczne w ramach realizacji obowiązków własnych jednostek samorządu terytorialnego</a:t>
            </a:r>
          </a:p>
          <a:p>
            <a:pPr marL="251460" indent="-251460"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Policja, straż pożarna i służby ratownicze</a:t>
            </a:r>
          </a:p>
          <a:p>
            <a:pPr marL="251460" indent="-251460"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Organizatorzy i operatorzy publicznego transportu zbiorowego</a:t>
            </a:r>
          </a:p>
          <a:p>
            <a:pPr marL="251460" indent="-251460"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Przedsiębiorstwa kolejowych przewozów pasażerskich</a:t>
            </a:r>
          </a:p>
          <a:p>
            <a:pPr marL="251460" indent="-251460"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Przedsiębiorstwa wodociągowo-kanalizacyjne</a:t>
            </a:r>
          </a:p>
          <a:p>
            <a:pPr marL="251460" indent="-251460"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Przedsiębiorstwa gospodarujące odpadami</a:t>
            </a:r>
          </a:p>
          <a:p>
            <a:pPr marL="251460" indent="-251460">
              <a:buFont typeface="Wingdings"/>
              <a:buChar char="Ø"/>
            </a:pPr>
            <a:r>
              <a:rPr lang="pl-PL">
                <a:solidFill>
                  <a:schemeClr val="tx2"/>
                </a:solidFill>
                <a:latin typeface="Open Sans"/>
                <a:ea typeface="Open Sans"/>
                <a:cs typeface="Open Sans"/>
              </a:rPr>
              <a:t>Instytucje kultury</a:t>
            </a:r>
          </a:p>
          <a:p>
            <a:pPr marL="251460" indent="-251460">
              <a:buFont typeface="Wingdings"/>
              <a:buChar char="Ø"/>
            </a:pPr>
            <a:r>
              <a:rPr lang="pl-PL" sz="1800">
                <a:solidFill>
                  <a:schemeClr val="tx2"/>
                </a:solidFill>
                <a:effectLst/>
                <a:latin typeface="Open Sans"/>
                <a:ea typeface="Open Sans"/>
                <a:cs typeface="Open Sans"/>
              </a:rPr>
              <a:t>Organizacje pozarządowe oraz Partnerstwa Publiczno-Prywatne</a:t>
            </a:r>
            <a:endParaRPr lang="pl-PL">
              <a:solidFill>
                <a:schemeClr val="tx2"/>
              </a:solidFill>
              <a:latin typeface="Open Sans"/>
              <a:ea typeface="Open Sans"/>
              <a:cs typeface="Open Sans"/>
            </a:endParaRPr>
          </a:p>
          <a:p>
            <a:pPr marL="251460" indent="-251460">
              <a:buFont typeface="Wingdings"/>
              <a:buChar char="Ø"/>
            </a:pPr>
            <a:endParaRPr lang="pl-PL"/>
          </a:p>
          <a:p>
            <a:pPr marL="251460" indent="-251460">
              <a:buFont typeface="Wingdings"/>
              <a:buChar char="Ø"/>
            </a:pP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94664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5DC748-38D0-4A39-968B-14DD2F5E33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44286" y="2153998"/>
            <a:ext cx="4061639" cy="1087764"/>
          </a:xfrm>
        </p:spPr>
        <p:txBody>
          <a:bodyPr>
            <a:normAutofit/>
          </a:bodyPr>
          <a:lstStyle/>
          <a:p>
            <a:r>
              <a:rPr lang="pl-PL" sz="2800">
                <a:latin typeface="Open Sans"/>
                <a:ea typeface="Open Sans"/>
                <a:cs typeface="Open Sans"/>
              </a:rPr>
              <a:t>Warunki wsparcia (1)</a:t>
            </a:r>
            <a:endParaRPr lang="pl-PL" sz="280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E9E2EC7-2C57-449F-A59B-5BDBE474EC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5888" y="2752165"/>
            <a:ext cx="7920037" cy="3585882"/>
          </a:xfrm>
        </p:spPr>
        <p:txBody>
          <a:bodyPr>
            <a:normAutofit fontScale="85000" lnSpcReduction="10000"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1800" b="0"/>
              <a:t>Zgodność z Dyrektywą w sprawie </a:t>
            </a:r>
            <a:r>
              <a:rPr lang="pl-PL" sz="1800"/>
              <a:t>otwartych danych i ponownego wykorzystywania informacji sektora publicznego </a:t>
            </a:r>
            <a:r>
              <a:rPr lang="pl-PL" sz="1800" b="0"/>
              <a:t>(dotyczy 3. typu projektu)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1800" b="0"/>
              <a:t>Pozytywna </a:t>
            </a:r>
            <a:r>
              <a:rPr lang="pl-PL" sz="1800"/>
              <a:t>opinia Głównego Geodety Kraju </a:t>
            </a:r>
            <a:r>
              <a:rPr lang="pl-PL" sz="1800" b="0"/>
              <a:t>(projekty dotyczące </a:t>
            </a:r>
            <a:r>
              <a:rPr lang="pl-PL" sz="1800" b="0" u="sng"/>
              <a:t>danych geodezyjnych i kartograficznych)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1800"/>
              <a:t>Analiza potrzeb i analiza wariantowa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1800"/>
              <a:t>Komplementarność, interoperacyjność i zgodność z Architekturą Informacyjną Państwa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6C972DE-0F66-4AA9-83AE-9A533306A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E8EE-D7CF-4F1D-849B-3E54D1DD80B0}" type="datetime1">
              <a:rPr lang="pl-PL" smtClean="0"/>
              <a:t>25.07.2024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36185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5DC748-38D0-4A39-968B-14DD2F5E33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44286" y="2153998"/>
            <a:ext cx="4061639" cy="1087764"/>
          </a:xfrm>
        </p:spPr>
        <p:txBody>
          <a:bodyPr>
            <a:normAutofit/>
          </a:bodyPr>
          <a:lstStyle/>
          <a:p>
            <a:r>
              <a:rPr lang="pl-PL" sz="2800"/>
              <a:t>Warunki wsparcia (2)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E9E2EC7-2C57-449F-A59B-5BDBE474EC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5888" y="2752165"/>
            <a:ext cx="7920037" cy="3585882"/>
          </a:xfrm>
        </p:spPr>
        <p:txBody>
          <a:bodyPr>
            <a:normAutofit fontScale="85000" lnSpcReduction="10000"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1800" b="0"/>
              <a:t>Zgodność </a:t>
            </a:r>
            <a:r>
              <a:rPr lang="pl-PL" sz="1800"/>
              <a:t>z dyrektywami „</a:t>
            </a:r>
            <a:r>
              <a:rPr lang="pl-PL" sz="1800" err="1"/>
              <a:t>dostępnościowymi</a:t>
            </a:r>
            <a:r>
              <a:rPr lang="pl-PL" sz="1800" b="0"/>
              <a:t>” </a:t>
            </a:r>
            <a:r>
              <a:rPr lang="pl-PL" sz="1400" b="0"/>
              <a:t>(nr 2019/882 z 17 kwietnia 2019 r. w sprawie wymogów dostępności produktów i usług oraz (UE) 2016/2102 z dnia 26 października 2016 r. w sprawie dostępności stron internetowych i mobilnych aplikacji organów sektora publicznego)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1800" b="0"/>
              <a:t>Zgodność z wytycznymi, dotyczącymi </a:t>
            </a:r>
            <a:r>
              <a:rPr lang="pl-PL" sz="1800"/>
              <a:t>dostępności treści internetowych (WCAG) oraz ze standardem cyfrowym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1800" b="0"/>
              <a:t>Zgodność ze standardami wyznaczonymi w ramach krajowego systemu </a:t>
            </a:r>
            <a:r>
              <a:rPr lang="pl-PL" sz="1800" err="1"/>
              <a:t>cyberbezpieczeństwa</a:t>
            </a:r>
            <a:endParaRPr lang="pl-PL" sz="1800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6C972DE-0F66-4AA9-83AE-9A533306A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E8EE-D7CF-4F1D-849B-3E54D1DD80B0}" type="datetime1">
              <a:rPr lang="pl-PL" smtClean="0"/>
              <a:t>25.07.2024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620523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5DC748-38D0-4A39-968B-14DD2F5E33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44286" y="2153998"/>
            <a:ext cx="4061639" cy="1087764"/>
          </a:xfrm>
        </p:spPr>
        <p:txBody>
          <a:bodyPr>
            <a:normAutofit/>
          </a:bodyPr>
          <a:lstStyle/>
          <a:p>
            <a:r>
              <a:rPr lang="pl-PL" sz="2800"/>
              <a:t>Warunki wsparcia (3)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E9E2EC7-2C57-449F-A59B-5BDBE474EC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5888" y="2949388"/>
            <a:ext cx="7920037" cy="2761130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1800"/>
              <a:t>Brak wsparcia dla szkół specjalnych i innych placówek </a:t>
            </a:r>
            <a:r>
              <a:rPr lang="pl-PL" sz="1800" b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prowadzących do segregacji lub utrzymania segregacji jakiejkolwiek grupy </a:t>
            </a:r>
            <a:r>
              <a:rPr lang="pl-PL" sz="1800" b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defaworyzowanej</a:t>
            </a:r>
            <a:r>
              <a:rPr lang="pl-PL" sz="1800" b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lub zagrożonej wykluczeniem społecznym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1800" b="0"/>
              <a:t>Brak wsparcia dla projektów </a:t>
            </a:r>
            <a:r>
              <a:rPr lang="pl-PL" sz="1800"/>
              <a:t>z zakresu e-zdrowia i cyfryzacji zasobów kultury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6C972DE-0F66-4AA9-83AE-9A533306A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E8EE-D7CF-4F1D-849B-3E54D1DD80B0}" type="datetime1">
              <a:rPr lang="pl-PL" smtClean="0"/>
              <a:t>25.07.2024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8301171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4EC8107F11BB34F81F6D35CD3AFF487" ma:contentTypeVersion="17" ma:contentTypeDescription="Utwórz nowy dokument." ma:contentTypeScope="" ma:versionID="3bfced6a2e9f3be90117ee71082c3756">
  <xsd:schema xmlns:xsd="http://www.w3.org/2001/XMLSchema" xmlns:xs="http://www.w3.org/2001/XMLSchema" xmlns:p="http://schemas.microsoft.com/office/2006/metadata/properties" xmlns:ns2="9ebde75c-c695-442a-80d4-61b034fbba81" xmlns:ns3="6852e5d6-3164-4114-9510-1696955387a4" targetNamespace="http://schemas.microsoft.com/office/2006/metadata/properties" ma:root="true" ma:fieldsID="4e9c65fe6afde8f5e6b765019dcc39f2" ns2:_="" ns3:_="">
    <xsd:import namespace="9ebde75c-c695-442a-80d4-61b034fbba81"/>
    <xsd:import namespace="6852e5d6-3164-4114-9510-1696955387a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bde75c-c695-442a-80d4-61b034fbba8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Tagi obrazów" ma:readOnly="false" ma:fieldId="{5cf76f15-5ced-4ddc-b409-7134ff3c332f}" ma:taxonomyMulti="true" ma:sspId="54914f52-495d-4bb6-95e8-b9da89695b2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52e5d6-3164-4114-9510-1696955387a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4dfd8ecb-48ca-46b4-a91b-7d92686a607b}" ma:internalName="TaxCatchAll" ma:showField="CatchAllData" ma:web="6852e5d6-3164-4114-9510-1696955387a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6852e5d6-3164-4114-9510-1696955387a4">
      <UserInfo>
        <DisplayName>Rojek Patrycja</DisplayName>
        <AccountId>53</AccountId>
        <AccountType/>
      </UserInfo>
      <UserInfo>
        <DisplayName>Niemyjski Michał</DisplayName>
        <AccountId>23</AccountId>
        <AccountType/>
      </UserInfo>
      <UserInfo>
        <DisplayName>Kolarczyk-Niezgoda Małgorzata</DisplayName>
        <AccountId>19</AccountId>
        <AccountType/>
      </UserInfo>
      <UserInfo>
        <DisplayName>Dańszczyk Daniel</DisplayName>
        <AccountId>12</AccountId>
        <AccountType/>
      </UserInfo>
    </SharedWithUsers>
    <lcf76f155ced4ddcb4097134ff3c332f xmlns="9ebde75c-c695-442a-80d4-61b034fbba81">
      <Terms xmlns="http://schemas.microsoft.com/office/infopath/2007/PartnerControls"/>
    </lcf76f155ced4ddcb4097134ff3c332f>
    <TaxCatchAll xmlns="6852e5d6-3164-4114-9510-1696955387a4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97A051D-C525-47C1-8464-D736D0BCA760}">
  <ds:schemaRefs>
    <ds:schemaRef ds:uri="6852e5d6-3164-4114-9510-1696955387a4"/>
    <ds:schemaRef ds:uri="9ebde75c-c695-442a-80d4-61b034fbba8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1D6470E4-38B4-4043-87FE-9820A2779581}">
  <ds:schemaRefs>
    <ds:schemaRef ds:uri="67045f44-ec46-4ccc-a0f5-6e6600517be9"/>
    <ds:schemaRef ds:uri="6852e5d6-3164-4114-9510-1696955387a4"/>
    <ds:schemaRef ds:uri="9ebde75c-c695-442a-80d4-61b034fbba81"/>
    <ds:schemaRef ds:uri="ea1f0649-767e-4101-ac42-4c88ca8afb40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1C2AAAB6-C606-4262-8AAB-A289D11A6E3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Application>Microsoft Office PowerPoint</Application>
  <PresentationFormat>Niestandardowy</PresentationFormat>
  <Slides>33</Slides>
  <Notes>3</Notes>
  <HiddenSlides>0</HiddenSlide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33</vt:i4>
      </vt:variant>
    </vt:vector>
  </HeadingPairs>
  <TitlesOfParts>
    <vt:vector size="34" baseType="lpstr">
      <vt:lpstr>Motyw pakietu Office</vt:lpstr>
      <vt:lpstr>Spotkanie informacyjne  dla potencjalnych beneficjentów w ramach naboru z działania 1.4. Cyfryzacja administracji publicznej </vt:lpstr>
      <vt:lpstr>Plan prezentacji:</vt:lpstr>
      <vt:lpstr>Ogłoszony nabór  - podstawowe informacje</vt:lpstr>
      <vt:lpstr>Terminy</vt:lpstr>
      <vt:lpstr>Typy projektu</vt:lpstr>
      <vt:lpstr>Typy beneficjentów:</vt:lpstr>
      <vt:lpstr>Warunki wsparcia (1)</vt:lpstr>
      <vt:lpstr>Warunki wsparcia (2)</vt:lpstr>
      <vt:lpstr>Warunki wsparcia (3)</vt:lpstr>
      <vt:lpstr>Wymagane załączniki (1)</vt:lpstr>
      <vt:lpstr>Wymagane załączniki (2)</vt:lpstr>
      <vt:lpstr>Załączniki dodatkowe wymagane, jeśli dotyczą projektu (1)</vt:lpstr>
      <vt:lpstr>Załączniki dodatkowe wymagane, jeśli dotyczą projektu (2)</vt:lpstr>
      <vt:lpstr>Metodyka kryteriów oceny projektów</vt:lpstr>
      <vt:lpstr>Metodyka kryteriów oceny projektów  </vt:lpstr>
      <vt:lpstr>Metodyka kryteriów oceny projektów </vt:lpstr>
      <vt:lpstr>Kryteria wyboru dla Działania 1.4 (tryb konkurencyjny):</vt:lpstr>
      <vt:lpstr>Kryteria formalne ogólne </vt:lpstr>
      <vt:lpstr>Kryteria formalne specyficzne</vt:lpstr>
      <vt:lpstr>Kryteria merytoryczne ogólne</vt:lpstr>
      <vt:lpstr>Kryteria merytoryczne specyficzne 0/1</vt:lpstr>
      <vt:lpstr>Kryteria merytoryczne specyficzne punktowe</vt:lpstr>
      <vt:lpstr>Kryteria rozstrzygające</vt:lpstr>
      <vt:lpstr>Kwalifikowalność wydatków</vt:lpstr>
      <vt:lpstr>Kwalifikowalność wydatków</vt:lpstr>
      <vt:lpstr>Kwalifikowalność wydatków</vt:lpstr>
      <vt:lpstr>Wskaźniki produktu</vt:lpstr>
      <vt:lpstr>Wskaźniki rezultatu</vt:lpstr>
      <vt:lpstr>LSI 2021 – podstawowe informacje i sposób komunikacji</vt:lpstr>
      <vt:lpstr>Najczęściej zadawane pytania</vt:lpstr>
      <vt:lpstr>Najczęściej zadawane pytania</vt:lpstr>
      <vt:lpstr>Kod QR do ankiety ewaluacyjnej</vt:lpstr>
      <vt:lpstr>DZIĘKUJEMY ZA UWAGĘ Pracownicy referatu oceny projektów 1 Departament Europejskiego Funduszu Rozwoju Regionalnego Urząd Marszałkowski Województwa Śląskiego  cyfryzacja_fr@slaskie.pl  32 77 40 626, 32 77 44 163, 32 77 44 294  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Sowiński Piotr</dc:creator>
  <cp:revision>2</cp:revision>
  <cp:lastPrinted>2023-12-20T06:35:27Z</cp:lastPrinted>
  <dcterms:created xsi:type="dcterms:W3CDTF">2022-06-22T09:40:44Z</dcterms:created>
  <dcterms:modified xsi:type="dcterms:W3CDTF">2024-07-25T08:59:16Z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0x010100F4EC8107F11BB34F81F6D35CD3AFF487</vt:lpwstr>
  </property>
  <property fmtid="{D5CDD505-2E9C-101B-9397-08002B2CF9AE}" pid="3" name="MediaServiceImageTags">
    <vt:lpwstr/>
  </property>
  <property fmtid="{D5CDD505-2E9C-101B-9397-08002B2CF9AE}" pid="4" name="xd_ProgID">
    <vt:lpwstr/>
  </property>
  <property fmtid="{D5CDD505-2E9C-101B-9397-08002B2CF9AE}" pid="5" name="ComplianceAssetId">
    <vt:lpwstr/>
  </property>
  <property fmtid="{D5CDD505-2E9C-101B-9397-08002B2CF9AE}" pid="6" name="TemplateUrl">
    <vt:lpwstr/>
  </property>
  <property fmtid="{D5CDD505-2E9C-101B-9397-08002B2CF9AE}" pid="7" name="_ExtendedDescription">
    <vt:lpwstr/>
  </property>
  <property fmtid="{D5CDD505-2E9C-101B-9397-08002B2CF9AE}" pid="8" name="TriggerFlowInfo">
    <vt:lpwstr/>
  </property>
  <property fmtid="{D5CDD505-2E9C-101B-9397-08002B2CF9AE}" pid="9" name="xd_Signature">
    <vt:bool>false</vt:bool>
  </property>
</Properties>
</file>