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4"/>
  </p:sldMasterIdLst>
  <p:notesMasterIdLst>
    <p:notesMasterId r:id="rId34"/>
  </p:notesMasterIdLst>
  <p:handoutMasterIdLst>
    <p:handoutMasterId r:id="rId35"/>
  </p:handoutMasterIdLst>
  <p:sldIdLst>
    <p:sldId id="438" r:id="rId5"/>
    <p:sldId id="770" r:id="rId6"/>
    <p:sldId id="732" r:id="rId7"/>
    <p:sldId id="763" r:id="rId8"/>
    <p:sldId id="743" r:id="rId9"/>
    <p:sldId id="764" r:id="rId10"/>
    <p:sldId id="274" r:id="rId11"/>
    <p:sldId id="691" r:id="rId12"/>
    <p:sldId id="692" r:id="rId13"/>
    <p:sldId id="771" r:id="rId14"/>
    <p:sldId id="772" r:id="rId15"/>
    <p:sldId id="761" r:id="rId16"/>
    <p:sldId id="765" r:id="rId17"/>
    <p:sldId id="758" r:id="rId18"/>
    <p:sldId id="767" r:id="rId19"/>
    <p:sldId id="768" r:id="rId20"/>
    <p:sldId id="439" r:id="rId21"/>
    <p:sldId id="748" r:id="rId22"/>
    <p:sldId id="749" r:id="rId23"/>
    <p:sldId id="750" r:id="rId24"/>
    <p:sldId id="751" r:id="rId25"/>
    <p:sldId id="752" r:id="rId26"/>
    <p:sldId id="753" r:id="rId27"/>
    <p:sldId id="754" r:id="rId28"/>
    <p:sldId id="755" r:id="rId29"/>
    <p:sldId id="756" r:id="rId30"/>
    <p:sldId id="757" r:id="rId31"/>
    <p:sldId id="773" r:id="rId32"/>
    <p:sldId id="260" r:id="rId33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k" id="{5230D26A-10E4-450E-A8BC-3B0AB787A374}">
          <p14:sldIdLst>
            <p14:sldId id="438"/>
            <p14:sldId id="770"/>
            <p14:sldId id="732"/>
            <p14:sldId id="763"/>
            <p14:sldId id="743"/>
            <p14:sldId id="764"/>
            <p14:sldId id="274"/>
            <p14:sldId id="691"/>
            <p14:sldId id="692"/>
            <p14:sldId id="771"/>
            <p14:sldId id="772"/>
            <p14:sldId id="761"/>
            <p14:sldId id="765"/>
            <p14:sldId id="758"/>
            <p14:sldId id="767"/>
            <p14:sldId id="768"/>
            <p14:sldId id="439"/>
            <p14:sldId id="748"/>
            <p14:sldId id="749"/>
            <p14:sldId id="750"/>
            <p14:sldId id="751"/>
            <p14:sldId id="752"/>
            <p14:sldId id="753"/>
            <p14:sldId id="754"/>
            <p14:sldId id="755"/>
            <p14:sldId id="756"/>
            <p14:sldId id="757"/>
            <p14:sldId id="773"/>
            <p14:sldId id="26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33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lenik Agnieszka" initials="PA" lastIdx="1" clrIdx="0">
    <p:extLst>
      <p:ext uri="{19B8F6BF-5375-455C-9EA6-DF929625EA0E}">
        <p15:presenceInfo xmlns:p15="http://schemas.microsoft.com/office/powerpoint/2012/main" userId="S::Agnieszka.Palenik@mfipr.gov.pl::6a0c958d-6557-4bbd-8aa6-03360055b1e8" providerId="AD"/>
      </p:ext>
    </p:extLst>
  </p:cmAuthor>
  <p:cmAuthor id="2" name="Jamróz Marzena" initials="JM" lastIdx="1" clrIdx="1">
    <p:extLst>
      <p:ext uri="{19B8F6BF-5375-455C-9EA6-DF929625EA0E}">
        <p15:presenceInfo xmlns:p15="http://schemas.microsoft.com/office/powerpoint/2012/main" userId="S-1-5-21-833596994-3496505273-2944068786-155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0A15C55-8517-42AA-B614-E9B94910E393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 pośredni 2 — Ak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24" autoAdjust="0"/>
    <p:restoredTop sz="94660"/>
  </p:normalViewPr>
  <p:slideViewPr>
    <p:cSldViewPr snapToGrid="0">
      <p:cViewPr varScale="1">
        <p:scale>
          <a:sx n="95" d="100"/>
          <a:sy n="95" d="100"/>
        </p:scale>
        <p:origin x="108" y="174"/>
      </p:cViewPr>
      <p:guideLst>
        <p:guide orient="horz" pos="2381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koś Urszula" userId="0f593a33-6808-4fd0-8b7d-5cab86a7628e" providerId="ADAL" clId="{621CEDD2-B74F-4364-AA62-907E33BA0BC9}"/>
    <pc:docChg chg="undo redo custSel modSld">
      <pc:chgData name="Mikoś Urszula" userId="0f593a33-6808-4fd0-8b7d-5cab86a7628e" providerId="ADAL" clId="{621CEDD2-B74F-4364-AA62-907E33BA0BC9}" dt="2023-08-01T05:54:49.419" v="1844" actId="14100"/>
      <pc:docMkLst>
        <pc:docMk/>
      </pc:docMkLst>
      <pc:sldChg chg="addSp delSp modSp">
        <pc:chgData name="Mikoś Urszula" userId="0f593a33-6808-4fd0-8b7d-5cab86a7628e" providerId="ADAL" clId="{621CEDD2-B74F-4364-AA62-907E33BA0BC9}" dt="2023-08-01T05:22:59.950" v="1804" actId="14100"/>
        <pc:sldMkLst>
          <pc:docMk/>
          <pc:sldMk cId="3325994817" sldId="260"/>
        </pc:sldMkLst>
        <pc:spChg chg="add del mod">
          <ac:chgData name="Mikoś Urszula" userId="0f593a33-6808-4fd0-8b7d-5cab86a7628e" providerId="ADAL" clId="{621CEDD2-B74F-4364-AA62-907E33BA0BC9}" dt="2023-07-31T11:04:21.103" v="1546"/>
          <ac:spMkLst>
            <pc:docMk/>
            <pc:sldMk cId="3325994817" sldId="260"/>
            <ac:spMk id="2" creationId="{899C1CB6-D1BE-48B2-8356-BC0F780FF02B}"/>
          </ac:spMkLst>
        </pc:spChg>
        <pc:spChg chg="add del mod">
          <ac:chgData name="Mikoś Urszula" userId="0f593a33-6808-4fd0-8b7d-5cab86a7628e" providerId="ADAL" clId="{621CEDD2-B74F-4364-AA62-907E33BA0BC9}" dt="2023-07-31T11:04:21.103" v="1546"/>
          <ac:spMkLst>
            <pc:docMk/>
            <pc:sldMk cId="3325994817" sldId="260"/>
            <ac:spMk id="3" creationId="{1391504E-40C1-4EE8-97E7-FC35F526AC64}"/>
          </ac:spMkLst>
        </pc:spChg>
        <pc:spChg chg="add del mod">
          <ac:chgData name="Mikoś Urszula" userId="0f593a33-6808-4fd0-8b7d-5cab86a7628e" providerId="ADAL" clId="{621CEDD2-B74F-4364-AA62-907E33BA0BC9}" dt="2023-08-01T05:18:35.908" v="1769"/>
          <ac:spMkLst>
            <pc:docMk/>
            <pc:sldMk cId="3325994817" sldId="260"/>
            <ac:spMk id="3" creationId="{1B78569F-232E-4E6D-B7A7-BAF80D162033}"/>
          </ac:spMkLst>
        </pc:spChg>
        <pc:spChg chg="add del mod">
          <ac:chgData name="Mikoś Urszula" userId="0f593a33-6808-4fd0-8b7d-5cab86a7628e" providerId="ADAL" clId="{621CEDD2-B74F-4364-AA62-907E33BA0BC9}" dt="2023-07-31T11:04:31.986" v="1548"/>
          <ac:spMkLst>
            <pc:docMk/>
            <pc:sldMk cId="3325994817" sldId="260"/>
            <ac:spMk id="6" creationId="{9754503E-B45C-45AF-B008-46E0A5E897DF}"/>
          </ac:spMkLst>
        </pc:spChg>
        <pc:spChg chg="add del mod">
          <ac:chgData name="Mikoś Urszula" userId="0f593a33-6808-4fd0-8b7d-5cab86a7628e" providerId="ADAL" clId="{621CEDD2-B74F-4364-AA62-907E33BA0BC9}" dt="2023-08-01T05:18:35.908" v="1769"/>
          <ac:spMkLst>
            <pc:docMk/>
            <pc:sldMk cId="3325994817" sldId="260"/>
            <ac:spMk id="6" creationId="{CB0AB851-0A3E-43FD-AB41-F1E2B98BD362}"/>
          </ac:spMkLst>
        </pc:spChg>
        <pc:spChg chg="add del mod">
          <ac:chgData name="Mikoś Urszula" userId="0f593a33-6808-4fd0-8b7d-5cab86a7628e" providerId="ADAL" clId="{621CEDD2-B74F-4364-AA62-907E33BA0BC9}" dt="2023-07-31T11:04:31.986" v="1548"/>
          <ac:spMkLst>
            <pc:docMk/>
            <pc:sldMk cId="3325994817" sldId="260"/>
            <ac:spMk id="11" creationId="{2415D127-B3E1-43EF-AA89-0F7E59DB9ACB}"/>
          </ac:spMkLst>
        </pc:spChg>
        <pc:spChg chg="add mod">
          <ac:chgData name="Mikoś Urszula" userId="0f593a33-6808-4fd0-8b7d-5cab86a7628e" providerId="ADAL" clId="{621CEDD2-B74F-4364-AA62-907E33BA0BC9}" dt="2023-08-01T05:22:59.950" v="1804" actId="14100"/>
          <ac:spMkLst>
            <pc:docMk/>
            <pc:sldMk cId="3325994817" sldId="260"/>
            <ac:spMk id="11" creationId="{499532CE-F2FF-47CF-B4AE-41C891A5592C}"/>
          </ac:spMkLst>
        </pc:spChg>
        <pc:spChg chg="add del mod">
          <ac:chgData name="Mikoś Urszula" userId="0f593a33-6808-4fd0-8b7d-5cab86a7628e" providerId="ADAL" clId="{621CEDD2-B74F-4364-AA62-907E33BA0BC9}" dt="2023-08-01T05:19:45.478" v="1775"/>
          <ac:spMkLst>
            <pc:docMk/>
            <pc:sldMk cId="3325994817" sldId="260"/>
            <ac:spMk id="12" creationId="{20D15C57-6318-468B-8420-59416F315FF6}"/>
          </ac:spMkLst>
        </pc:spChg>
        <pc:spChg chg="add del mod">
          <ac:chgData name="Mikoś Urszula" userId="0f593a33-6808-4fd0-8b7d-5cab86a7628e" providerId="ADAL" clId="{621CEDD2-B74F-4364-AA62-907E33BA0BC9}" dt="2023-08-01T05:19:45.462" v="1773" actId="478"/>
          <ac:spMkLst>
            <pc:docMk/>
            <pc:sldMk cId="3325994817" sldId="260"/>
            <ac:spMk id="13" creationId="{222C1E71-F7FD-4091-8E3B-E93E449120DD}"/>
          </ac:spMkLst>
        </pc:spChg>
        <pc:grpChg chg="del mod">
          <ac:chgData name="Mikoś Urszula" userId="0f593a33-6808-4fd0-8b7d-5cab86a7628e" providerId="ADAL" clId="{621CEDD2-B74F-4364-AA62-907E33BA0BC9}" dt="2023-08-01T05:14:58.311" v="1738" actId="478"/>
          <ac:grpSpMkLst>
            <pc:docMk/>
            <pc:sldMk cId="3325994817" sldId="260"/>
            <ac:grpSpMk id="4" creationId="{8BD29868-21BA-4C85-B33B-626BEE339E1A}"/>
          </ac:grpSpMkLst>
        </pc:grpChg>
        <pc:picChg chg="add mod">
          <ac:chgData name="Mikoś Urszula" userId="0f593a33-6808-4fd0-8b7d-5cab86a7628e" providerId="ADAL" clId="{621CEDD2-B74F-4364-AA62-907E33BA0BC9}" dt="2023-08-01T05:15:56.151" v="1748" actId="962"/>
          <ac:picMkLst>
            <pc:docMk/>
            <pc:sldMk cId="3325994817" sldId="260"/>
            <ac:picMk id="2" creationId="{1AA68A51-E115-4900-96E7-211CD38AA53F}"/>
          </ac:picMkLst>
        </pc:picChg>
      </pc:sldChg>
      <pc:sldChg chg="modSp">
        <pc:chgData name="Mikoś Urszula" userId="0f593a33-6808-4fd0-8b7d-5cab86a7628e" providerId="ADAL" clId="{621CEDD2-B74F-4364-AA62-907E33BA0BC9}" dt="2023-07-31T10:57:55.676" v="1066" actId="962"/>
        <pc:sldMkLst>
          <pc:docMk/>
          <pc:sldMk cId="3852992799" sldId="274"/>
        </pc:sldMkLst>
        <pc:picChg chg="mod">
          <ac:chgData name="Mikoś Urszula" userId="0f593a33-6808-4fd0-8b7d-5cab86a7628e" providerId="ADAL" clId="{621CEDD2-B74F-4364-AA62-907E33BA0BC9}" dt="2023-07-31T10:57:55.676" v="1066" actId="962"/>
          <ac:picMkLst>
            <pc:docMk/>
            <pc:sldMk cId="3852992799" sldId="274"/>
            <ac:picMk id="7" creationId="{213B259C-C833-4A79-AAD1-701FE99CCCDF}"/>
          </ac:picMkLst>
        </pc:picChg>
      </pc:sldChg>
      <pc:sldChg chg="modSp">
        <pc:chgData name="Mikoś Urszula" userId="0f593a33-6808-4fd0-8b7d-5cab86a7628e" providerId="ADAL" clId="{621CEDD2-B74F-4364-AA62-907E33BA0BC9}" dt="2023-08-01T05:26:14.007" v="1824" actId="13244"/>
        <pc:sldMkLst>
          <pc:docMk/>
          <pc:sldMk cId="3960302096" sldId="691"/>
        </pc:sldMkLst>
        <pc:spChg chg="mod">
          <ac:chgData name="Mikoś Urszula" userId="0f593a33-6808-4fd0-8b7d-5cab86a7628e" providerId="ADAL" clId="{621CEDD2-B74F-4364-AA62-907E33BA0BC9}" dt="2023-08-01T05:24:24.124" v="1808" actId="13244"/>
          <ac:spMkLst>
            <pc:docMk/>
            <pc:sldMk cId="3960302096" sldId="691"/>
            <ac:spMk id="5" creationId="{12118C9C-56A6-4451-8007-C4E5EE3584FA}"/>
          </ac:spMkLst>
        </pc:spChg>
        <pc:spChg chg="mod">
          <ac:chgData name="Mikoś Urszula" userId="0f593a33-6808-4fd0-8b7d-5cab86a7628e" providerId="ADAL" clId="{621CEDD2-B74F-4364-AA62-907E33BA0BC9}" dt="2023-08-01T05:24:29.034" v="1809" actId="13244"/>
          <ac:spMkLst>
            <pc:docMk/>
            <pc:sldMk cId="3960302096" sldId="691"/>
            <ac:spMk id="6" creationId="{620CA5ED-C832-4709-A6AF-D5D2BFD3DD89}"/>
          </ac:spMkLst>
        </pc:spChg>
        <pc:spChg chg="mod ord">
          <ac:chgData name="Mikoś Urszula" userId="0f593a33-6808-4fd0-8b7d-5cab86a7628e" providerId="ADAL" clId="{621CEDD2-B74F-4364-AA62-907E33BA0BC9}" dt="2023-08-01T05:26:14.007" v="1824" actId="13244"/>
          <ac:spMkLst>
            <pc:docMk/>
            <pc:sldMk cId="3960302096" sldId="691"/>
            <ac:spMk id="8" creationId="{56AECACC-0A0F-4418-B753-4294111E522C}"/>
          </ac:spMkLst>
        </pc:spChg>
      </pc:sldChg>
      <pc:sldChg chg="modSp">
        <pc:chgData name="Mikoś Urszula" userId="0f593a33-6808-4fd0-8b7d-5cab86a7628e" providerId="ADAL" clId="{621CEDD2-B74F-4364-AA62-907E33BA0BC9}" dt="2023-08-01T05:49:57.542" v="1837" actId="207"/>
        <pc:sldMkLst>
          <pc:docMk/>
          <pc:sldMk cId="349091582" sldId="692"/>
        </pc:sldMkLst>
        <pc:spChg chg="mod">
          <ac:chgData name="Mikoś Urszula" userId="0f593a33-6808-4fd0-8b7d-5cab86a7628e" providerId="ADAL" clId="{621CEDD2-B74F-4364-AA62-907E33BA0BC9}" dt="2023-08-01T05:24:35.749" v="1810" actId="13244"/>
          <ac:spMkLst>
            <pc:docMk/>
            <pc:sldMk cId="349091582" sldId="692"/>
            <ac:spMk id="5" creationId="{12118C9C-56A6-4451-8007-C4E5EE3584FA}"/>
          </ac:spMkLst>
        </pc:spChg>
        <pc:spChg chg="ord">
          <ac:chgData name="Mikoś Urszula" userId="0f593a33-6808-4fd0-8b7d-5cab86a7628e" providerId="ADAL" clId="{621CEDD2-B74F-4364-AA62-907E33BA0BC9}" dt="2023-08-01T05:24:44.034" v="1816"/>
          <ac:spMkLst>
            <pc:docMk/>
            <pc:sldMk cId="349091582" sldId="692"/>
            <ac:spMk id="6" creationId="{620CA5ED-C832-4709-A6AF-D5D2BFD3DD89}"/>
          </ac:spMkLst>
        </pc:spChg>
        <pc:spChg chg="mod">
          <ac:chgData name="Mikoś Urszula" userId="0f593a33-6808-4fd0-8b7d-5cab86a7628e" providerId="ADAL" clId="{621CEDD2-B74F-4364-AA62-907E33BA0BC9}" dt="2023-08-01T05:25:32.132" v="1820" actId="13244"/>
          <ac:spMkLst>
            <pc:docMk/>
            <pc:sldMk cId="349091582" sldId="692"/>
            <ac:spMk id="7" creationId="{DCFB69AF-570C-42D1-8DA3-7457E4ABD03A}"/>
          </ac:spMkLst>
        </pc:spChg>
        <pc:spChg chg="mod">
          <ac:chgData name="Mikoś Urszula" userId="0f593a33-6808-4fd0-8b7d-5cab86a7628e" providerId="ADAL" clId="{621CEDD2-B74F-4364-AA62-907E33BA0BC9}" dt="2023-08-01T05:49:57.542" v="1837" actId="207"/>
          <ac:spMkLst>
            <pc:docMk/>
            <pc:sldMk cId="349091582" sldId="692"/>
            <ac:spMk id="8" creationId="{56AECACC-0A0F-4418-B753-4294111E522C}"/>
          </ac:spMkLst>
        </pc:spChg>
        <pc:spChg chg="mod">
          <ac:chgData name="Mikoś Urszula" userId="0f593a33-6808-4fd0-8b7d-5cab86a7628e" providerId="ADAL" clId="{621CEDD2-B74F-4364-AA62-907E33BA0BC9}" dt="2023-08-01T05:25:41.150" v="1822" actId="13244"/>
          <ac:spMkLst>
            <pc:docMk/>
            <pc:sldMk cId="349091582" sldId="692"/>
            <ac:spMk id="9" creationId="{5FDC3CB1-A69E-49E8-9393-39BB83B4240A}"/>
          </ac:spMkLst>
        </pc:spChg>
        <pc:spChg chg="mod">
          <ac:chgData name="Mikoś Urszula" userId="0f593a33-6808-4fd0-8b7d-5cab86a7628e" providerId="ADAL" clId="{621CEDD2-B74F-4364-AA62-907E33BA0BC9}" dt="2023-08-01T05:26:30.108" v="1825" actId="1076"/>
          <ac:spMkLst>
            <pc:docMk/>
            <pc:sldMk cId="349091582" sldId="692"/>
            <ac:spMk id="10" creationId="{B6B9E703-1D3D-4670-A04D-0D54FA45E04B}"/>
          </ac:spMkLst>
        </pc:spChg>
        <pc:spChg chg="mod">
          <ac:chgData name="Mikoś Urszula" userId="0f593a33-6808-4fd0-8b7d-5cab86a7628e" providerId="ADAL" clId="{621CEDD2-B74F-4364-AA62-907E33BA0BC9}" dt="2023-08-01T05:25:44.431" v="1823" actId="13244"/>
          <ac:spMkLst>
            <pc:docMk/>
            <pc:sldMk cId="349091582" sldId="692"/>
            <ac:spMk id="11" creationId="{6CF7DDE6-5602-4739-9B47-F4D6320C3D62}"/>
          </ac:spMkLst>
        </pc:spChg>
      </pc:sldChg>
      <pc:sldChg chg="modSp">
        <pc:chgData name="Mikoś Urszula" userId="0f593a33-6808-4fd0-8b7d-5cab86a7628e" providerId="ADAL" clId="{621CEDD2-B74F-4364-AA62-907E33BA0BC9}" dt="2023-07-31T11:00:15.138" v="1432" actId="962"/>
        <pc:sldMkLst>
          <pc:docMk/>
          <pc:sldMk cId="3429424324" sldId="749"/>
        </pc:sldMkLst>
        <pc:picChg chg="mod">
          <ac:chgData name="Mikoś Urszula" userId="0f593a33-6808-4fd0-8b7d-5cab86a7628e" providerId="ADAL" clId="{621CEDD2-B74F-4364-AA62-907E33BA0BC9}" dt="2023-07-31T11:00:15.138" v="1432" actId="962"/>
          <ac:picMkLst>
            <pc:docMk/>
            <pc:sldMk cId="3429424324" sldId="749"/>
            <ac:picMk id="5" creationId="{4ACE0303-13E4-4436-8C9F-A983C738E78C}"/>
          </ac:picMkLst>
        </pc:picChg>
      </pc:sldChg>
      <pc:sldChg chg="modSp">
        <pc:chgData name="Mikoś Urszula" userId="0f593a33-6808-4fd0-8b7d-5cab86a7628e" providerId="ADAL" clId="{621CEDD2-B74F-4364-AA62-907E33BA0BC9}" dt="2023-07-31T11:02:09.923" v="1434" actId="962"/>
        <pc:sldMkLst>
          <pc:docMk/>
          <pc:sldMk cId="409294395" sldId="750"/>
        </pc:sldMkLst>
        <pc:picChg chg="mod">
          <ac:chgData name="Mikoś Urszula" userId="0f593a33-6808-4fd0-8b7d-5cab86a7628e" providerId="ADAL" clId="{621CEDD2-B74F-4364-AA62-907E33BA0BC9}" dt="2023-07-31T11:02:09.923" v="1434" actId="962"/>
          <ac:picMkLst>
            <pc:docMk/>
            <pc:sldMk cId="409294395" sldId="750"/>
            <ac:picMk id="5" creationId="{02BDB08A-F633-4466-8627-112A867A5D14}"/>
          </ac:picMkLst>
        </pc:picChg>
      </pc:sldChg>
      <pc:sldChg chg="addSp delSp modSp">
        <pc:chgData name="Mikoś Urszula" userId="0f593a33-6808-4fd0-8b7d-5cab86a7628e" providerId="ADAL" clId="{621CEDD2-B74F-4364-AA62-907E33BA0BC9}" dt="2023-07-31T11:02:15.653" v="1436" actId="962"/>
        <pc:sldMkLst>
          <pc:docMk/>
          <pc:sldMk cId="295934859" sldId="751"/>
        </pc:sldMkLst>
        <pc:spChg chg="add del mod">
          <ac:chgData name="Mikoś Urszula" userId="0f593a33-6808-4fd0-8b7d-5cab86a7628e" providerId="ADAL" clId="{621CEDD2-B74F-4364-AA62-907E33BA0BC9}" dt="2023-07-31T09:47:28.299" v="710"/>
          <ac:spMkLst>
            <pc:docMk/>
            <pc:sldMk cId="295934859" sldId="751"/>
            <ac:spMk id="3" creationId="{E5316143-D819-443E-AAAE-65FAEA63EB67}"/>
          </ac:spMkLst>
        </pc:spChg>
        <pc:picChg chg="mod">
          <ac:chgData name="Mikoś Urszula" userId="0f593a33-6808-4fd0-8b7d-5cab86a7628e" providerId="ADAL" clId="{621CEDD2-B74F-4364-AA62-907E33BA0BC9}" dt="2023-07-31T11:02:15.653" v="1436" actId="962"/>
          <ac:picMkLst>
            <pc:docMk/>
            <pc:sldMk cId="295934859" sldId="751"/>
            <ac:picMk id="8" creationId="{6E9E2F4A-F345-4723-B21C-B11F423CD03C}"/>
          </ac:picMkLst>
        </pc:picChg>
      </pc:sldChg>
      <pc:sldChg chg="modSp">
        <pc:chgData name="Mikoś Urszula" userId="0f593a33-6808-4fd0-8b7d-5cab86a7628e" providerId="ADAL" clId="{621CEDD2-B74F-4364-AA62-907E33BA0BC9}" dt="2023-07-31T11:02:19.646" v="1438" actId="962"/>
        <pc:sldMkLst>
          <pc:docMk/>
          <pc:sldMk cId="2398616852" sldId="752"/>
        </pc:sldMkLst>
        <pc:picChg chg="mod">
          <ac:chgData name="Mikoś Urszula" userId="0f593a33-6808-4fd0-8b7d-5cab86a7628e" providerId="ADAL" clId="{621CEDD2-B74F-4364-AA62-907E33BA0BC9}" dt="2023-07-31T11:02:19.646" v="1438" actId="962"/>
          <ac:picMkLst>
            <pc:docMk/>
            <pc:sldMk cId="2398616852" sldId="752"/>
            <ac:picMk id="5" creationId="{6ADEF2BA-CCDE-495E-90B0-F988590FE31B}"/>
          </ac:picMkLst>
        </pc:picChg>
      </pc:sldChg>
      <pc:sldChg chg="modSp">
        <pc:chgData name="Mikoś Urszula" userId="0f593a33-6808-4fd0-8b7d-5cab86a7628e" providerId="ADAL" clId="{621CEDD2-B74F-4364-AA62-907E33BA0BC9}" dt="2023-08-01T05:28:27.340" v="1836" actId="13244"/>
        <pc:sldMkLst>
          <pc:docMk/>
          <pc:sldMk cId="3142165506" sldId="753"/>
        </pc:sldMkLst>
        <pc:spChg chg="mod">
          <ac:chgData name="Mikoś Urszula" userId="0f593a33-6808-4fd0-8b7d-5cab86a7628e" providerId="ADAL" clId="{621CEDD2-B74F-4364-AA62-907E33BA0BC9}" dt="2023-08-01T05:28:17.755" v="1835" actId="13244"/>
          <ac:spMkLst>
            <pc:docMk/>
            <pc:sldMk cId="3142165506" sldId="753"/>
            <ac:spMk id="2" creationId="{E9C21426-C1B1-48DC-9E3C-2735DA8D52F9}"/>
          </ac:spMkLst>
        </pc:spChg>
        <pc:spChg chg="mod">
          <ac:chgData name="Mikoś Urszula" userId="0f593a33-6808-4fd0-8b7d-5cab86a7628e" providerId="ADAL" clId="{621CEDD2-B74F-4364-AA62-907E33BA0BC9}" dt="2023-08-01T05:28:27.340" v="1836" actId="13244"/>
          <ac:spMkLst>
            <pc:docMk/>
            <pc:sldMk cId="3142165506" sldId="753"/>
            <ac:spMk id="10" creationId="{63A8D510-59F2-4DCA-B240-45C18CBE3E04}"/>
          </ac:spMkLst>
        </pc:spChg>
        <pc:spChg chg="mod">
          <ac:chgData name="Mikoś Urszula" userId="0f593a33-6808-4fd0-8b7d-5cab86a7628e" providerId="ADAL" clId="{621CEDD2-B74F-4364-AA62-907E33BA0BC9}" dt="2023-08-01T05:10:45.336" v="1722" actId="962"/>
          <ac:spMkLst>
            <pc:docMk/>
            <pc:sldMk cId="3142165506" sldId="753"/>
            <ac:spMk id="11" creationId="{36E815F9-904F-4AD8-8EC6-46CB8347BE5D}"/>
          </ac:spMkLst>
        </pc:spChg>
        <pc:spChg chg="mod">
          <ac:chgData name="Mikoś Urszula" userId="0f593a33-6808-4fd0-8b7d-5cab86a7628e" providerId="ADAL" clId="{621CEDD2-B74F-4364-AA62-907E33BA0BC9}" dt="2023-08-01T05:13:08.107" v="1731" actId="962"/>
          <ac:spMkLst>
            <pc:docMk/>
            <pc:sldMk cId="3142165506" sldId="753"/>
            <ac:spMk id="12" creationId="{209C9801-34D3-49A9-A792-63041FEFEA25}"/>
          </ac:spMkLst>
        </pc:spChg>
        <pc:picChg chg="mod">
          <ac:chgData name="Mikoś Urszula" userId="0f593a33-6808-4fd0-8b7d-5cab86a7628e" providerId="ADAL" clId="{621CEDD2-B74F-4364-AA62-907E33BA0BC9}" dt="2023-07-31T11:02:24.025" v="1440" actId="962"/>
          <ac:picMkLst>
            <pc:docMk/>
            <pc:sldMk cId="3142165506" sldId="753"/>
            <ac:picMk id="9" creationId="{244763C5-2BF4-41D7-BCCF-FEE56944F4B7}"/>
          </ac:picMkLst>
        </pc:picChg>
      </pc:sldChg>
      <pc:sldChg chg="modSp">
        <pc:chgData name="Mikoś Urszula" userId="0f593a33-6808-4fd0-8b7d-5cab86a7628e" providerId="ADAL" clId="{621CEDD2-B74F-4364-AA62-907E33BA0BC9}" dt="2023-07-31T11:02:35.412" v="1442" actId="962"/>
        <pc:sldMkLst>
          <pc:docMk/>
          <pc:sldMk cId="1150311850" sldId="754"/>
        </pc:sldMkLst>
        <pc:picChg chg="mod">
          <ac:chgData name="Mikoś Urszula" userId="0f593a33-6808-4fd0-8b7d-5cab86a7628e" providerId="ADAL" clId="{621CEDD2-B74F-4364-AA62-907E33BA0BC9}" dt="2023-07-31T11:02:35.412" v="1442" actId="962"/>
          <ac:picMkLst>
            <pc:docMk/>
            <pc:sldMk cId="1150311850" sldId="754"/>
            <ac:picMk id="5" creationId="{3FA9456E-357E-48EB-A710-7CB729DA55DE}"/>
          </ac:picMkLst>
        </pc:picChg>
      </pc:sldChg>
      <pc:sldChg chg="modSp">
        <pc:chgData name="Mikoś Urszula" userId="0f593a33-6808-4fd0-8b7d-5cab86a7628e" providerId="ADAL" clId="{621CEDD2-B74F-4364-AA62-907E33BA0BC9}" dt="2023-07-31T11:02:40.539" v="1444" actId="962"/>
        <pc:sldMkLst>
          <pc:docMk/>
          <pc:sldMk cId="3078246702" sldId="755"/>
        </pc:sldMkLst>
        <pc:picChg chg="mod">
          <ac:chgData name="Mikoś Urszula" userId="0f593a33-6808-4fd0-8b7d-5cab86a7628e" providerId="ADAL" clId="{621CEDD2-B74F-4364-AA62-907E33BA0BC9}" dt="2023-07-31T11:02:40.539" v="1444" actId="962"/>
          <ac:picMkLst>
            <pc:docMk/>
            <pc:sldMk cId="3078246702" sldId="755"/>
            <ac:picMk id="5" creationId="{4346D32A-7EA8-482A-B582-F2439739DBB9}"/>
          </ac:picMkLst>
        </pc:picChg>
      </pc:sldChg>
      <pc:sldChg chg="modSp">
        <pc:chgData name="Mikoś Urszula" userId="0f593a33-6808-4fd0-8b7d-5cab86a7628e" providerId="ADAL" clId="{621CEDD2-B74F-4364-AA62-907E33BA0BC9}" dt="2023-07-31T11:02:44.032" v="1446" actId="962"/>
        <pc:sldMkLst>
          <pc:docMk/>
          <pc:sldMk cId="54677450" sldId="756"/>
        </pc:sldMkLst>
        <pc:picChg chg="mod">
          <ac:chgData name="Mikoś Urszula" userId="0f593a33-6808-4fd0-8b7d-5cab86a7628e" providerId="ADAL" clId="{621CEDD2-B74F-4364-AA62-907E33BA0BC9}" dt="2023-07-31T11:02:44.032" v="1446" actId="962"/>
          <ac:picMkLst>
            <pc:docMk/>
            <pc:sldMk cId="54677450" sldId="756"/>
            <ac:picMk id="5" creationId="{69AB778A-2707-431D-B183-EAAF17099DCC}"/>
          </ac:picMkLst>
        </pc:picChg>
      </pc:sldChg>
      <pc:sldChg chg="modSp">
        <pc:chgData name="Mikoś Urszula" userId="0f593a33-6808-4fd0-8b7d-5cab86a7628e" providerId="ADAL" clId="{621CEDD2-B74F-4364-AA62-907E33BA0BC9}" dt="2023-07-31T11:02:46.838" v="1448" actId="962"/>
        <pc:sldMkLst>
          <pc:docMk/>
          <pc:sldMk cId="2422269136" sldId="757"/>
        </pc:sldMkLst>
        <pc:picChg chg="mod">
          <ac:chgData name="Mikoś Urszula" userId="0f593a33-6808-4fd0-8b7d-5cab86a7628e" providerId="ADAL" clId="{621CEDD2-B74F-4364-AA62-907E33BA0BC9}" dt="2023-07-31T11:02:46.838" v="1448" actId="962"/>
          <ac:picMkLst>
            <pc:docMk/>
            <pc:sldMk cId="2422269136" sldId="757"/>
            <ac:picMk id="5" creationId="{4D26F50A-AE41-4DB2-AA95-A681F52F48C9}"/>
          </ac:picMkLst>
        </pc:picChg>
      </pc:sldChg>
      <pc:sldChg chg="modSp">
        <pc:chgData name="Mikoś Urszula" userId="0f593a33-6808-4fd0-8b7d-5cab86a7628e" providerId="ADAL" clId="{621CEDD2-B74F-4364-AA62-907E33BA0BC9}" dt="2023-08-01T05:28:08.551" v="1834" actId="962"/>
        <pc:sldMkLst>
          <pc:docMk/>
          <pc:sldMk cId="1570245364" sldId="758"/>
        </pc:sldMkLst>
        <pc:spChg chg="mod">
          <ac:chgData name="Mikoś Urszula" userId="0f593a33-6808-4fd0-8b7d-5cab86a7628e" providerId="ADAL" clId="{621CEDD2-B74F-4364-AA62-907E33BA0BC9}" dt="2023-08-01T05:28:08.551" v="1834" actId="962"/>
          <ac:spMkLst>
            <pc:docMk/>
            <pc:sldMk cId="1570245364" sldId="758"/>
            <ac:spMk id="2" creationId="{480B03DE-AE5C-4072-888A-2B33EB0F33F4}"/>
          </ac:spMkLst>
        </pc:spChg>
        <pc:picChg chg="mod">
          <ac:chgData name="Mikoś Urszula" userId="0f593a33-6808-4fd0-8b7d-5cab86a7628e" providerId="ADAL" clId="{621CEDD2-B74F-4364-AA62-907E33BA0BC9}" dt="2023-07-31T11:00:06.513" v="1430" actId="962"/>
          <ac:picMkLst>
            <pc:docMk/>
            <pc:sldMk cId="1570245364" sldId="758"/>
            <ac:picMk id="5" creationId="{2600B4E5-1988-43C6-B535-E972CBC1666A}"/>
          </ac:picMkLst>
        </pc:picChg>
      </pc:sldChg>
      <pc:sldChg chg="modSp">
        <pc:chgData name="Mikoś Urszula" userId="0f593a33-6808-4fd0-8b7d-5cab86a7628e" providerId="ADAL" clId="{621CEDD2-B74F-4364-AA62-907E33BA0BC9}" dt="2023-08-01T05:27:25.058" v="1830" actId="13244"/>
        <pc:sldMkLst>
          <pc:docMk/>
          <pc:sldMk cId="570320203" sldId="761"/>
        </pc:sldMkLst>
        <pc:spChg chg="mod">
          <ac:chgData name="Mikoś Urszula" userId="0f593a33-6808-4fd0-8b7d-5cab86a7628e" providerId="ADAL" clId="{621CEDD2-B74F-4364-AA62-907E33BA0BC9}" dt="2023-08-01T05:27:09.155" v="1828" actId="13244"/>
          <ac:spMkLst>
            <pc:docMk/>
            <pc:sldMk cId="570320203" sldId="761"/>
            <ac:spMk id="3" creationId="{92043E49-FA6E-410E-B076-E1BA5D781387}"/>
          </ac:spMkLst>
        </pc:spChg>
        <pc:spChg chg="mod">
          <ac:chgData name="Mikoś Urszula" userId="0f593a33-6808-4fd0-8b7d-5cab86a7628e" providerId="ADAL" clId="{621CEDD2-B74F-4364-AA62-907E33BA0BC9}" dt="2023-08-01T05:27:25.058" v="1830" actId="13244"/>
          <ac:spMkLst>
            <pc:docMk/>
            <pc:sldMk cId="570320203" sldId="761"/>
            <ac:spMk id="4" creationId="{0CEA6F46-8C9C-4A57-AEB5-E85436D9377A}"/>
          </ac:spMkLst>
        </pc:spChg>
        <pc:spChg chg="mod">
          <ac:chgData name="Mikoś Urszula" userId="0f593a33-6808-4fd0-8b7d-5cab86a7628e" providerId="ADAL" clId="{621CEDD2-B74F-4364-AA62-907E33BA0BC9}" dt="2023-08-01T05:27:20.577" v="1829" actId="13244"/>
          <ac:spMkLst>
            <pc:docMk/>
            <pc:sldMk cId="570320203" sldId="761"/>
            <ac:spMk id="7" creationId="{C5FB3955-ABFF-4AAA-A4EC-8DCD97B60407}"/>
          </ac:spMkLst>
        </pc:spChg>
        <pc:spChg chg="mod">
          <ac:chgData name="Mikoś Urszula" userId="0f593a33-6808-4fd0-8b7d-5cab86a7628e" providerId="ADAL" clId="{621CEDD2-B74F-4364-AA62-907E33BA0BC9}" dt="2023-08-01T05:26:58.063" v="1827" actId="962"/>
          <ac:spMkLst>
            <pc:docMk/>
            <pc:sldMk cId="570320203" sldId="761"/>
            <ac:spMk id="15" creationId="{1A365829-BF54-41E6-86AE-EC571D59EF72}"/>
          </ac:spMkLst>
        </pc:spChg>
      </pc:sldChg>
      <pc:sldChg chg="modSp">
        <pc:chgData name="Mikoś Urszula" userId="0f593a33-6808-4fd0-8b7d-5cab86a7628e" providerId="ADAL" clId="{621CEDD2-B74F-4364-AA62-907E33BA0BC9}" dt="2023-08-01T05:24:14.625" v="1807" actId="13244"/>
        <pc:sldMkLst>
          <pc:docMk/>
          <pc:sldMk cId="1829054230" sldId="764"/>
        </pc:sldMkLst>
        <pc:spChg chg="mod">
          <ac:chgData name="Mikoś Urszula" userId="0f593a33-6808-4fd0-8b7d-5cab86a7628e" providerId="ADAL" clId="{621CEDD2-B74F-4364-AA62-907E33BA0BC9}" dt="2023-08-01T05:24:14.625" v="1807" actId="13244"/>
          <ac:spMkLst>
            <pc:docMk/>
            <pc:sldMk cId="1829054230" sldId="764"/>
            <ac:spMk id="2" creationId="{480B03DE-AE5C-4072-888A-2B33EB0F33F4}"/>
          </ac:spMkLst>
        </pc:spChg>
        <pc:spChg chg="mod">
          <ac:chgData name="Mikoś Urszula" userId="0f593a33-6808-4fd0-8b7d-5cab86a7628e" providerId="ADAL" clId="{621CEDD2-B74F-4364-AA62-907E33BA0BC9}" dt="2023-07-31T08:00:40.575" v="4" actId="20577"/>
          <ac:spMkLst>
            <pc:docMk/>
            <pc:sldMk cId="1829054230" sldId="764"/>
            <ac:spMk id="3" creationId="{E0A4F5A7-E379-471C-958A-C33378013F3C}"/>
          </ac:spMkLst>
        </pc:spChg>
      </pc:sldChg>
      <pc:sldChg chg="modSp">
        <pc:chgData name="Mikoś Urszula" userId="0f593a33-6808-4fd0-8b7d-5cab86a7628e" providerId="ADAL" clId="{621CEDD2-B74F-4364-AA62-907E33BA0BC9}" dt="2023-08-01T05:27:41.076" v="1832" actId="962"/>
        <pc:sldMkLst>
          <pc:docMk/>
          <pc:sldMk cId="270762815" sldId="765"/>
        </pc:sldMkLst>
        <pc:spChg chg="mod">
          <ac:chgData name="Mikoś Urszula" userId="0f593a33-6808-4fd0-8b7d-5cab86a7628e" providerId="ADAL" clId="{621CEDD2-B74F-4364-AA62-907E33BA0BC9}" dt="2023-08-01T05:27:41.076" v="1832" actId="962"/>
          <ac:spMkLst>
            <pc:docMk/>
            <pc:sldMk cId="270762815" sldId="765"/>
            <ac:spMk id="2" creationId="{480B03DE-AE5C-4072-888A-2B33EB0F33F4}"/>
          </ac:spMkLst>
        </pc:spChg>
        <pc:picChg chg="mod">
          <ac:chgData name="Mikoś Urszula" userId="0f593a33-6808-4fd0-8b7d-5cab86a7628e" providerId="ADAL" clId="{621CEDD2-B74F-4364-AA62-907E33BA0BC9}" dt="2023-07-31T10:59:43.876" v="1346" actId="962"/>
          <ac:picMkLst>
            <pc:docMk/>
            <pc:sldMk cId="270762815" sldId="765"/>
            <ac:picMk id="5" creationId="{70D099AF-137B-4A63-A206-D57D686E0B3F}"/>
          </ac:picMkLst>
        </pc:picChg>
      </pc:sldChg>
      <pc:sldChg chg="modSp">
        <pc:chgData name="Mikoś Urszula" userId="0f593a33-6808-4fd0-8b7d-5cab86a7628e" providerId="ADAL" clId="{621CEDD2-B74F-4364-AA62-907E33BA0BC9}" dt="2023-08-01T05:54:49.419" v="1844" actId="14100"/>
        <pc:sldMkLst>
          <pc:docMk/>
          <pc:sldMk cId="1642104952" sldId="770"/>
        </pc:sldMkLst>
        <pc:spChg chg="mod">
          <ac:chgData name="Mikoś Urszula" userId="0f593a33-6808-4fd0-8b7d-5cab86a7628e" providerId="ADAL" clId="{621CEDD2-B74F-4364-AA62-907E33BA0BC9}" dt="2023-08-01T05:54:14.248" v="1842" actId="13244"/>
          <ac:spMkLst>
            <pc:docMk/>
            <pc:sldMk cId="1642104952" sldId="770"/>
            <ac:spMk id="2" creationId="{B6961B8E-E203-4C3D-A3A0-E6CF9ABC18F4}"/>
          </ac:spMkLst>
        </pc:spChg>
        <pc:spChg chg="mod">
          <ac:chgData name="Mikoś Urszula" userId="0f593a33-6808-4fd0-8b7d-5cab86a7628e" providerId="ADAL" clId="{621CEDD2-B74F-4364-AA62-907E33BA0BC9}" dt="2023-08-01T05:54:49.419" v="1844" actId="14100"/>
          <ac:spMkLst>
            <pc:docMk/>
            <pc:sldMk cId="1642104952" sldId="770"/>
            <ac:spMk id="4" creationId="{DCBFE3B8-8989-4259-8885-54D61C3CDEA8}"/>
          </ac:spMkLst>
        </pc:spChg>
        <pc:picChg chg="mod">
          <ac:chgData name="Mikoś Urszula" userId="0f593a33-6808-4fd0-8b7d-5cab86a7628e" providerId="ADAL" clId="{621CEDD2-B74F-4364-AA62-907E33BA0BC9}" dt="2023-08-01T05:52:50.810" v="1840" actId="962"/>
          <ac:picMkLst>
            <pc:docMk/>
            <pc:sldMk cId="1642104952" sldId="770"/>
            <ac:picMk id="8" creationId="{25B8BE6D-B7BD-4731-8E2C-1141D44FECEC}"/>
          </ac:picMkLst>
        </pc:picChg>
      </pc:sldChg>
      <pc:sldChg chg="addSp delSp modSp">
        <pc:chgData name="Mikoś Urszula" userId="0f593a33-6808-4fd0-8b7d-5cab86a7628e" providerId="ADAL" clId="{621CEDD2-B74F-4364-AA62-907E33BA0BC9}" dt="2023-07-31T11:04:12.733" v="1544" actId="122"/>
        <pc:sldMkLst>
          <pc:docMk/>
          <pc:sldMk cId="497278833" sldId="773"/>
        </pc:sldMkLst>
        <pc:spChg chg="add del mod">
          <ac:chgData name="Mikoś Urszula" userId="0f593a33-6808-4fd0-8b7d-5cab86a7628e" providerId="ADAL" clId="{621CEDD2-B74F-4364-AA62-907E33BA0BC9}" dt="2023-07-31T11:03:45.313" v="1511"/>
          <ac:spMkLst>
            <pc:docMk/>
            <pc:sldMk cId="497278833" sldId="773"/>
            <ac:spMk id="2" creationId="{851F762E-3CF9-44F2-B695-3CD07159F65D}"/>
          </ac:spMkLst>
        </pc:spChg>
        <pc:spChg chg="mod">
          <ac:chgData name="Mikoś Urszula" userId="0f593a33-6808-4fd0-8b7d-5cab86a7628e" providerId="ADAL" clId="{621CEDD2-B74F-4364-AA62-907E33BA0BC9}" dt="2023-07-31T08:00:11.598" v="2" actId="20577"/>
          <ac:spMkLst>
            <pc:docMk/>
            <pc:sldMk cId="497278833" sldId="773"/>
            <ac:spMk id="2" creationId="{C545FC6E-4AC5-4991-991E-F3BBE3EF9511}"/>
          </ac:spMkLst>
        </pc:spChg>
        <pc:spChg chg="add del mod">
          <ac:chgData name="Mikoś Urszula" userId="0f593a33-6808-4fd0-8b7d-5cab86a7628e" providerId="ADAL" clId="{621CEDD2-B74F-4364-AA62-907E33BA0BC9}" dt="2023-07-31T11:03:45.313" v="1511"/>
          <ac:spMkLst>
            <pc:docMk/>
            <pc:sldMk cId="497278833" sldId="773"/>
            <ac:spMk id="3" creationId="{8B6B1A81-67B3-4F13-A9EB-1CE411844BD8}"/>
          </ac:spMkLst>
        </pc:spChg>
        <pc:spChg chg="add mod">
          <ac:chgData name="Mikoś Urszula" userId="0f593a33-6808-4fd0-8b7d-5cab86a7628e" providerId="ADAL" clId="{621CEDD2-B74F-4364-AA62-907E33BA0BC9}" dt="2023-07-31T11:04:12.733" v="1544" actId="122"/>
          <ac:spMkLst>
            <pc:docMk/>
            <pc:sldMk cId="497278833" sldId="773"/>
            <ac:spMk id="5" creationId="{A533CF9D-738C-4145-9E4F-316A2EFDCAF5}"/>
          </ac:spMkLst>
        </pc:spChg>
        <pc:picChg chg="mod">
          <ac:chgData name="Mikoś Urszula" userId="0f593a33-6808-4fd0-8b7d-5cab86a7628e" providerId="ADAL" clId="{621CEDD2-B74F-4364-AA62-907E33BA0BC9}" dt="2023-07-31T11:03:05.612" v="1510" actId="962"/>
          <ac:picMkLst>
            <pc:docMk/>
            <pc:sldMk cId="497278833" sldId="773"/>
            <ac:picMk id="6" creationId="{6B18A10F-F80C-424A-AE33-A8E60DD821F4}"/>
          </ac:picMkLst>
        </pc:picChg>
      </pc:sldChg>
    </pc:docChg>
  </pc:docChgLst>
  <pc:docChgLst>
    <pc:chgData name="Mikoś Urszula" userId="0f593a33-6808-4fd0-8b7d-5cab86a7628e" providerId="ADAL" clId="{D5CF5FF0-65BC-483D-A0F0-20E3B32C49D0}"/>
    <pc:docChg chg="modSld">
      <pc:chgData name="Mikoś Urszula" userId="0f593a33-6808-4fd0-8b7d-5cab86a7628e" providerId="ADAL" clId="{D5CF5FF0-65BC-483D-A0F0-20E3B32C49D0}" dt="2023-09-28T08:38:34.783" v="5" actId="13244"/>
      <pc:docMkLst>
        <pc:docMk/>
      </pc:docMkLst>
      <pc:sldChg chg="modSp">
        <pc:chgData name="Mikoś Urszula" userId="0f593a33-6808-4fd0-8b7d-5cab86a7628e" providerId="ADAL" clId="{D5CF5FF0-65BC-483D-A0F0-20E3B32C49D0}" dt="2023-09-28T08:38:34.783" v="5" actId="13244"/>
        <pc:sldMkLst>
          <pc:docMk/>
          <pc:sldMk cId="1642104952" sldId="770"/>
        </pc:sldMkLst>
        <pc:spChg chg="mod">
          <ac:chgData name="Mikoś Urszula" userId="0f593a33-6808-4fd0-8b7d-5cab86a7628e" providerId="ADAL" clId="{D5CF5FF0-65BC-483D-A0F0-20E3B32C49D0}" dt="2023-09-28T08:38:13.430" v="3" actId="13244"/>
          <ac:spMkLst>
            <pc:docMk/>
            <pc:sldMk cId="1642104952" sldId="770"/>
            <ac:spMk id="2" creationId="{B6961B8E-E203-4C3D-A3A0-E6CF9ABC18F4}"/>
          </ac:spMkLst>
        </pc:spChg>
        <pc:spChg chg="mod">
          <ac:chgData name="Mikoś Urszula" userId="0f593a33-6808-4fd0-8b7d-5cab86a7628e" providerId="ADAL" clId="{D5CF5FF0-65BC-483D-A0F0-20E3B32C49D0}" dt="2023-09-28T08:38:34.783" v="5" actId="13244"/>
          <ac:spMkLst>
            <pc:docMk/>
            <pc:sldMk cId="1642104952" sldId="770"/>
            <ac:spMk id="4" creationId="{DCBFE3B8-8989-4259-8885-54D61C3CDEA8}"/>
          </ac:spMkLst>
        </pc:spChg>
        <pc:picChg chg="mod ord">
          <ac:chgData name="Mikoś Urszula" userId="0f593a33-6808-4fd0-8b7d-5cab86a7628e" providerId="ADAL" clId="{D5CF5FF0-65BC-483D-A0F0-20E3B32C49D0}" dt="2023-09-28T08:38:32.872" v="4" actId="13244"/>
          <ac:picMkLst>
            <pc:docMk/>
            <pc:sldMk cId="1642104952" sldId="770"/>
            <ac:picMk id="8" creationId="{25B8BE6D-B7BD-4731-8E2C-1141D44FECEC}"/>
          </ac:picMkLst>
        </pc:picChg>
      </pc:sldChg>
    </pc:docChg>
  </pc:docChgLst>
  <pc:docChgLst>
    <pc:chgData name="Mikoś Urszula" userId="S::mikosu@slaskie.pl::0f593a33-6808-4fd0-8b7d-5cab86a7628e" providerId="AD" clId="Web-{92C28EAB-918C-4446-8C43-D3601837CD47}"/>
    <pc:docChg chg="modSld">
      <pc:chgData name="Mikoś Urszula" userId="S::mikosu@slaskie.pl::0f593a33-6808-4fd0-8b7d-5cab86a7628e" providerId="AD" clId="Web-{92C28EAB-918C-4446-8C43-D3601837CD47}" dt="2023-07-31T08:55:37.327" v="8" actId="14100"/>
      <pc:docMkLst>
        <pc:docMk/>
      </pc:docMkLst>
      <pc:sldChg chg="addSp delSp">
        <pc:chgData name="Mikoś Urszula" userId="S::mikosu@slaskie.pl::0f593a33-6808-4fd0-8b7d-5cab86a7628e" providerId="AD" clId="Web-{92C28EAB-918C-4446-8C43-D3601837CD47}" dt="2023-07-31T08:54:16.589" v="4"/>
        <pc:sldMkLst>
          <pc:docMk/>
          <pc:sldMk cId="3325994817" sldId="260"/>
        </pc:sldMkLst>
        <pc:grpChg chg="add del">
          <ac:chgData name="Mikoś Urszula" userId="S::mikosu@slaskie.pl::0f593a33-6808-4fd0-8b7d-5cab86a7628e" providerId="AD" clId="Web-{92C28EAB-918C-4446-8C43-D3601837CD47}" dt="2023-07-31T08:54:16.589" v="4"/>
          <ac:grpSpMkLst>
            <pc:docMk/>
            <pc:sldMk cId="3325994817" sldId="260"/>
            <ac:grpSpMk id="4" creationId="{8BD29868-21BA-4C85-B33B-626BEE339E1A}"/>
          </ac:grpSpMkLst>
        </pc:grpChg>
      </pc:sldChg>
      <pc:sldChg chg="addSp delSp modSp">
        <pc:chgData name="Mikoś Urszula" userId="S::mikosu@slaskie.pl::0f593a33-6808-4fd0-8b7d-5cab86a7628e" providerId="AD" clId="Web-{92C28EAB-918C-4446-8C43-D3601837CD47}" dt="2023-07-31T08:55:37.327" v="8" actId="14100"/>
        <pc:sldMkLst>
          <pc:docMk/>
          <pc:sldMk cId="497278833" sldId="773"/>
        </pc:sldMkLst>
        <pc:spChg chg="add del mod">
          <ac:chgData name="Mikoś Urszula" userId="S::mikosu@slaskie.pl::0f593a33-6808-4fd0-8b7d-5cab86a7628e" providerId="AD" clId="Web-{92C28EAB-918C-4446-8C43-D3601837CD47}" dt="2023-07-31T08:55:37.327" v="8" actId="14100"/>
          <ac:spMkLst>
            <pc:docMk/>
            <pc:sldMk cId="497278833" sldId="773"/>
            <ac:spMk id="4" creationId="{E29DFEC8-3CAC-43ED-83E5-626D8A5F400B}"/>
          </ac:spMkLst>
        </pc:spChg>
      </pc:sldChg>
    </pc:docChg>
  </pc:docChgLst>
  <pc:docChgLst>
    <pc:chgData name="Mikoś Urszula" userId="0f593a33-6808-4fd0-8b7d-5cab86a7628e" providerId="ADAL" clId="{F0326AAC-B411-45AE-9B2B-0498C15C2FB9}"/>
    <pc:docChg chg="undo modSld">
      <pc:chgData name="Mikoś Urszula" userId="0f593a33-6808-4fd0-8b7d-5cab86a7628e" providerId="ADAL" clId="{F0326AAC-B411-45AE-9B2B-0498C15C2FB9}" dt="2023-07-19T06:34:27.423" v="32" actId="113"/>
      <pc:docMkLst>
        <pc:docMk/>
      </pc:docMkLst>
      <pc:sldChg chg="modSp">
        <pc:chgData name="Mikoś Urszula" userId="0f593a33-6808-4fd0-8b7d-5cab86a7628e" providerId="ADAL" clId="{F0326AAC-B411-45AE-9B2B-0498C15C2FB9}" dt="2023-07-19T06:34:27.423" v="32" actId="113"/>
        <pc:sldMkLst>
          <pc:docMk/>
          <pc:sldMk cId="3325994817" sldId="260"/>
        </pc:sldMkLst>
        <pc:spChg chg="mod">
          <ac:chgData name="Mikoś Urszula" userId="0f593a33-6808-4fd0-8b7d-5cab86a7628e" providerId="ADAL" clId="{F0326AAC-B411-45AE-9B2B-0498C15C2FB9}" dt="2023-07-19T06:34:27.423" v="32" actId="113"/>
          <ac:spMkLst>
            <pc:docMk/>
            <pc:sldMk cId="3325994817" sldId="260"/>
            <ac:spMk id="12" creationId="{20D15C57-6318-468B-8420-59416F315FF6}"/>
          </ac:spMkLst>
        </pc:spChg>
      </pc:sldChg>
      <pc:sldChg chg="modSp">
        <pc:chgData name="Mikoś Urszula" userId="0f593a33-6808-4fd0-8b7d-5cab86a7628e" providerId="ADAL" clId="{F0326AAC-B411-45AE-9B2B-0498C15C2FB9}" dt="2023-07-19T06:31:36.591" v="31" actId="20577"/>
        <pc:sldMkLst>
          <pc:docMk/>
          <pc:sldMk cId="88451157" sldId="439"/>
        </pc:sldMkLst>
        <pc:spChg chg="mod">
          <ac:chgData name="Mikoś Urszula" userId="0f593a33-6808-4fd0-8b7d-5cab86a7628e" providerId="ADAL" clId="{F0326AAC-B411-45AE-9B2B-0498C15C2FB9}" dt="2023-07-19T06:31:36.591" v="31" actId="20577"/>
          <ac:spMkLst>
            <pc:docMk/>
            <pc:sldMk cId="88451157" sldId="439"/>
            <ac:spMk id="3" creationId="{E0A4F5A7-E379-471C-958A-C33378013F3C}"/>
          </ac:spMkLst>
        </pc:spChg>
      </pc:sldChg>
      <pc:sldChg chg="modSp">
        <pc:chgData name="Mikoś Urszula" userId="0f593a33-6808-4fd0-8b7d-5cab86a7628e" providerId="ADAL" clId="{F0326AAC-B411-45AE-9B2B-0498C15C2FB9}" dt="2023-07-19T06:29:38.159" v="2" actId="255"/>
        <pc:sldMkLst>
          <pc:docMk/>
          <pc:sldMk cId="623842639" sldId="732"/>
        </pc:sldMkLst>
        <pc:spChg chg="mod">
          <ac:chgData name="Mikoś Urszula" userId="0f593a33-6808-4fd0-8b7d-5cab86a7628e" providerId="ADAL" clId="{F0326AAC-B411-45AE-9B2B-0498C15C2FB9}" dt="2023-07-19T06:29:38.159" v="2" actId="255"/>
          <ac:spMkLst>
            <pc:docMk/>
            <pc:sldMk cId="623842639" sldId="732"/>
            <ac:spMk id="2" creationId="{480B03DE-AE5C-4072-888A-2B33EB0F33F4}"/>
          </ac:spMkLst>
        </pc:spChg>
      </pc:sldChg>
    </pc:docChg>
  </pc:docChgLst>
  <pc:docChgLst>
    <pc:chgData name="Majkowska Julia" userId="S::majkowskaj@slaskie.pl::731bca7c-5256-4dcb-95e7-4b8dc9c8e37c" providerId="AD" clId="Web-{A3309E20-1CB2-409F-BAD2-7CE0A679F273}"/>
    <pc:docChg chg="modSld sldOrd">
      <pc:chgData name="Majkowska Julia" userId="S::majkowskaj@slaskie.pl::731bca7c-5256-4dcb-95e7-4b8dc9c8e37c" providerId="AD" clId="Web-{A3309E20-1CB2-409F-BAD2-7CE0A679F273}" dt="2023-07-31T08:49:47.516" v="23"/>
      <pc:docMkLst>
        <pc:docMk/>
      </pc:docMkLst>
      <pc:sldChg chg="addSp delSp modSp">
        <pc:chgData name="Majkowska Julia" userId="S::majkowskaj@slaskie.pl::731bca7c-5256-4dcb-95e7-4b8dc9c8e37c" providerId="AD" clId="Web-{A3309E20-1CB2-409F-BAD2-7CE0A679F273}" dt="2023-07-31T08:49:47.516" v="23"/>
        <pc:sldMkLst>
          <pc:docMk/>
          <pc:sldMk cId="3325994817" sldId="260"/>
        </pc:sldMkLst>
        <pc:spChg chg="add del mod">
          <ac:chgData name="Majkowska Julia" userId="S::majkowskaj@slaskie.pl::731bca7c-5256-4dcb-95e7-4b8dc9c8e37c" providerId="AD" clId="Web-{A3309E20-1CB2-409F-BAD2-7CE0A679F273}" dt="2023-07-31T08:49:47.516" v="23"/>
          <ac:spMkLst>
            <pc:docMk/>
            <pc:sldMk cId="3325994817" sldId="260"/>
            <ac:spMk id="3" creationId="{0F24C40E-E4C5-A440-643D-31009F6DB94F}"/>
          </ac:spMkLst>
        </pc:spChg>
        <pc:spChg chg="del mod">
          <ac:chgData name="Majkowska Julia" userId="S::majkowskaj@slaskie.pl::731bca7c-5256-4dcb-95e7-4b8dc9c8e37c" providerId="AD" clId="Web-{A3309E20-1CB2-409F-BAD2-7CE0A679F273}" dt="2023-07-31T08:49:45.813" v="22"/>
          <ac:spMkLst>
            <pc:docMk/>
            <pc:sldMk cId="3325994817" sldId="260"/>
            <ac:spMk id="6" creationId="{0CD17717-5751-F730-50BD-CBB39F57635A}"/>
          </ac:spMkLst>
        </pc:spChg>
      </pc:sldChg>
      <pc:sldChg chg="modSp">
        <pc:chgData name="Majkowska Julia" userId="S::majkowskaj@slaskie.pl::731bca7c-5256-4dcb-95e7-4b8dc9c8e37c" providerId="AD" clId="Web-{A3309E20-1CB2-409F-BAD2-7CE0A679F273}" dt="2023-07-31T08:48:36.200" v="17" actId="14100"/>
        <pc:sldMkLst>
          <pc:docMk/>
          <pc:sldMk cId="88451157" sldId="439"/>
        </pc:sldMkLst>
        <pc:spChg chg="mod">
          <ac:chgData name="Majkowska Julia" userId="S::majkowskaj@slaskie.pl::731bca7c-5256-4dcb-95e7-4b8dc9c8e37c" providerId="AD" clId="Web-{A3309E20-1CB2-409F-BAD2-7CE0A679F273}" dt="2023-07-31T08:48:36.200" v="17" actId="14100"/>
          <ac:spMkLst>
            <pc:docMk/>
            <pc:sldMk cId="88451157" sldId="439"/>
            <ac:spMk id="3" creationId="{E0A4F5A7-E379-471C-958A-C33378013F3C}"/>
          </ac:spMkLst>
        </pc:spChg>
      </pc:sldChg>
      <pc:sldChg chg="ord">
        <pc:chgData name="Majkowska Julia" userId="S::majkowskaj@slaskie.pl::731bca7c-5256-4dcb-95e7-4b8dc9c8e37c" providerId="AD" clId="Web-{A3309E20-1CB2-409F-BAD2-7CE0A679F273}" dt="2023-07-31T08:45:04.816" v="4"/>
        <pc:sldMkLst>
          <pc:docMk/>
          <pc:sldMk cId="3405464910" sldId="743"/>
        </pc:sldMkLst>
      </pc:sldChg>
      <pc:sldChg chg="modSp">
        <pc:chgData name="Majkowska Julia" userId="S::majkowskaj@slaskie.pl::731bca7c-5256-4dcb-95e7-4b8dc9c8e37c" providerId="AD" clId="Web-{A3309E20-1CB2-409F-BAD2-7CE0A679F273}" dt="2023-07-31T08:47:28.385" v="14" actId="1076"/>
        <pc:sldMkLst>
          <pc:docMk/>
          <pc:sldMk cId="1570245364" sldId="758"/>
        </pc:sldMkLst>
        <pc:picChg chg="mod">
          <ac:chgData name="Majkowska Julia" userId="S::majkowskaj@slaskie.pl::731bca7c-5256-4dcb-95e7-4b8dc9c8e37c" providerId="AD" clId="Web-{A3309E20-1CB2-409F-BAD2-7CE0A679F273}" dt="2023-07-31T08:47:28.385" v="14" actId="1076"/>
          <ac:picMkLst>
            <pc:docMk/>
            <pc:sldMk cId="1570245364" sldId="758"/>
            <ac:picMk id="5" creationId="{2600B4E5-1988-43C6-B535-E972CBC1666A}"/>
          </ac:picMkLst>
        </pc:picChg>
      </pc:sldChg>
      <pc:sldChg chg="modSp">
        <pc:chgData name="Majkowska Julia" userId="S::majkowskaj@slaskie.pl::731bca7c-5256-4dcb-95e7-4b8dc9c8e37c" providerId="AD" clId="Web-{A3309E20-1CB2-409F-BAD2-7CE0A679F273}" dt="2023-07-31T08:47:10.337" v="9" actId="14100"/>
        <pc:sldMkLst>
          <pc:docMk/>
          <pc:sldMk cId="570320203" sldId="761"/>
        </pc:sldMkLst>
        <pc:spChg chg="mod">
          <ac:chgData name="Majkowska Julia" userId="S::majkowskaj@slaskie.pl::731bca7c-5256-4dcb-95e7-4b8dc9c8e37c" providerId="AD" clId="Web-{A3309E20-1CB2-409F-BAD2-7CE0A679F273}" dt="2023-07-31T08:47:10.337" v="9" actId="14100"/>
          <ac:spMkLst>
            <pc:docMk/>
            <pc:sldMk cId="570320203" sldId="761"/>
            <ac:spMk id="4" creationId="{0CEA6F46-8C9C-4A57-AEB5-E85436D9377A}"/>
          </ac:spMkLst>
        </pc:spChg>
        <pc:spChg chg="mod">
          <ac:chgData name="Majkowska Julia" userId="S::majkowskaj@slaskie.pl::731bca7c-5256-4dcb-95e7-4b8dc9c8e37c" providerId="AD" clId="Web-{A3309E20-1CB2-409F-BAD2-7CE0A679F273}" dt="2023-07-31T08:47:01.853" v="7" actId="14100"/>
          <ac:spMkLst>
            <pc:docMk/>
            <pc:sldMk cId="570320203" sldId="761"/>
            <ac:spMk id="7" creationId="{C5FB3955-ABFF-4AAA-A4EC-8DCD97B60407}"/>
          </ac:spMkLst>
        </pc:spChg>
        <pc:spChg chg="mod">
          <ac:chgData name="Majkowska Julia" userId="S::majkowskaj@slaskie.pl::731bca7c-5256-4dcb-95e7-4b8dc9c8e37c" providerId="AD" clId="Web-{A3309E20-1CB2-409F-BAD2-7CE0A679F273}" dt="2023-07-31T08:47:06.994" v="8" actId="1076"/>
          <ac:spMkLst>
            <pc:docMk/>
            <pc:sldMk cId="570320203" sldId="761"/>
            <ac:spMk id="9" creationId="{0765C488-147F-4A45-B9F1-9A349069BA2C}"/>
          </ac:spMkLst>
        </pc:spChg>
      </pc:sldChg>
      <pc:sldChg chg="addSp delSp modSp">
        <pc:chgData name="Majkowska Julia" userId="S::majkowskaj@slaskie.pl::731bca7c-5256-4dcb-95e7-4b8dc9c8e37c" providerId="AD" clId="Web-{A3309E20-1CB2-409F-BAD2-7CE0A679F273}" dt="2023-07-31T08:45:16.333" v="6"/>
        <pc:sldMkLst>
          <pc:docMk/>
          <pc:sldMk cId="1829054230" sldId="764"/>
        </pc:sldMkLst>
        <pc:spChg chg="del mod">
          <ac:chgData name="Majkowska Julia" userId="S::majkowskaj@slaskie.pl::731bca7c-5256-4dcb-95e7-4b8dc9c8e37c" providerId="AD" clId="Web-{A3309E20-1CB2-409F-BAD2-7CE0A679F273}" dt="2023-07-31T08:45:12.957" v="5"/>
          <ac:spMkLst>
            <pc:docMk/>
            <pc:sldMk cId="1829054230" sldId="764"/>
            <ac:spMk id="3" creationId="{E0A4F5A7-E379-471C-958A-C33378013F3C}"/>
          </ac:spMkLst>
        </pc:spChg>
        <pc:spChg chg="add del mod">
          <ac:chgData name="Majkowska Julia" userId="S::majkowskaj@slaskie.pl::731bca7c-5256-4dcb-95e7-4b8dc9c8e37c" providerId="AD" clId="Web-{A3309E20-1CB2-409F-BAD2-7CE0A679F273}" dt="2023-07-31T08:45:16.333" v="6"/>
          <ac:spMkLst>
            <pc:docMk/>
            <pc:sldMk cId="1829054230" sldId="764"/>
            <ac:spMk id="5" creationId="{A4E2C83D-DC73-B843-FC5F-C412342E028D}"/>
          </ac:spMkLst>
        </pc:spChg>
      </pc:sldChg>
      <pc:sldChg chg="delSp modSp">
        <pc:chgData name="Majkowska Julia" userId="S::majkowskaj@slaskie.pl::731bca7c-5256-4dcb-95e7-4b8dc9c8e37c" providerId="AD" clId="Web-{A3309E20-1CB2-409F-BAD2-7CE0A679F273}" dt="2023-07-31T08:47:21.432" v="12" actId="1076"/>
        <pc:sldMkLst>
          <pc:docMk/>
          <pc:sldMk cId="270762815" sldId="765"/>
        </pc:sldMkLst>
        <pc:spChg chg="del">
          <ac:chgData name="Majkowska Julia" userId="S::majkowskaj@slaskie.pl::731bca7c-5256-4dcb-95e7-4b8dc9c8e37c" providerId="AD" clId="Web-{A3309E20-1CB2-409F-BAD2-7CE0A679F273}" dt="2023-07-31T08:47:18.885" v="11"/>
          <ac:spMkLst>
            <pc:docMk/>
            <pc:sldMk cId="270762815" sldId="765"/>
            <ac:spMk id="3" creationId="{E0A4F5A7-E379-471C-958A-C33378013F3C}"/>
          </ac:spMkLst>
        </pc:spChg>
        <pc:picChg chg="mod">
          <ac:chgData name="Majkowska Julia" userId="S::majkowskaj@slaskie.pl::731bca7c-5256-4dcb-95e7-4b8dc9c8e37c" providerId="AD" clId="Web-{A3309E20-1CB2-409F-BAD2-7CE0A679F273}" dt="2023-07-31T08:47:21.432" v="12" actId="1076"/>
          <ac:picMkLst>
            <pc:docMk/>
            <pc:sldMk cId="270762815" sldId="765"/>
            <ac:picMk id="5" creationId="{70D099AF-137B-4A63-A206-D57D686E0B3F}"/>
          </ac:picMkLst>
        </pc:picChg>
      </pc:sldChg>
      <pc:sldChg chg="addSp delSp modSp">
        <pc:chgData name="Majkowska Julia" userId="S::majkowskaj@slaskie.pl::731bca7c-5256-4dcb-95e7-4b8dc9c8e37c" providerId="AD" clId="Web-{A3309E20-1CB2-409F-BAD2-7CE0A679F273}" dt="2023-07-31T08:49:34.437" v="21"/>
        <pc:sldMkLst>
          <pc:docMk/>
          <pc:sldMk cId="497278833" sldId="773"/>
        </pc:sldMkLst>
        <pc:spChg chg="del mod">
          <ac:chgData name="Majkowska Julia" userId="S::majkowskaj@slaskie.pl::731bca7c-5256-4dcb-95e7-4b8dc9c8e37c" providerId="AD" clId="Web-{A3309E20-1CB2-409F-BAD2-7CE0A679F273}" dt="2023-07-31T08:49:32.078" v="20"/>
          <ac:spMkLst>
            <pc:docMk/>
            <pc:sldMk cId="497278833" sldId="773"/>
            <ac:spMk id="2" creationId="{C545FC6E-4AC5-4991-991E-F3BBE3EF9511}"/>
          </ac:spMkLst>
        </pc:spChg>
        <pc:spChg chg="add del mod">
          <ac:chgData name="Majkowska Julia" userId="S::majkowskaj@slaskie.pl::731bca7c-5256-4dcb-95e7-4b8dc9c8e37c" providerId="AD" clId="Web-{A3309E20-1CB2-409F-BAD2-7CE0A679F273}" dt="2023-07-31T08:49:34.437" v="21"/>
          <ac:spMkLst>
            <pc:docMk/>
            <pc:sldMk cId="497278833" sldId="773"/>
            <ac:spMk id="5" creationId="{6F3F24A0-AAB8-2F77-73CE-1CDFF37B6631}"/>
          </ac:spMkLst>
        </pc:spChg>
      </pc:sldChg>
    </pc:docChg>
  </pc:docChgLst>
  <pc:docChgLst>
    <pc:chgData name="Majkowska Julia" userId="S::majkowskaj@slaskie.pl::731bca7c-5256-4dcb-95e7-4b8dc9c8e37c" providerId="AD" clId="Web-{1D062CB9-3942-CFDF-B021-293B97A127DB}"/>
    <pc:docChg chg="modSld">
      <pc:chgData name="Majkowska Julia" userId="S::majkowskaj@slaskie.pl::731bca7c-5256-4dcb-95e7-4b8dc9c8e37c" providerId="AD" clId="Web-{1D062CB9-3942-CFDF-B021-293B97A127DB}" dt="2023-07-31T08:42:23.928" v="5" actId="14100"/>
      <pc:docMkLst>
        <pc:docMk/>
      </pc:docMkLst>
      <pc:sldChg chg="modSp">
        <pc:chgData name="Majkowska Julia" userId="S::majkowskaj@slaskie.pl::731bca7c-5256-4dcb-95e7-4b8dc9c8e37c" providerId="AD" clId="Web-{1D062CB9-3942-CFDF-B021-293B97A127DB}" dt="2023-07-31T08:42:17.943" v="4" actId="14100"/>
        <pc:sldMkLst>
          <pc:docMk/>
          <pc:sldMk cId="3405464910" sldId="743"/>
        </pc:sldMkLst>
        <pc:spChg chg="mod">
          <ac:chgData name="Majkowska Julia" userId="S::majkowskaj@slaskie.pl::731bca7c-5256-4dcb-95e7-4b8dc9c8e37c" providerId="AD" clId="Web-{1D062CB9-3942-CFDF-B021-293B97A127DB}" dt="2023-07-31T08:42:17.943" v="4" actId="14100"/>
          <ac:spMkLst>
            <pc:docMk/>
            <pc:sldMk cId="3405464910" sldId="743"/>
            <ac:spMk id="3" creationId="{E0A4F5A7-E379-471C-958A-C33378013F3C}"/>
          </ac:spMkLst>
        </pc:spChg>
      </pc:sldChg>
      <pc:sldChg chg="modSp">
        <pc:chgData name="Majkowska Julia" userId="S::majkowskaj@slaskie.pl::731bca7c-5256-4dcb-95e7-4b8dc9c8e37c" providerId="AD" clId="Web-{1D062CB9-3942-CFDF-B021-293B97A127DB}" dt="2023-07-31T08:42:23.928" v="5" actId="14100"/>
        <pc:sldMkLst>
          <pc:docMk/>
          <pc:sldMk cId="1125639652" sldId="763"/>
        </pc:sldMkLst>
        <pc:spChg chg="mod">
          <ac:chgData name="Majkowska Julia" userId="S::majkowskaj@slaskie.pl::731bca7c-5256-4dcb-95e7-4b8dc9c8e37c" providerId="AD" clId="Web-{1D062CB9-3942-CFDF-B021-293B97A127DB}" dt="2023-07-31T08:42:23.928" v="5" actId="14100"/>
          <ac:spMkLst>
            <pc:docMk/>
            <pc:sldMk cId="1125639652" sldId="763"/>
            <ac:spMk id="2" creationId="{480B03DE-AE5C-4072-888A-2B33EB0F33F4}"/>
          </ac:spMkLst>
        </pc:spChg>
      </pc:sldChg>
      <pc:sldChg chg="delSp modSp">
        <pc:chgData name="Majkowska Julia" userId="S::majkowskaj@slaskie.pl::731bca7c-5256-4dcb-95e7-4b8dc9c8e37c" providerId="AD" clId="Web-{1D062CB9-3942-CFDF-B021-293B97A127DB}" dt="2023-07-31T08:41:43.958" v="3" actId="1076"/>
        <pc:sldMkLst>
          <pc:docMk/>
          <pc:sldMk cId="1642104952" sldId="770"/>
        </pc:sldMkLst>
        <pc:spChg chg="del">
          <ac:chgData name="Majkowska Julia" userId="S::majkowskaj@slaskie.pl::731bca7c-5256-4dcb-95e7-4b8dc9c8e37c" providerId="AD" clId="Web-{1D062CB9-3942-CFDF-B021-293B97A127DB}" dt="2023-07-31T08:41:41.286" v="2"/>
          <ac:spMkLst>
            <pc:docMk/>
            <pc:sldMk cId="1642104952" sldId="770"/>
            <ac:spMk id="3" creationId="{B97E07DC-43D3-4ECE-B18C-83E5C40DFBCC}"/>
          </ac:spMkLst>
        </pc:spChg>
        <pc:picChg chg="mod">
          <ac:chgData name="Majkowska Julia" userId="S::majkowskaj@slaskie.pl::731bca7c-5256-4dcb-95e7-4b8dc9c8e37c" providerId="AD" clId="Web-{1D062CB9-3942-CFDF-B021-293B97A127DB}" dt="2023-07-31T08:41:43.958" v="3" actId="1076"/>
          <ac:picMkLst>
            <pc:docMk/>
            <pc:sldMk cId="1642104952" sldId="770"/>
            <ac:picMk id="8" creationId="{25B8BE6D-B7BD-4731-8E2C-1141D44FECEC}"/>
          </ac:picMkLst>
        </pc:picChg>
      </pc:sldChg>
    </pc:docChg>
  </pc:docChgLst>
  <pc:docChgLst>
    <pc:chgData name="Kolarczyk-Niezgoda Małgorzata" userId="ebe09799-a184-4e09-a004-3ece9970f0a9" providerId="ADAL" clId="{3CE6F0F7-C01B-4005-9171-728B2C9A834F}"/>
    <pc:docChg chg="custSel modSld">
      <pc:chgData name="Kolarczyk-Niezgoda Małgorzata" userId="ebe09799-a184-4e09-a004-3ece9970f0a9" providerId="ADAL" clId="{3CE6F0F7-C01B-4005-9171-728B2C9A834F}" dt="2023-07-19T06:51:28.606" v="15" actId="14100"/>
      <pc:docMkLst>
        <pc:docMk/>
      </pc:docMkLst>
      <pc:sldChg chg="modSp">
        <pc:chgData name="Kolarczyk-Niezgoda Małgorzata" userId="ebe09799-a184-4e09-a004-3ece9970f0a9" providerId="ADAL" clId="{3CE6F0F7-C01B-4005-9171-728B2C9A834F}" dt="2023-07-19T06:51:28.606" v="15" actId="14100"/>
        <pc:sldMkLst>
          <pc:docMk/>
          <pc:sldMk cId="623842639" sldId="732"/>
        </pc:sldMkLst>
        <pc:spChg chg="mod">
          <ac:chgData name="Kolarczyk-Niezgoda Małgorzata" userId="ebe09799-a184-4e09-a004-3ece9970f0a9" providerId="ADAL" clId="{3CE6F0F7-C01B-4005-9171-728B2C9A834F}" dt="2023-07-19T06:51:18.692" v="14" actId="255"/>
          <ac:spMkLst>
            <pc:docMk/>
            <pc:sldMk cId="623842639" sldId="732"/>
            <ac:spMk id="2" creationId="{480B03DE-AE5C-4072-888A-2B33EB0F33F4}"/>
          </ac:spMkLst>
        </pc:spChg>
        <pc:spChg chg="mod">
          <ac:chgData name="Kolarczyk-Niezgoda Małgorzata" userId="ebe09799-a184-4e09-a004-3ece9970f0a9" providerId="ADAL" clId="{3CE6F0F7-C01B-4005-9171-728B2C9A834F}" dt="2023-07-19T06:51:28.606" v="15" actId="14100"/>
          <ac:spMkLst>
            <pc:docMk/>
            <pc:sldMk cId="623842639" sldId="732"/>
            <ac:spMk id="3" creationId="{E0A4F5A7-E379-471C-958A-C33378013F3C}"/>
          </ac:spMkLst>
        </pc:spChg>
      </pc:sldChg>
      <pc:sldChg chg="modSp">
        <pc:chgData name="Kolarczyk-Niezgoda Małgorzata" userId="ebe09799-a184-4e09-a004-3ece9970f0a9" providerId="ADAL" clId="{3CE6F0F7-C01B-4005-9171-728B2C9A834F}" dt="2023-07-19T06:50:04.631" v="12" actId="14100"/>
        <pc:sldMkLst>
          <pc:docMk/>
          <pc:sldMk cId="570320203" sldId="761"/>
        </pc:sldMkLst>
        <pc:spChg chg="mod">
          <ac:chgData name="Kolarczyk-Niezgoda Małgorzata" userId="ebe09799-a184-4e09-a004-3ece9970f0a9" providerId="ADAL" clId="{3CE6F0F7-C01B-4005-9171-728B2C9A834F}" dt="2023-07-19T06:49:14.845" v="2" actId="27636"/>
          <ac:spMkLst>
            <pc:docMk/>
            <pc:sldMk cId="570320203" sldId="761"/>
            <ac:spMk id="3" creationId="{92043E49-FA6E-410E-B076-E1BA5D781387}"/>
          </ac:spMkLst>
        </pc:spChg>
        <pc:spChg chg="mod">
          <ac:chgData name="Kolarczyk-Niezgoda Małgorzata" userId="ebe09799-a184-4e09-a004-3ece9970f0a9" providerId="ADAL" clId="{3CE6F0F7-C01B-4005-9171-728B2C9A834F}" dt="2023-07-19T06:49:19.479" v="4" actId="27636"/>
          <ac:spMkLst>
            <pc:docMk/>
            <pc:sldMk cId="570320203" sldId="761"/>
            <ac:spMk id="4" creationId="{0CEA6F46-8C9C-4A57-AEB5-E85436D9377A}"/>
          </ac:spMkLst>
        </pc:spChg>
        <pc:spChg chg="mod">
          <ac:chgData name="Kolarczyk-Niezgoda Małgorzata" userId="ebe09799-a184-4e09-a004-3ece9970f0a9" providerId="ADAL" clId="{3CE6F0F7-C01B-4005-9171-728B2C9A834F}" dt="2023-07-19T06:50:04.631" v="12" actId="14100"/>
          <ac:spMkLst>
            <pc:docMk/>
            <pc:sldMk cId="570320203" sldId="761"/>
            <ac:spMk id="7" creationId="{C5FB3955-ABFF-4AAA-A4EC-8DCD97B60407}"/>
          </ac:spMkLst>
        </pc:spChg>
        <pc:spChg chg="mod">
          <ac:chgData name="Kolarczyk-Niezgoda Małgorzata" userId="ebe09799-a184-4e09-a004-3ece9970f0a9" providerId="ADAL" clId="{3CE6F0F7-C01B-4005-9171-728B2C9A834F}" dt="2023-07-19T06:49:26.114" v="5" actId="255"/>
          <ac:spMkLst>
            <pc:docMk/>
            <pc:sldMk cId="570320203" sldId="761"/>
            <ac:spMk id="9" creationId="{0765C488-147F-4A45-B9F1-9A349069BA2C}"/>
          </ac:spMkLst>
        </pc:spChg>
      </pc:sldChg>
      <pc:sldChg chg="modSp">
        <pc:chgData name="Kolarczyk-Niezgoda Małgorzata" userId="ebe09799-a184-4e09-a004-3ece9970f0a9" providerId="ADAL" clId="{3CE6F0F7-C01B-4005-9171-728B2C9A834F}" dt="2023-07-19T06:51:05.323" v="13" actId="14100"/>
        <pc:sldMkLst>
          <pc:docMk/>
          <pc:sldMk cId="1829054230" sldId="764"/>
        </pc:sldMkLst>
        <pc:spChg chg="mod">
          <ac:chgData name="Kolarczyk-Niezgoda Małgorzata" userId="ebe09799-a184-4e09-a004-3ece9970f0a9" providerId="ADAL" clId="{3CE6F0F7-C01B-4005-9171-728B2C9A834F}" dt="2023-07-19T06:51:05.323" v="13" actId="14100"/>
          <ac:spMkLst>
            <pc:docMk/>
            <pc:sldMk cId="1829054230" sldId="764"/>
            <ac:spMk id="2" creationId="{480B03DE-AE5C-4072-888A-2B33EB0F33F4}"/>
          </ac:spMkLst>
        </pc:spChg>
        <pc:spChg chg="mod">
          <ac:chgData name="Kolarczyk-Niezgoda Małgorzata" userId="ebe09799-a184-4e09-a004-3ece9970f0a9" providerId="ADAL" clId="{3CE6F0F7-C01B-4005-9171-728B2C9A834F}" dt="2023-07-19T06:48:27.942" v="0" actId="2711"/>
          <ac:spMkLst>
            <pc:docMk/>
            <pc:sldMk cId="1829054230" sldId="764"/>
            <ac:spMk id="6" creationId="{04CA6E15-6C73-49B7-AE81-B97BD99D41AC}"/>
          </ac:spMkLst>
        </pc:spChg>
      </pc:sldChg>
    </pc:docChg>
  </pc:docChgLst>
  <pc:docChgLst>
    <pc:chgData name="Kolarczyk-Niezgoda Małgorzata" userId="ebe09799-a184-4e09-a004-3ece9970f0a9" providerId="ADAL" clId="{7061876C-A09F-4F12-96DD-2E91B04A764E}"/>
    <pc:docChg chg="addSld delSld modSld modSection">
      <pc:chgData name="Kolarczyk-Niezgoda Małgorzata" userId="ebe09799-a184-4e09-a004-3ece9970f0a9" providerId="ADAL" clId="{7061876C-A09F-4F12-96DD-2E91B04A764E}" dt="2023-07-25T05:35:44.574" v="26" actId="2696"/>
      <pc:docMkLst>
        <pc:docMk/>
      </pc:docMkLst>
      <pc:sldChg chg="modSp">
        <pc:chgData name="Kolarczyk-Niezgoda Małgorzata" userId="ebe09799-a184-4e09-a004-3ece9970f0a9" providerId="ADAL" clId="{7061876C-A09F-4F12-96DD-2E91B04A764E}" dt="2023-07-24T11:31:44.571" v="20" actId="20577"/>
        <pc:sldMkLst>
          <pc:docMk/>
          <pc:sldMk cId="1642104952" sldId="770"/>
        </pc:sldMkLst>
        <pc:spChg chg="mod">
          <ac:chgData name="Kolarczyk-Niezgoda Małgorzata" userId="ebe09799-a184-4e09-a004-3ece9970f0a9" providerId="ADAL" clId="{7061876C-A09F-4F12-96DD-2E91B04A764E}" dt="2023-07-24T11:31:44.571" v="20" actId="20577"/>
          <ac:spMkLst>
            <pc:docMk/>
            <pc:sldMk cId="1642104952" sldId="770"/>
            <ac:spMk id="2" creationId="{B6961B8E-E203-4C3D-A3A0-E6CF9ABC18F4}"/>
          </ac:spMkLst>
        </pc:spChg>
      </pc:sldChg>
      <pc:sldChg chg="modSp">
        <pc:chgData name="Kolarczyk-Niezgoda Małgorzata" userId="ebe09799-a184-4e09-a004-3ece9970f0a9" providerId="ADAL" clId="{7061876C-A09F-4F12-96DD-2E91B04A764E}" dt="2023-07-24T11:56:50.441" v="24" actId="20577"/>
        <pc:sldMkLst>
          <pc:docMk/>
          <pc:sldMk cId="1253185700" sldId="772"/>
        </pc:sldMkLst>
        <pc:spChg chg="mod">
          <ac:chgData name="Kolarczyk-Niezgoda Małgorzata" userId="ebe09799-a184-4e09-a004-3ece9970f0a9" providerId="ADAL" clId="{7061876C-A09F-4F12-96DD-2E91B04A764E}" dt="2023-07-24T11:56:50.441" v="24" actId="20577"/>
          <ac:spMkLst>
            <pc:docMk/>
            <pc:sldMk cId="1253185700" sldId="772"/>
            <ac:spMk id="3" creationId="{24F05014-70AC-4287-8B42-5067430EB8C1}"/>
          </ac:spMkLst>
        </pc:spChg>
      </pc:sldChg>
      <pc:sldChg chg="addSp delSp modSp add">
        <pc:chgData name="Kolarczyk-Niezgoda Małgorzata" userId="ebe09799-a184-4e09-a004-3ece9970f0a9" providerId="ADAL" clId="{7061876C-A09F-4F12-96DD-2E91B04A764E}" dt="2023-07-24T09:06:13.326" v="1"/>
        <pc:sldMkLst>
          <pc:docMk/>
          <pc:sldMk cId="497278833" sldId="773"/>
        </pc:sldMkLst>
        <pc:spChg chg="del">
          <ac:chgData name="Kolarczyk-Niezgoda Małgorzata" userId="ebe09799-a184-4e09-a004-3ece9970f0a9" providerId="ADAL" clId="{7061876C-A09F-4F12-96DD-2E91B04A764E}" dt="2023-07-24T09:06:13.326" v="1"/>
          <ac:spMkLst>
            <pc:docMk/>
            <pc:sldMk cId="497278833" sldId="773"/>
            <ac:spMk id="3" creationId="{A0B4FE63-B7CB-45ED-B9B4-998D2A8C090C}"/>
          </ac:spMkLst>
        </pc:spChg>
        <pc:picChg chg="add mod">
          <ac:chgData name="Kolarczyk-Niezgoda Małgorzata" userId="ebe09799-a184-4e09-a004-3ece9970f0a9" providerId="ADAL" clId="{7061876C-A09F-4F12-96DD-2E91B04A764E}" dt="2023-07-24T09:06:13.326" v="1"/>
          <ac:picMkLst>
            <pc:docMk/>
            <pc:sldMk cId="497278833" sldId="773"/>
            <ac:picMk id="6" creationId="{6B18A10F-F80C-424A-AE33-A8E60DD821F4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D7CA06BC-46DC-4813-AD83-B79D92B5ECF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CBF71FDB-7BB9-4D68-A7B9-41F18B44898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8E870A-5405-49E9-8893-4ED76E127DB0}" type="datetimeFigureOut">
              <a:rPr lang="pl-PL" smtClean="0"/>
              <a:t>2023-09-28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5A82A714-61AB-4B8C-8C5C-11C5FF7DC2F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D1170E61-CE7B-44B3-80D9-C83B6CD5736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166712-C50C-420D-BDBA-E1FB4006A07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388443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EEFF2B-0721-7148-92D1-1650B5B78E9F}" type="datetimeFigureOut">
              <a:rPr lang="pl-PL" smtClean="0"/>
              <a:t>2023-09-28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2B4DB-5212-AD42-B2C1-BD19AC94D45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2773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551159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199876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29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09997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11.jpe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10.jpeg"/><Relationship Id="rId2" Type="http://schemas.openxmlformats.org/officeDocument/2006/relationships/image" Target="../media/image4.png"/><Relationship Id="rId16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8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026613" y="1973818"/>
            <a:ext cx="8639675" cy="4326381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60" y="1973818"/>
            <a:ext cx="3959225" cy="720090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2B41AD81-079D-B212-C8B7-9A9D3BEE517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32" y="540402"/>
            <a:ext cx="1080000" cy="1080000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0A433181-6EED-44B3-4822-4AF9E6BA906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788" y="540402"/>
            <a:ext cx="1080000" cy="1080000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276322E5-6025-7EA2-67FB-9F57E921005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944" y="540402"/>
            <a:ext cx="1080000" cy="108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877" y="3059113"/>
            <a:ext cx="7920115" cy="1107677"/>
          </a:xfrm>
        </p:spPr>
        <p:txBody>
          <a:bodyPr anchor="t" anchorCtr="0">
            <a:normAutofit/>
          </a:bodyPr>
          <a:lstStyle>
            <a:lvl1pPr algn="l">
              <a:lnSpc>
                <a:spcPts val="4000"/>
              </a:lnSpc>
              <a:defRPr sz="32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888" y="4861794"/>
            <a:ext cx="7920037" cy="1080000"/>
          </a:xfrm>
        </p:spPr>
        <p:txBody>
          <a:bodyPr>
            <a:normAutofit/>
          </a:bodyPr>
          <a:lstStyle>
            <a:lvl1pPr marL="0" indent="0" algn="l">
              <a:lnSpc>
                <a:spcPts val="35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/>
              <a:t>Kliknij, aby edytować styl wzorca podtytułu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5356" y="540402"/>
            <a:ext cx="1799844" cy="349114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D2A3D249-6366-4532-95C2-9DDC07D17B44}" type="datetime1">
              <a:rPr lang="pl-PL" smtClean="0"/>
              <a:t>2023-09-28</a:t>
            </a:fld>
            <a:endParaRPr lang="pl-PL"/>
          </a:p>
        </p:txBody>
      </p:sp>
      <p:grpSp>
        <p:nvGrpSpPr>
          <p:cNvPr id="26" name="Grupa 25">
            <a:extLst>
              <a:ext uri="{FF2B5EF4-FFF2-40B4-BE49-F238E27FC236}">
                <a16:creationId xmlns:a16="http://schemas.microsoft.com/office/drawing/2014/main" id="{BCC7133F-DD34-4441-A081-09B1F39CBAAF}"/>
              </a:ext>
            </a:extLst>
          </p:cNvPr>
          <p:cNvGrpSpPr/>
          <p:nvPr userDrawn="1"/>
        </p:nvGrpSpPr>
        <p:grpSpPr>
          <a:xfrm>
            <a:off x="100601" y="6343237"/>
            <a:ext cx="10492198" cy="1192200"/>
            <a:chOff x="153899" y="6417375"/>
            <a:chExt cx="10492198" cy="1192200"/>
          </a:xfrm>
        </p:grpSpPr>
        <p:pic>
          <p:nvPicPr>
            <p:cNvPr id="17" name="Obraz 16">
              <a:extLst>
                <a:ext uri="{FF2B5EF4-FFF2-40B4-BE49-F238E27FC236}">
                  <a16:creationId xmlns:a16="http://schemas.microsoft.com/office/drawing/2014/main" id="{C936F308-DEB3-4543-84FA-4EAB6957153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2550" y="6544452"/>
              <a:ext cx="2497838" cy="950945"/>
            </a:xfrm>
            <a:prstGeom prst="rect">
              <a:avLst/>
            </a:prstGeom>
          </p:spPr>
        </p:pic>
        <p:pic>
          <p:nvPicPr>
            <p:cNvPr id="19" name="Obraz 18">
              <a:extLst>
                <a:ext uri="{FF2B5EF4-FFF2-40B4-BE49-F238E27FC236}">
                  <a16:creationId xmlns:a16="http://schemas.microsoft.com/office/drawing/2014/main" id="{4F20D11C-E08F-472A-AAFB-DA475B3F627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899" y="6433030"/>
              <a:ext cx="2463956" cy="1117120"/>
            </a:xfrm>
            <a:prstGeom prst="rect">
              <a:avLst/>
            </a:prstGeom>
          </p:spPr>
        </p:pic>
        <p:pic>
          <p:nvPicPr>
            <p:cNvPr id="21" name="Obraz 20">
              <a:extLst>
                <a:ext uri="{FF2B5EF4-FFF2-40B4-BE49-F238E27FC236}">
                  <a16:creationId xmlns:a16="http://schemas.microsoft.com/office/drawing/2014/main" id="{B8BA551F-4A8B-41BD-9DB0-3202880F5B4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5351" y="6544452"/>
              <a:ext cx="2929811" cy="938047"/>
            </a:xfrm>
            <a:prstGeom prst="rect">
              <a:avLst/>
            </a:prstGeom>
          </p:spPr>
        </p:pic>
        <p:pic>
          <p:nvPicPr>
            <p:cNvPr id="23" name="Obraz 22">
              <a:extLst>
                <a:ext uri="{FF2B5EF4-FFF2-40B4-BE49-F238E27FC236}">
                  <a16:creationId xmlns:a16="http://schemas.microsoft.com/office/drawing/2014/main" id="{49A831D7-01A3-482A-B6D5-47E8C97B5F9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0242" y="6417375"/>
              <a:ext cx="2275855" cy="1192200"/>
            </a:xfrm>
            <a:prstGeom prst="rect">
              <a:avLst/>
            </a:prstGeom>
          </p:spPr>
        </p:pic>
        <p:cxnSp>
          <p:nvCxnSpPr>
            <p:cNvPr id="25" name="Łącznik prosty 24">
              <a:extLst>
                <a:ext uri="{FF2B5EF4-FFF2-40B4-BE49-F238E27FC236}">
                  <a16:creationId xmlns:a16="http://schemas.microsoft.com/office/drawing/2014/main" id="{697FB335-B217-4C87-AB16-011329E672B4}"/>
                </a:ext>
              </a:extLst>
            </p:cNvPr>
            <p:cNvCxnSpPr/>
            <p:nvPr userDrawn="1"/>
          </p:nvCxnSpPr>
          <p:spPr>
            <a:xfrm>
              <a:off x="8239050" y="6686847"/>
              <a:ext cx="0" cy="60948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557672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2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koń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>
            <a:extLst>
              <a:ext uri="{FF2B5EF4-FFF2-40B4-BE49-F238E27FC236}">
                <a16:creationId xmlns:a16="http://schemas.microsoft.com/office/drawing/2014/main" id="{F8E39A3A-22D6-B8ED-2F58-16F69704FFAA}"/>
              </a:ext>
            </a:extLst>
          </p:cNvPr>
          <p:cNvSpPr/>
          <p:nvPr userDrawn="1"/>
        </p:nvSpPr>
        <p:spPr>
          <a:xfrm>
            <a:off x="2465388" y="4500563"/>
            <a:ext cx="8226426" cy="17996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Symbol zastępczy obrazu 10">
            <a:extLst>
              <a:ext uri="{FF2B5EF4-FFF2-40B4-BE49-F238E27FC236}">
                <a16:creationId xmlns:a16="http://schemas.microsoft.com/office/drawing/2014/main" id="{A760FD32-D539-3290-0E5F-1B5EF08EB2F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25525" y="0"/>
            <a:ext cx="8640763" cy="5221288"/>
          </a:xfrm>
          <a:custGeom>
            <a:avLst/>
            <a:gdLst>
              <a:gd name="connsiteX0" fmla="*/ 0 w 8640763"/>
              <a:gd name="connsiteY0" fmla="*/ 0 h 5221288"/>
              <a:gd name="connsiteX1" fmla="*/ 8640763 w 8640763"/>
              <a:gd name="connsiteY1" fmla="*/ 0 h 5221288"/>
              <a:gd name="connsiteX2" fmla="*/ 8640763 w 8640763"/>
              <a:gd name="connsiteY2" fmla="*/ 4500563 h 5221288"/>
              <a:gd name="connsiteX3" fmla="*/ 1439863 w 8640763"/>
              <a:gd name="connsiteY3" fmla="*/ 4500563 h 5221288"/>
              <a:gd name="connsiteX4" fmla="*/ 1439863 w 8640763"/>
              <a:gd name="connsiteY4" fmla="*/ 5221288 h 5221288"/>
              <a:gd name="connsiteX5" fmla="*/ 0 w 8640763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40763" h="5221288">
                <a:moveTo>
                  <a:pt x="0" y="0"/>
                </a:moveTo>
                <a:lnTo>
                  <a:pt x="8640763" y="0"/>
                </a:lnTo>
                <a:lnTo>
                  <a:pt x="8640763" y="4500563"/>
                </a:lnTo>
                <a:lnTo>
                  <a:pt x="1439863" y="4500563"/>
                </a:lnTo>
                <a:lnTo>
                  <a:pt x="1439863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</a:p>
        </p:txBody>
      </p:sp>
      <p:pic>
        <p:nvPicPr>
          <p:cNvPr id="7" name="Obraz 6" descr="Obraz zawierający tekst&#10;&#10;Opis wygenerowany automatycznie">
            <a:extLst>
              <a:ext uri="{FF2B5EF4-FFF2-40B4-BE49-F238E27FC236}">
                <a16:creationId xmlns:a16="http://schemas.microsoft.com/office/drawing/2014/main" id="{3B4B8A84-3D08-244B-BF5B-6E361D1A74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975" y="4500563"/>
            <a:ext cx="3959225" cy="72009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C3C397EF-E780-3941-A190-8FF660EE9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5750" y="5593629"/>
            <a:ext cx="7559675" cy="705572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2785084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025525" y="1983572"/>
            <a:ext cx="8640763" cy="4316627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25" y="1983572"/>
            <a:ext cx="3959225" cy="7200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877" y="3070227"/>
            <a:ext cx="7920115" cy="1087764"/>
          </a:xfrm>
        </p:spPr>
        <p:txBody>
          <a:bodyPr anchor="t" anchorCtr="0">
            <a:normAutofit/>
          </a:bodyPr>
          <a:lstStyle>
            <a:lvl1pPr algn="l">
              <a:lnSpc>
                <a:spcPts val="4000"/>
              </a:lnSpc>
              <a:defRPr sz="32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888" y="4861794"/>
            <a:ext cx="7920037" cy="1080000"/>
          </a:xfrm>
        </p:spPr>
        <p:txBody>
          <a:bodyPr>
            <a:normAutofit/>
          </a:bodyPr>
          <a:lstStyle>
            <a:lvl1pPr marL="0" indent="0" algn="l">
              <a:lnSpc>
                <a:spcPts val="35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/>
              <a:t>Kliknij, aby edytować styl wzorca podtytułu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5356" y="540402"/>
            <a:ext cx="1799844" cy="349114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68EEE8EE-D7CF-4F1D-849B-3E54D1DD80B0}" type="datetime1">
              <a:rPr lang="pl-PL" smtClean="0"/>
              <a:t>2023-09-28</a:t>
            </a:fld>
            <a:endParaRPr lang="pl-PL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039E0742-6ADE-F448-8437-7F591E1D07F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57" y="1244366"/>
            <a:ext cx="381000" cy="38100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F60567DB-D582-D44E-A6AD-12B2B5F1FE7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250" y="545866"/>
            <a:ext cx="381000" cy="381000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39EEE39C-033E-F640-8C4C-E23D91BEA33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511" y="1244366"/>
            <a:ext cx="381000" cy="381000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C169AC8E-96EA-1048-803E-97D6CEE5E10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786" y="538288"/>
            <a:ext cx="381000" cy="381000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D5D90F56-CFD2-1A40-B479-B556FC2D370D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25" y="545866"/>
            <a:ext cx="381000" cy="381000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48E96C1A-FA5C-A24F-9872-8608B9B3BC4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293" y="1254829"/>
            <a:ext cx="381000" cy="381000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28B2440F-CBE5-784D-ADC8-E797F64F472B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543567"/>
            <a:ext cx="381000" cy="381000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id="{1C717A0E-10D0-FA43-BF65-49909BDCEAFA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018" y="535269"/>
            <a:ext cx="381000" cy="381000"/>
          </a:xfrm>
          <a:prstGeom prst="rect">
            <a:avLst/>
          </a:prstGeom>
        </p:spPr>
      </p:pic>
      <p:pic>
        <p:nvPicPr>
          <p:cNvPr id="31" name="Obraz 30">
            <a:extLst>
              <a:ext uri="{FF2B5EF4-FFF2-40B4-BE49-F238E27FC236}">
                <a16:creationId xmlns:a16="http://schemas.microsoft.com/office/drawing/2014/main" id="{A2891D6F-956C-9342-B2BB-C701A5BC5154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256" y="531095"/>
            <a:ext cx="381000" cy="381000"/>
          </a:xfrm>
          <a:prstGeom prst="rect">
            <a:avLst/>
          </a:prstGeom>
        </p:spPr>
      </p:pic>
      <p:pic>
        <p:nvPicPr>
          <p:cNvPr id="33" name="Obraz 32">
            <a:extLst>
              <a:ext uri="{FF2B5EF4-FFF2-40B4-BE49-F238E27FC236}">
                <a16:creationId xmlns:a16="http://schemas.microsoft.com/office/drawing/2014/main" id="{7DE0C268-A93E-1C47-9AA3-10F1F10D0971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802" y="1251987"/>
            <a:ext cx="381000" cy="381000"/>
          </a:xfrm>
          <a:prstGeom prst="rect">
            <a:avLst/>
          </a:prstGeom>
        </p:spPr>
      </p:pic>
      <p:pic>
        <p:nvPicPr>
          <p:cNvPr id="35" name="Obraz 34">
            <a:extLst>
              <a:ext uri="{FF2B5EF4-FFF2-40B4-BE49-F238E27FC236}">
                <a16:creationId xmlns:a16="http://schemas.microsoft.com/office/drawing/2014/main" id="{45508241-FE91-D847-8686-4F72BD314220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613" y="1250549"/>
            <a:ext cx="381000" cy="381000"/>
          </a:xfrm>
          <a:prstGeom prst="rect">
            <a:avLst/>
          </a:prstGeom>
        </p:spPr>
      </p:pic>
      <p:pic>
        <p:nvPicPr>
          <p:cNvPr id="37" name="Obraz 36">
            <a:extLst>
              <a:ext uri="{FF2B5EF4-FFF2-40B4-BE49-F238E27FC236}">
                <a16:creationId xmlns:a16="http://schemas.microsoft.com/office/drawing/2014/main" id="{EB9A3203-260A-FA4A-9526-A6276A5756D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1250549"/>
            <a:ext cx="381000" cy="381000"/>
          </a:xfrm>
          <a:prstGeom prst="rect">
            <a:avLst/>
          </a:prstGeom>
        </p:spPr>
      </p:pic>
      <p:grpSp>
        <p:nvGrpSpPr>
          <p:cNvPr id="24" name="Grupa 23">
            <a:extLst>
              <a:ext uri="{FF2B5EF4-FFF2-40B4-BE49-F238E27FC236}">
                <a16:creationId xmlns:a16="http://schemas.microsoft.com/office/drawing/2014/main" id="{C2FC3C7A-739B-4EFC-B37D-A6D2DD294C57}"/>
              </a:ext>
            </a:extLst>
          </p:cNvPr>
          <p:cNvGrpSpPr/>
          <p:nvPr userDrawn="1"/>
        </p:nvGrpSpPr>
        <p:grpSpPr>
          <a:xfrm>
            <a:off x="178978" y="6367475"/>
            <a:ext cx="10492198" cy="1192200"/>
            <a:chOff x="153899" y="6417375"/>
            <a:chExt cx="10492198" cy="1192200"/>
          </a:xfrm>
        </p:grpSpPr>
        <p:pic>
          <p:nvPicPr>
            <p:cNvPr id="26" name="Obraz 25">
              <a:extLst>
                <a:ext uri="{FF2B5EF4-FFF2-40B4-BE49-F238E27FC236}">
                  <a16:creationId xmlns:a16="http://schemas.microsoft.com/office/drawing/2014/main" id="{DB4C0DFD-74BB-4F9A-9632-77A6DFC9989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2550" y="6544452"/>
              <a:ext cx="2497838" cy="950945"/>
            </a:xfrm>
            <a:prstGeom prst="rect">
              <a:avLst/>
            </a:prstGeom>
          </p:spPr>
        </p:pic>
        <p:pic>
          <p:nvPicPr>
            <p:cNvPr id="28" name="Obraz 27">
              <a:extLst>
                <a:ext uri="{FF2B5EF4-FFF2-40B4-BE49-F238E27FC236}">
                  <a16:creationId xmlns:a16="http://schemas.microsoft.com/office/drawing/2014/main" id="{5FF58B18-2EF8-43C8-A461-528BBCF3011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899" y="6433030"/>
              <a:ext cx="2463956" cy="1117120"/>
            </a:xfrm>
            <a:prstGeom prst="rect">
              <a:avLst/>
            </a:prstGeom>
          </p:spPr>
        </p:pic>
        <p:pic>
          <p:nvPicPr>
            <p:cNvPr id="30" name="Obraz 29">
              <a:extLst>
                <a:ext uri="{FF2B5EF4-FFF2-40B4-BE49-F238E27FC236}">
                  <a16:creationId xmlns:a16="http://schemas.microsoft.com/office/drawing/2014/main" id="{28054144-901A-4959-98FE-DB8F41AD46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5351" y="6544452"/>
              <a:ext cx="2929811" cy="938047"/>
            </a:xfrm>
            <a:prstGeom prst="rect">
              <a:avLst/>
            </a:prstGeom>
          </p:spPr>
        </p:pic>
        <p:pic>
          <p:nvPicPr>
            <p:cNvPr id="32" name="Obraz 31">
              <a:extLst>
                <a:ext uri="{FF2B5EF4-FFF2-40B4-BE49-F238E27FC236}">
                  <a16:creationId xmlns:a16="http://schemas.microsoft.com/office/drawing/2014/main" id="{1FD722EA-C207-4AB5-BA3B-40FF3C4634F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0242" y="6417375"/>
              <a:ext cx="2275855" cy="1192200"/>
            </a:xfrm>
            <a:prstGeom prst="rect">
              <a:avLst/>
            </a:prstGeom>
          </p:spPr>
        </p:pic>
        <p:cxnSp>
          <p:nvCxnSpPr>
            <p:cNvPr id="34" name="Łącznik prosty 33">
              <a:extLst>
                <a:ext uri="{FF2B5EF4-FFF2-40B4-BE49-F238E27FC236}">
                  <a16:creationId xmlns:a16="http://schemas.microsoft.com/office/drawing/2014/main" id="{F4AB6B17-5C1B-4CB9-9353-C6945FC80BCA}"/>
                </a:ext>
              </a:extLst>
            </p:cNvPr>
            <p:cNvCxnSpPr/>
            <p:nvPr userDrawn="1"/>
          </p:nvCxnSpPr>
          <p:spPr>
            <a:xfrm>
              <a:off x="8239050" y="6686847"/>
              <a:ext cx="0" cy="60948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860260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3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 (krótk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ymbol zastępczy obrazu 16">
            <a:extLst>
              <a:ext uri="{FF2B5EF4-FFF2-40B4-BE49-F238E27FC236}">
                <a16:creationId xmlns:a16="http://schemas.microsoft.com/office/drawing/2014/main" id="{69383BDA-94B1-6FB6-27E3-0CC3DEDF5AF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784975" cy="5221288"/>
          </a:xfrm>
          <a:custGeom>
            <a:avLst/>
            <a:gdLst>
              <a:gd name="connsiteX0" fmla="*/ 0 w 6784975"/>
              <a:gd name="connsiteY0" fmla="*/ 0 h 5221288"/>
              <a:gd name="connsiteX1" fmla="*/ 6784975 w 6784975"/>
              <a:gd name="connsiteY1" fmla="*/ 0 h 5221288"/>
              <a:gd name="connsiteX2" fmla="*/ 6784975 w 6784975"/>
              <a:gd name="connsiteY2" fmla="*/ 4500563 h 5221288"/>
              <a:gd name="connsiteX3" fmla="*/ 2825750 w 6784975"/>
              <a:gd name="connsiteY3" fmla="*/ 4500563 h 5221288"/>
              <a:gd name="connsiteX4" fmla="*/ 2825750 w 6784975"/>
              <a:gd name="connsiteY4" fmla="*/ 5221288 h 5221288"/>
              <a:gd name="connsiteX5" fmla="*/ 0 w 6784975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84975" h="5221288">
                <a:moveTo>
                  <a:pt x="0" y="0"/>
                </a:moveTo>
                <a:lnTo>
                  <a:pt x="6784975" y="0"/>
                </a:lnTo>
                <a:lnTo>
                  <a:pt x="6784975" y="4500563"/>
                </a:lnTo>
                <a:lnTo>
                  <a:pt x="2825750" y="4500563"/>
                </a:lnTo>
                <a:lnTo>
                  <a:pt x="2825750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38965D1A-9BC8-2AB7-6B73-C2BBDA5D66AA}"/>
              </a:ext>
            </a:extLst>
          </p:cNvPr>
          <p:cNvSpPr/>
          <p:nvPr userDrawn="1"/>
        </p:nvSpPr>
        <p:spPr>
          <a:xfrm>
            <a:off x="2825750" y="4500563"/>
            <a:ext cx="6840538" cy="17996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72808" y="5579563"/>
            <a:ext cx="6133117" cy="648546"/>
          </a:xfrm>
        </p:spPr>
        <p:txBody>
          <a:bodyPr anchor="t" anchorCtr="0">
            <a:normAutofit/>
          </a:bodyPr>
          <a:lstStyle>
            <a:lvl1pPr algn="l">
              <a:lnSpc>
                <a:spcPts val="3500"/>
              </a:lnSpc>
              <a:defRPr sz="28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6444" y="539750"/>
            <a:ext cx="1799844" cy="366725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D857886D-A165-4D54-8DB0-CE6586ECA8EC}" type="datetime1">
              <a:rPr lang="pl-PL" smtClean="0"/>
              <a:t>2023-09-28</a:t>
            </a:fld>
            <a:endParaRPr lang="pl-PL"/>
          </a:p>
        </p:txBody>
      </p:sp>
      <p:pic>
        <p:nvPicPr>
          <p:cNvPr id="18" name="Obraz 17" descr="Obraz zawierający tekst&#10;&#10;Opis wygenerowany automatycznie">
            <a:extLst>
              <a:ext uri="{FF2B5EF4-FFF2-40B4-BE49-F238E27FC236}">
                <a16:creationId xmlns:a16="http://schemas.microsoft.com/office/drawing/2014/main" id="{EB4DB370-BCB9-D1E9-5613-5A9DCA5F31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750" y="4500563"/>
            <a:ext cx="3959225" cy="72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935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2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0D1F565A-4734-6B49-4F72-233C397DE031}"/>
              </a:ext>
            </a:extLst>
          </p:cNvPr>
          <p:cNvSpPr/>
          <p:nvPr userDrawn="1"/>
        </p:nvSpPr>
        <p:spPr>
          <a:xfrm>
            <a:off x="2825749" y="4500563"/>
            <a:ext cx="7196139" cy="215959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ymbol zastępczy obrazu 8">
            <a:extLst>
              <a:ext uri="{FF2B5EF4-FFF2-40B4-BE49-F238E27FC236}">
                <a16:creationId xmlns:a16="http://schemas.microsoft.com/office/drawing/2014/main" id="{12E8330A-FFD8-2BBA-E745-7200C0738B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9925" y="0"/>
            <a:ext cx="6835775" cy="4859338"/>
          </a:xfrm>
          <a:custGeom>
            <a:avLst/>
            <a:gdLst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775 w 6835775"/>
              <a:gd name="connsiteY2" fmla="*/ 4500563 h 4859338"/>
              <a:gd name="connsiteX3" fmla="*/ 2155824 w 6835775"/>
              <a:gd name="connsiteY3" fmla="*/ 4500563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35775" h="4859338">
                <a:moveTo>
                  <a:pt x="0" y="0"/>
                </a:moveTo>
                <a:lnTo>
                  <a:pt x="6835775" y="0"/>
                </a:lnTo>
                <a:lnTo>
                  <a:pt x="6835775" y="4500563"/>
                </a:lnTo>
                <a:lnTo>
                  <a:pt x="2155824" y="4500563"/>
                </a:lnTo>
                <a:lnTo>
                  <a:pt x="2155824" y="4859338"/>
                </a:lnTo>
                <a:lnTo>
                  <a:pt x="0" y="485933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7BF7E1EF-0AB1-F3B1-F5CD-6A2AA3056193}"/>
              </a:ext>
            </a:extLst>
          </p:cNvPr>
          <p:cNvSpPr/>
          <p:nvPr userDrawn="1"/>
        </p:nvSpPr>
        <p:spPr>
          <a:xfrm>
            <a:off x="3905250" y="4500562"/>
            <a:ext cx="3600449" cy="359395"/>
          </a:xfrm>
          <a:prstGeom prst="rect">
            <a:avLst/>
          </a:prstGeom>
          <a:solidFill>
            <a:srgbClr val="005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03E2C530-5988-0861-50D8-1C7FE1662A60}"/>
              </a:ext>
            </a:extLst>
          </p:cNvPr>
          <p:cNvSpPr/>
          <p:nvPr userDrawn="1"/>
        </p:nvSpPr>
        <p:spPr>
          <a:xfrm>
            <a:off x="2825751" y="4500561"/>
            <a:ext cx="1079500" cy="3587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86113" y="5195719"/>
            <a:ext cx="6480176" cy="1320421"/>
          </a:xfrm>
        </p:spPr>
        <p:txBody>
          <a:bodyPr anchor="t" anchorCtr="0">
            <a:normAutofit/>
          </a:bodyPr>
          <a:lstStyle>
            <a:lvl1pPr algn="l">
              <a:lnSpc>
                <a:spcPts val="3500"/>
              </a:lnSpc>
              <a:defRPr sz="28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9016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3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ajd - tytuł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05279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lajd - tytuł + 2 elementy zawartości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5906" y="1979837"/>
            <a:ext cx="4140000" cy="468001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5906" y="1979613"/>
            <a:ext cx="4140000" cy="468022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34000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- tytuł + zdjęcie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5906" y="899836"/>
            <a:ext cx="4320000" cy="1080001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906" y="1979837"/>
            <a:ext cx="4320382" cy="468000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Symbol zastępczy obrazu 6">
            <a:extLst>
              <a:ext uri="{FF2B5EF4-FFF2-40B4-BE49-F238E27FC236}">
                <a16:creationId xmlns:a16="http://schemas.microsoft.com/office/drawing/2014/main" id="{E681B9F9-7BA5-2D43-A1BD-8AF5D025063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900113"/>
            <a:ext cx="4986338" cy="5759726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</a:p>
        </p:txBody>
      </p:sp>
    </p:spTree>
    <p:extLst>
      <p:ext uri="{BB962C8B-B14F-4D97-AF65-F5344CB8AC3E}">
        <p14:creationId xmlns:p14="http://schemas.microsoft.com/office/powerpoint/2010/main" val="1453987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Slajd - tytuł + zawartość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630E28BA-19A4-6182-CE10-65107EDF6B75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69991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Slajd - tytuł + 2 elementy zawartości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5906" y="1979837"/>
            <a:ext cx="4140000" cy="468001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5906" y="1979613"/>
            <a:ext cx="4140000" cy="468022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A72189C-757E-47DF-313E-E0F36399C0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E363107C-97A9-9A5D-A2A2-E6ABB7ED4C62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95970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5525" y="899836"/>
            <a:ext cx="8640381" cy="108000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5907" y="1979837"/>
            <a:ext cx="8640382" cy="468000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  <a:endParaRPr lang="en-US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617E16B8-2BD0-D12E-978E-94E428DF9717}"/>
              </a:ext>
            </a:extLst>
          </p:cNvPr>
          <p:cNvSpPr/>
          <p:nvPr userDrawn="1"/>
        </p:nvSpPr>
        <p:spPr>
          <a:xfrm>
            <a:off x="1025870" y="0"/>
            <a:ext cx="1080742" cy="1793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662915FD-1FF3-5CF3-5C57-034114B5E6A2}"/>
              </a:ext>
            </a:extLst>
          </p:cNvPr>
          <p:cNvSpPr/>
          <p:nvPr userDrawn="1"/>
        </p:nvSpPr>
        <p:spPr>
          <a:xfrm>
            <a:off x="2106612" y="0"/>
            <a:ext cx="7559293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026AD61-FC69-65FC-05E3-06AA14C893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85200" y="7019837"/>
            <a:ext cx="1080000" cy="180000"/>
          </a:xfrm>
          <a:prstGeom prst="rect">
            <a:avLst/>
          </a:prstGeom>
          <a:noFill/>
        </p:spPr>
        <p:txBody>
          <a:bodyPr vert="horz" lIns="0" tIns="72000" rIns="0" bIns="72000" rtlCol="0" anchor="ctr" anchorCtr="0"/>
          <a:lstStyle>
            <a:lvl1pPr algn="r">
              <a:defRPr sz="10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EB4015AA-59F6-416B-87A6-8E3D940284E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4C2A84FB-402E-BB6C-632B-D1ADD49B7D8C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6163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25" r:id="rId2"/>
    <p:sldLayoutId id="2147483720" r:id="rId3"/>
    <p:sldLayoutId id="2147483721" r:id="rId4"/>
    <p:sldLayoutId id="2147483710" r:id="rId5"/>
    <p:sldLayoutId id="2147483712" r:id="rId6"/>
    <p:sldLayoutId id="2147483726" r:id="rId7"/>
    <p:sldLayoutId id="2147483740" r:id="rId8"/>
    <p:sldLayoutId id="2147483723" r:id="rId9"/>
    <p:sldLayoutId id="2147483728" r:id="rId10"/>
  </p:sldLayoutIdLst>
  <p:hf hdr="0" ftr="0"/>
  <p:txStyles>
    <p:titleStyle>
      <a:lvl1pPr algn="l" defTabSz="1007943" rtl="0" eaLnBrk="1" latinLnBrk="0" hangingPunct="1">
        <a:lnSpc>
          <a:spcPts val="3600"/>
        </a:lnSpc>
        <a:spcBef>
          <a:spcPct val="0"/>
        </a:spcBef>
        <a:buNone/>
        <a:defRPr sz="2800" b="1" kern="1200">
          <a:solidFill>
            <a:schemeClr val="tx2"/>
          </a:solidFill>
          <a:latin typeface="Open Sans" pitchFamily="2" charset="0"/>
          <a:ea typeface="Open Sans" pitchFamily="2" charset="0"/>
          <a:cs typeface="Open Sans" pitchFamily="2" charset="0"/>
        </a:defRPr>
      </a:lvl1pPr>
    </p:titleStyle>
    <p:bodyStyle>
      <a:lvl1pPr marL="251986" indent="-251986" algn="l" defTabSz="1007943" rtl="0" eaLnBrk="1" latinLnBrk="0" hangingPunct="1">
        <a:lnSpc>
          <a:spcPts val="2400"/>
        </a:lnSpc>
        <a:spcBef>
          <a:spcPts val="1102"/>
        </a:spcBef>
        <a:buClr>
          <a:schemeClr val="accent1"/>
        </a:buClr>
        <a:buFontTx/>
        <a:buBlip>
          <a:blip r:embed="rId12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1pPr>
      <a:lvl2pPr marL="755957" indent="-251986" algn="l" defTabSz="1007943" rtl="0" eaLnBrk="1" latinLnBrk="0" hangingPunct="1">
        <a:lnSpc>
          <a:spcPts val="2400"/>
        </a:lnSpc>
        <a:spcBef>
          <a:spcPts val="551"/>
        </a:spcBef>
        <a:buFontTx/>
        <a:buBlip>
          <a:blip r:embed="rId13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2pPr>
      <a:lvl3pPr marL="1259929" indent="-251986" algn="l" defTabSz="1007943" rtl="0" eaLnBrk="1" latinLnBrk="0" hangingPunct="1">
        <a:lnSpc>
          <a:spcPts val="2400"/>
        </a:lnSpc>
        <a:spcBef>
          <a:spcPts val="551"/>
        </a:spcBef>
        <a:buFontTx/>
        <a:buBlip>
          <a:blip r:embed="rId14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3pPr>
      <a:lvl4pPr marL="1763900" indent="-251986" algn="l" defTabSz="1007943" rtl="0" eaLnBrk="1" latinLnBrk="0" hangingPunct="1">
        <a:lnSpc>
          <a:spcPts val="2400"/>
        </a:lnSpc>
        <a:spcBef>
          <a:spcPts val="55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4pPr>
      <a:lvl5pPr marL="2267872" indent="-251986" algn="l" defTabSz="1007943" rtl="0" eaLnBrk="1" latinLnBrk="0" hangingPunct="1">
        <a:lnSpc>
          <a:spcPts val="2400"/>
        </a:lnSpc>
        <a:spcBef>
          <a:spcPts val="55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93" userDrawn="1">
          <p15:clr>
            <a:srgbClr val="F26B43"/>
          </p15:clr>
        </p15:guide>
        <p15:guide id="2" pos="419" userDrawn="1">
          <p15:clr>
            <a:srgbClr val="F26B43"/>
          </p15:clr>
        </p15:guide>
        <p15:guide id="3" pos="646" userDrawn="1">
          <p15:clr>
            <a:srgbClr val="F26B43"/>
          </p15:clr>
        </p15:guide>
        <p15:guide id="4" pos="873" userDrawn="1">
          <p15:clr>
            <a:srgbClr val="F26B43"/>
          </p15:clr>
        </p15:guide>
        <p15:guide id="5" pos="1100" userDrawn="1">
          <p15:clr>
            <a:srgbClr val="F26B43"/>
          </p15:clr>
        </p15:guide>
        <p15:guide id="6" pos="1327" userDrawn="1">
          <p15:clr>
            <a:srgbClr val="F26B43"/>
          </p15:clr>
        </p15:guide>
        <p15:guide id="7" pos="1553" userDrawn="1">
          <p15:clr>
            <a:srgbClr val="F26B43"/>
          </p15:clr>
        </p15:guide>
        <p15:guide id="8" pos="1780" userDrawn="1">
          <p15:clr>
            <a:srgbClr val="F26B43"/>
          </p15:clr>
        </p15:guide>
        <p15:guide id="9" pos="2007" userDrawn="1">
          <p15:clr>
            <a:srgbClr val="F26B43"/>
          </p15:clr>
        </p15:guide>
        <p15:guide id="10" pos="2234" userDrawn="1">
          <p15:clr>
            <a:srgbClr val="F26B43"/>
          </p15:clr>
        </p15:guide>
        <p15:guide id="11" pos="2460" userDrawn="1">
          <p15:clr>
            <a:srgbClr val="F26B43"/>
          </p15:clr>
        </p15:guide>
        <p15:guide id="12" pos="2687" userDrawn="1">
          <p15:clr>
            <a:srgbClr val="F26B43"/>
          </p15:clr>
        </p15:guide>
        <p15:guide id="13" pos="2914" userDrawn="1">
          <p15:clr>
            <a:srgbClr val="F26B43"/>
          </p15:clr>
        </p15:guide>
        <p15:guide id="14" pos="3141" userDrawn="1">
          <p15:clr>
            <a:srgbClr val="F26B43"/>
          </p15:clr>
        </p15:guide>
        <p15:guide id="15" pos="3368" userDrawn="1">
          <p15:clr>
            <a:srgbClr val="F26B43"/>
          </p15:clr>
        </p15:guide>
        <p15:guide id="16" pos="3594" userDrawn="1">
          <p15:clr>
            <a:srgbClr val="F26B43"/>
          </p15:clr>
        </p15:guide>
        <p15:guide id="17" pos="3821" userDrawn="1">
          <p15:clr>
            <a:srgbClr val="F26B43"/>
          </p15:clr>
        </p15:guide>
        <p15:guide id="18" pos="4048" userDrawn="1">
          <p15:clr>
            <a:srgbClr val="F26B43"/>
          </p15:clr>
        </p15:guide>
        <p15:guide id="19" pos="4275" userDrawn="1">
          <p15:clr>
            <a:srgbClr val="F26B43"/>
          </p15:clr>
        </p15:guide>
        <p15:guide id="20" pos="4501" userDrawn="1">
          <p15:clr>
            <a:srgbClr val="F26B43"/>
          </p15:clr>
        </p15:guide>
        <p15:guide id="21" pos="4728" userDrawn="1">
          <p15:clr>
            <a:srgbClr val="F26B43"/>
          </p15:clr>
        </p15:guide>
        <p15:guide id="22" pos="4955" userDrawn="1">
          <p15:clr>
            <a:srgbClr val="F26B43"/>
          </p15:clr>
        </p15:guide>
        <p15:guide id="23" pos="5182" userDrawn="1">
          <p15:clr>
            <a:srgbClr val="F26B43"/>
          </p15:clr>
        </p15:guide>
        <p15:guide id="24" pos="5408" userDrawn="1">
          <p15:clr>
            <a:srgbClr val="F26B43"/>
          </p15:clr>
        </p15:guide>
        <p15:guide id="25" pos="5635" userDrawn="1">
          <p15:clr>
            <a:srgbClr val="F26B43"/>
          </p15:clr>
        </p15:guide>
        <p15:guide id="26" pos="5862" userDrawn="1">
          <p15:clr>
            <a:srgbClr val="F26B43"/>
          </p15:clr>
        </p15:guide>
        <p15:guide id="27" pos="6089" userDrawn="1">
          <p15:clr>
            <a:srgbClr val="F26B43"/>
          </p15:clr>
        </p15:guide>
        <p15:guide id="28" pos="6316" userDrawn="1">
          <p15:clr>
            <a:srgbClr val="F26B43"/>
          </p15:clr>
        </p15:guide>
        <p15:guide id="29" pos="6542" userDrawn="1">
          <p15:clr>
            <a:srgbClr val="F26B43"/>
          </p15:clr>
        </p15:guide>
        <p15:guide id="30" orient="horz" pos="113" userDrawn="1">
          <p15:clr>
            <a:srgbClr val="F26B43"/>
          </p15:clr>
        </p15:guide>
        <p15:guide id="31" orient="horz" pos="340" userDrawn="1">
          <p15:clr>
            <a:srgbClr val="F26B43"/>
          </p15:clr>
        </p15:guide>
        <p15:guide id="32" orient="horz" pos="567" userDrawn="1">
          <p15:clr>
            <a:srgbClr val="F26B43"/>
          </p15:clr>
        </p15:guide>
        <p15:guide id="33" orient="horz" pos="794" userDrawn="1">
          <p15:clr>
            <a:srgbClr val="F26B43"/>
          </p15:clr>
        </p15:guide>
        <p15:guide id="34" orient="horz" pos="1020" userDrawn="1">
          <p15:clr>
            <a:srgbClr val="F26B43"/>
          </p15:clr>
        </p15:guide>
        <p15:guide id="35" orient="horz" pos="1247" userDrawn="1">
          <p15:clr>
            <a:srgbClr val="F26B43"/>
          </p15:clr>
        </p15:guide>
        <p15:guide id="36" orient="horz" pos="1474" userDrawn="1">
          <p15:clr>
            <a:srgbClr val="F26B43"/>
          </p15:clr>
        </p15:guide>
        <p15:guide id="37" orient="horz" pos="1701" userDrawn="1">
          <p15:clr>
            <a:srgbClr val="F26B43"/>
          </p15:clr>
        </p15:guide>
        <p15:guide id="38" orient="horz" pos="1927" userDrawn="1">
          <p15:clr>
            <a:srgbClr val="F26B43"/>
          </p15:clr>
        </p15:guide>
        <p15:guide id="39" orient="horz" pos="2154" userDrawn="1">
          <p15:clr>
            <a:srgbClr val="F26B43"/>
          </p15:clr>
        </p15:guide>
        <p15:guide id="40" orient="horz" pos="2381" userDrawn="1">
          <p15:clr>
            <a:srgbClr val="F26B43"/>
          </p15:clr>
        </p15:guide>
        <p15:guide id="41" orient="horz" pos="2608" userDrawn="1">
          <p15:clr>
            <a:srgbClr val="F26B43"/>
          </p15:clr>
        </p15:guide>
        <p15:guide id="42" orient="horz" pos="2835" userDrawn="1">
          <p15:clr>
            <a:srgbClr val="F26B43"/>
          </p15:clr>
        </p15:guide>
        <p15:guide id="43" orient="horz" pos="3061" userDrawn="1">
          <p15:clr>
            <a:srgbClr val="F26B43"/>
          </p15:clr>
        </p15:guide>
        <p15:guide id="44" orient="horz" pos="3288" userDrawn="1">
          <p15:clr>
            <a:srgbClr val="F26B43"/>
          </p15:clr>
        </p15:guide>
        <p15:guide id="45" orient="horz" pos="3515" userDrawn="1">
          <p15:clr>
            <a:srgbClr val="F26B43"/>
          </p15:clr>
        </p15:guide>
        <p15:guide id="46" orient="horz" pos="3742" userDrawn="1">
          <p15:clr>
            <a:srgbClr val="F26B43"/>
          </p15:clr>
        </p15:guide>
        <p15:guide id="47" orient="horz" pos="3968" userDrawn="1">
          <p15:clr>
            <a:srgbClr val="F26B43"/>
          </p15:clr>
        </p15:guide>
        <p15:guide id="48" orient="horz" pos="4195" userDrawn="1">
          <p15:clr>
            <a:srgbClr val="F26B43"/>
          </p15:clr>
        </p15:guide>
        <p15:guide id="49" orient="horz" pos="4422" userDrawn="1">
          <p15:clr>
            <a:srgbClr val="F26B43"/>
          </p15:clr>
        </p15:guide>
        <p15:guide id="50" orient="horz" pos="464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funduszeue.slaskie.pl/dokument/regulamin_uzytkownika_lsi_2021" TargetMode="External"/><Relationship Id="rId2" Type="http://schemas.openxmlformats.org/officeDocument/2006/relationships/hyperlink" Target="https://lsi2021-auth.slaskie.pl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unduszeue.slaskie.pl/czytaj/tworzenie_profilu_lsi_2021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88B7309-2E54-42E1-968E-3FB659011C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0177" y="2772383"/>
            <a:ext cx="7920115" cy="3006117"/>
          </a:xfrm>
        </p:spPr>
        <p:txBody>
          <a:bodyPr>
            <a:normAutofit/>
          </a:bodyPr>
          <a:lstStyle/>
          <a:p>
            <a:pPr algn="ctr"/>
            <a:r>
              <a:rPr lang="pl-PL" dirty="0"/>
              <a:t>Możliwości finansowania inwestycji w ramach działania 10.14 Infrastruktura kształcenia zawodowego</a:t>
            </a:r>
            <a:br>
              <a:rPr lang="pl-PL" dirty="0"/>
            </a:br>
            <a:r>
              <a:rPr lang="pl-PL" dirty="0"/>
              <a:t>oraz procedura oceny wniosku </a:t>
            </a:r>
            <a:br>
              <a:rPr lang="pl-PL" dirty="0"/>
            </a:br>
            <a:r>
              <a:rPr lang="pl-PL" dirty="0"/>
              <a:t>o dofinansowanie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1200320-5367-4BFF-85F6-086C828AF6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58351" y="530675"/>
            <a:ext cx="1799844" cy="349114"/>
          </a:xfrm>
        </p:spPr>
        <p:txBody>
          <a:bodyPr/>
          <a:lstStyle/>
          <a:p>
            <a:r>
              <a:rPr lang="pl-PL" dirty="0"/>
              <a:t>2023-07-25</a:t>
            </a:r>
          </a:p>
        </p:txBody>
      </p:sp>
    </p:spTree>
    <p:extLst>
      <p:ext uri="{BB962C8B-B14F-4D97-AF65-F5344CB8AC3E}">
        <p14:creationId xmlns:p14="http://schemas.microsoft.com/office/powerpoint/2010/main" val="8501484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90955B3-23CC-46DF-B91A-1416E75A1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/>
              <a:t>Kryteria formalne specyficzne</a:t>
            </a:r>
            <a:r>
              <a:rPr lang="pl-PL" dirty="0"/>
              <a:t>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78D8A93-AB79-4EDB-96C9-0E4ACA07B4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Lokalizacja projektu na obszarach wdrażania </a:t>
            </a:r>
            <a:r>
              <a:rPr lang="pl-PL" b="1" dirty="0"/>
              <a:t>Funduszu na rzecz Sprawiedliwej Transformacji</a:t>
            </a:r>
          </a:p>
          <a:p>
            <a:pPr marL="0" indent="0">
              <a:buNone/>
            </a:pPr>
            <a:endParaRPr lang="pl-PL" dirty="0"/>
          </a:p>
          <a:p>
            <a:r>
              <a:rPr lang="pl-PL" b="1" dirty="0"/>
              <a:t>Brak wsparcia dla instytucji prowadzących edukację specjalną </a:t>
            </a:r>
            <a:r>
              <a:rPr lang="pl-PL" dirty="0"/>
              <a:t>w ramach FESL 2021-2027</a:t>
            </a:r>
          </a:p>
          <a:p>
            <a:pPr marL="0" indent="0">
              <a:buNone/>
            </a:pPr>
            <a:endParaRPr lang="pl-PL" dirty="0"/>
          </a:p>
          <a:p>
            <a:r>
              <a:rPr lang="pl-PL" dirty="0"/>
              <a:t>Zgodność projektu z </a:t>
            </a:r>
            <a:r>
              <a:rPr lang="pl-PL" b="1" dirty="0"/>
              <a:t>Rozporządzeniem 2021/1056 </a:t>
            </a:r>
            <a:r>
              <a:rPr lang="pl-PL" dirty="0"/>
              <a:t>oraz </a:t>
            </a:r>
            <a:r>
              <a:rPr lang="pl-PL" b="1" dirty="0"/>
              <a:t>Terytorialnym Planem Sprawiedliwej Transformacji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65012ED0-D799-4751-B84B-19F2329225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814817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D02FBB1-E31F-4864-81E5-77CC667E2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Kryteria merytoryczne specyficzne: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4F05014-70AC-4287-8B42-5067430EB8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907" y="1536970"/>
            <a:ext cx="8639293" cy="5262664"/>
          </a:xfrm>
        </p:spPr>
        <p:txBody>
          <a:bodyPr/>
          <a:lstStyle/>
          <a:p>
            <a:r>
              <a:rPr lang="pl-PL" dirty="0"/>
              <a:t>Zgodność przedmiotu projektu z</a:t>
            </a:r>
            <a:r>
              <a:rPr lang="pl-PL" b="1" dirty="0"/>
              <a:t> inteligentnymi bądź z regionalnymi specjalizacjami</a:t>
            </a:r>
            <a:r>
              <a:rPr lang="pl-PL" b="1"/>
              <a:t> lub z potrzebami </a:t>
            </a:r>
            <a:r>
              <a:rPr lang="pl-PL" b="1" dirty="0"/>
              <a:t>rynku pracy</a:t>
            </a:r>
          </a:p>
          <a:p>
            <a:r>
              <a:rPr lang="pl-PL" dirty="0"/>
              <a:t>Edukacja </a:t>
            </a:r>
            <a:r>
              <a:rPr lang="pl-PL" b="1" dirty="0"/>
              <a:t>włączająca</a:t>
            </a:r>
          </a:p>
          <a:p>
            <a:r>
              <a:rPr lang="pl-PL" b="1" dirty="0"/>
              <a:t>Nowa</a:t>
            </a:r>
            <a:r>
              <a:rPr lang="pl-PL" dirty="0"/>
              <a:t> infrastruktura</a:t>
            </a:r>
          </a:p>
          <a:p>
            <a:r>
              <a:rPr lang="pl-PL" dirty="0"/>
              <a:t>Przygotowanie infrastruktury i wyposażenia kształcenia zawodowego pod kątem zgodności zawodów występujących w projekcie z </a:t>
            </a:r>
            <a:r>
              <a:rPr lang="pl-PL" b="1" dirty="0"/>
              <a:t>inteligentnymi specjalizacjami</a:t>
            </a:r>
            <a:r>
              <a:rPr lang="pl-PL" dirty="0"/>
              <a:t>, </a:t>
            </a:r>
            <a:r>
              <a:rPr lang="pl-PL" b="1" dirty="0"/>
              <a:t>regionalnymi specjalizacjami, bądź z potrzebami rynku pracy</a:t>
            </a:r>
          </a:p>
          <a:p>
            <a:r>
              <a:rPr lang="pl-PL" dirty="0"/>
              <a:t>Adekwatność projektu do zapotrzebowania na dane </a:t>
            </a:r>
            <a:r>
              <a:rPr lang="pl-PL" b="1" dirty="0"/>
              <a:t>zawody na rynku pracy</a:t>
            </a:r>
          </a:p>
          <a:p>
            <a:r>
              <a:rPr lang="pl-PL" b="1" dirty="0"/>
              <a:t>Interdyscyplinarne</a:t>
            </a:r>
            <a:r>
              <a:rPr lang="pl-PL" dirty="0"/>
              <a:t> wykorzystanie laboratoriów, </a:t>
            </a:r>
            <a:r>
              <a:rPr lang="pl-PL" dirty="0" err="1"/>
              <a:t>sal</a:t>
            </a:r>
            <a:r>
              <a:rPr lang="pl-PL" dirty="0"/>
              <a:t> do praktycznej nauki zawodów</a:t>
            </a:r>
          </a:p>
          <a:p>
            <a:r>
              <a:rPr lang="pl-PL" b="1" dirty="0"/>
              <a:t>Powiązanie</a:t>
            </a:r>
            <a:r>
              <a:rPr lang="pl-PL" dirty="0"/>
              <a:t> wspieranych w ramach projektu kierunków kształcenia z </a:t>
            </a:r>
            <a:r>
              <a:rPr lang="pl-PL" b="1" dirty="0"/>
              <a:t>inteligentnymi bądź z regionalnymi specjalizacjami</a:t>
            </a:r>
          </a:p>
          <a:p>
            <a:r>
              <a:rPr lang="pl-PL" b="1" dirty="0"/>
              <a:t>Komplementarność</a:t>
            </a:r>
            <a:r>
              <a:rPr lang="pl-PL" dirty="0"/>
              <a:t> z projektem/projektami finansowanymi z EFS+ lub działaniami, których cele są zgodne z celami EFS+</a:t>
            </a:r>
          </a:p>
          <a:p>
            <a:endParaRPr lang="pl-PL" dirty="0"/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E8432CD7-FC09-4211-95DD-8ABED0BBFEE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531857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C5FB3955-ABFF-4AAA-A4EC-8DCD97B60407}"/>
              </a:ext>
            </a:extLst>
          </p:cNvPr>
          <p:cNvSpPr txBox="1">
            <a:spLocks/>
          </p:cNvSpPr>
          <p:nvPr/>
        </p:nvSpPr>
        <p:spPr>
          <a:xfrm>
            <a:off x="594054" y="5398851"/>
            <a:ext cx="9234909" cy="1347295"/>
          </a:xfrm>
          <a:prstGeom prst="rect">
            <a:avLst/>
          </a:prstGeom>
          <a:ln w="38100">
            <a:solidFill>
              <a:schemeClr val="tx2"/>
            </a:solidFill>
          </a:ln>
        </p:spPr>
        <p:txBody>
          <a:bodyPr vert="horz" lIns="0" tIns="0" rIns="0" bIns="0" rtlCol="0" anchor="t">
            <a:normAutofit/>
          </a:bodyPr>
          <a:lstStyle>
            <a:lvl1pPr marL="251986" indent="-251986" algn="l" defTabSz="1007943" rtl="0" eaLnBrk="1" latinLnBrk="0" hangingPunct="1">
              <a:lnSpc>
                <a:spcPts val="2400"/>
              </a:lnSpc>
              <a:spcBef>
                <a:spcPts val="1102"/>
              </a:spcBef>
              <a:buClr>
                <a:schemeClr val="accent1"/>
              </a:buClr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755957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1259929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Tx/>
              <a:buBlip>
                <a:blip r:embed="rId5"/>
              </a:buBlip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763900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267872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1463" marR="0" lvl="0" indent="0" algn="l" defTabSz="1007943" rtl="0" eaLnBrk="1" fontAlgn="auto" latinLnBrk="0" hangingPunct="1">
              <a:lnSpc>
                <a:spcPct val="110000"/>
              </a:lnSpc>
              <a:spcBef>
                <a:spcPts val="1102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None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Kryterium 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rozstrzygające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dla działania 10.14 to: ”Adekwatność projektu do zapotrzebowania na dane zawody na rynku pracy"   </a:t>
            </a:r>
          </a:p>
          <a:p>
            <a:pPr marL="0" marR="0" lvl="0" indent="0" algn="l" defTabSz="1007943" rtl="0" eaLnBrk="1" fontAlgn="auto" latinLnBrk="0" hangingPunct="1">
              <a:lnSpc>
                <a:spcPct val="110000"/>
              </a:lnSpc>
              <a:spcBef>
                <a:spcPts val="1102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002073"/>
              </a:solidFill>
              <a:effectLst/>
              <a:uLnTx/>
              <a:uFillTx/>
            </a:endParaRPr>
          </a:p>
          <a:p>
            <a:pPr marL="0" marR="0" lvl="0" indent="0" algn="l" defTabSz="1007943" rtl="0" eaLnBrk="1" fontAlgn="auto" latinLnBrk="0" hangingPunct="1">
              <a:lnSpc>
                <a:spcPct val="110000"/>
              </a:lnSpc>
              <a:spcBef>
                <a:spcPts val="1102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002073"/>
              </a:solidFill>
              <a:effectLst/>
              <a:uLnTx/>
              <a:uFillTx/>
              <a:latin typeface="Open Sans"/>
              <a:ea typeface="Open Sans"/>
              <a:cs typeface="Open Sans"/>
            </a:endParaRPr>
          </a:p>
          <a:p>
            <a:pPr marL="0" marR="0" lvl="0" indent="0" algn="l" defTabSz="1007943" rtl="0" eaLnBrk="1" fontAlgn="auto" latinLnBrk="0" hangingPunct="1">
              <a:lnSpc>
                <a:spcPts val="2400"/>
              </a:lnSpc>
              <a:spcBef>
                <a:spcPts val="1102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9" name="Symbol zastępczy zawartości 2">
            <a:extLst>
              <a:ext uri="{FF2B5EF4-FFF2-40B4-BE49-F238E27FC236}">
                <a16:creationId xmlns:a16="http://schemas.microsoft.com/office/drawing/2014/main" id="{0765C488-147F-4A45-B9F1-9A349069BA2C}"/>
              </a:ext>
            </a:extLst>
          </p:cNvPr>
          <p:cNvSpPr txBox="1">
            <a:spLocks/>
          </p:cNvSpPr>
          <p:nvPr/>
        </p:nvSpPr>
        <p:spPr>
          <a:xfrm>
            <a:off x="583792" y="4400732"/>
            <a:ext cx="9082509" cy="578808"/>
          </a:xfrm>
          <a:prstGeom prst="rect">
            <a:avLst/>
          </a:prstGeom>
          <a:ln w="38100">
            <a:solidFill>
              <a:schemeClr val="tx2"/>
            </a:solidFill>
          </a:ln>
        </p:spPr>
        <p:txBody>
          <a:bodyPr vert="horz" lIns="0" tIns="0" rIns="0" bIns="0" rtlCol="0" anchor="t">
            <a:normAutofit/>
          </a:bodyPr>
          <a:lstStyle>
            <a:lvl1pPr marL="251986" indent="-251986" algn="l" defTabSz="1007943" rtl="0" eaLnBrk="1" latinLnBrk="0" hangingPunct="1">
              <a:lnSpc>
                <a:spcPts val="2400"/>
              </a:lnSpc>
              <a:spcBef>
                <a:spcPts val="1102"/>
              </a:spcBef>
              <a:buClr>
                <a:schemeClr val="accent1"/>
              </a:buClr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755957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1259929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Tx/>
              <a:buBlip>
                <a:blip r:embed="rId5"/>
              </a:buBlip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763900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267872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1463" marR="0" lvl="0" indent="0" algn="l" defTabSz="1007943" rtl="0" eaLnBrk="1" fontAlgn="auto" latinLnBrk="0" hangingPunct="1">
              <a:lnSpc>
                <a:spcPct val="110000"/>
              </a:lnSpc>
              <a:spcBef>
                <a:spcPts val="1102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None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Kryteria wybrane jako rozstrzygające są oznaczone w zestawie kryteriów.  </a:t>
            </a:r>
          </a:p>
          <a:p>
            <a:pPr marL="0" marR="0" lvl="0" indent="0" algn="l" defTabSz="1007943" rtl="0" eaLnBrk="1" fontAlgn="auto" latinLnBrk="0" hangingPunct="1">
              <a:lnSpc>
                <a:spcPct val="110000"/>
              </a:lnSpc>
              <a:spcBef>
                <a:spcPts val="1102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0" marR="0" lvl="0" indent="0" algn="l" defTabSz="1007943" rtl="0" eaLnBrk="1" fontAlgn="auto" latinLnBrk="0" hangingPunct="1">
              <a:lnSpc>
                <a:spcPct val="110000"/>
              </a:lnSpc>
              <a:spcBef>
                <a:spcPts val="1102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002073"/>
              </a:solidFill>
              <a:effectLst/>
              <a:uLnTx/>
              <a:uFillTx/>
              <a:latin typeface="Open Sans"/>
              <a:ea typeface="Open Sans"/>
              <a:cs typeface="Open Sans"/>
            </a:endParaRPr>
          </a:p>
          <a:p>
            <a:pPr marL="0" marR="0" lvl="0" indent="0" algn="l" defTabSz="1007943" rtl="0" eaLnBrk="1" fontAlgn="auto" latinLnBrk="0" hangingPunct="1">
              <a:lnSpc>
                <a:spcPts val="2400"/>
              </a:lnSpc>
              <a:spcBef>
                <a:spcPts val="1102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4" name="Symbol zastępczy zawartości 2">
            <a:extLst>
              <a:ext uri="{FF2B5EF4-FFF2-40B4-BE49-F238E27FC236}">
                <a16:creationId xmlns:a16="http://schemas.microsoft.com/office/drawing/2014/main" id="{0CEA6F46-8C9C-4A57-AEB5-E85436D9377A}"/>
              </a:ext>
            </a:extLst>
          </p:cNvPr>
          <p:cNvSpPr txBox="1">
            <a:spLocks/>
          </p:cNvSpPr>
          <p:nvPr/>
        </p:nvSpPr>
        <p:spPr>
          <a:xfrm>
            <a:off x="583784" y="2776241"/>
            <a:ext cx="9082122" cy="1268098"/>
          </a:xfrm>
          <a:prstGeom prst="rect">
            <a:avLst/>
          </a:prstGeom>
          <a:ln w="38100">
            <a:solidFill>
              <a:schemeClr val="tx2"/>
            </a:solidFill>
          </a:ln>
        </p:spPr>
        <p:txBody>
          <a:bodyPr vert="horz" lIns="0" tIns="0" rIns="0" bIns="0" rtlCol="0" anchor="t">
            <a:normAutofit lnSpcReduction="10000"/>
          </a:bodyPr>
          <a:lstStyle>
            <a:lvl1pPr marL="251986" indent="-251986" algn="l" defTabSz="1007943" rtl="0" eaLnBrk="1" latinLnBrk="0" hangingPunct="1">
              <a:lnSpc>
                <a:spcPts val="2400"/>
              </a:lnSpc>
              <a:spcBef>
                <a:spcPts val="1102"/>
              </a:spcBef>
              <a:buClr>
                <a:schemeClr val="accent1"/>
              </a:buClr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755957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1259929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Tx/>
              <a:buBlip>
                <a:blip r:embed="rId5"/>
              </a:buBlip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763900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267872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1463" marR="0" lvl="0" indent="0" algn="l" defTabSz="1007943" rtl="0" eaLnBrk="1" fontAlgn="auto" latinLnBrk="0" hangingPunct="1">
              <a:lnSpc>
                <a:spcPct val="110000"/>
              </a:lnSpc>
              <a:spcBef>
                <a:spcPts val="1102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None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W przypadku uzyskania przez dwa lub więcej projektów takiej samej sumy punktów podczas oceny merytorycznej, o miejscu na liście rankingowej będzie decydować ilość punktów uzyskana w kryterium oznaczonym jako rozstrzygające.</a:t>
            </a:r>
          </a:p>
          <a:p>
            <a:pPr marL="0" marR="0" lvl="0" indent="0" algn="l" defTabSz="1007943" rtl="0" eaLnBrk="1" fontAlgn="auto" latinLnBrk="0" hangingPunct="1">
              <a:lnSpc>
                <a:spcPct val="110000"/>
              </a:lnSpc>
              <a:spcBef>
                <a:spcPts val="1102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251460" marR="0" lvl="0" indent="-251460" algn="l" defTabSz="1007943" rtl="0" eaLnBrk="1" fontAlgn="auto" latinLnBrk="0" hangingPunct="1">
              <a:lnSpc>
                <a:spcPct val="110000"/>
              </a:lnSpc>
              <a:spcBef>
                <a:spcPts val="1102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Blip>
                <a:blip r:embed="rId3"/>
              </a:buBlip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002073"/>
              </a:solidFill>
              <a:effectLst/>
              <a:uLnTx/>
              <a:uFillTx/>
            </a:endParaRPr>
          </a:p>
          <a:p>
            <a:pPr marL="251460" marR="0" lvl="0" indent="-251460" algn="l" defTabSz="1007943" rtl="0" eaLnBrk="1" fontAlgn="auto" latinLnBrk="0" hangingPunct="1">
              <a:lnSpc>
                <a:spcPct val="110000"/>
              </a:lnSpc>
              <a:spcBef>
                <a:spcPts val="1102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Blip>
                <a:blip r:embed="rId3"/>
              </a:buBlip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002073"/>
              </a:solidFill>
              <a:effectLst/>
              <a:uLnTx/>
              <a:uFillTx/>
            </a:endParaRPr>
          </a:p>
          <a:p>
            <a:pPr marL="251460" marR="0" lvl="0" indent="-251460" algn="l" defTabSz="1007943" rtl="0" eaLnBrk="1" fontAlgn="auto" latinLnBrk="0" hangingPunct="1">
              <a:lnSpc>
                <a:spcPct val="110000"/>
              </a:lnSpc>
              <a:spcBef>
                <a:spcPts val="1102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Blip>
                <a:blip r:embed="rId3"/>
              </a:buBlip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 pitchFamily="2" charset="0"/>
            </a:endParaRPr>
          </a:p>
          <a:p>
            <a:pPr marL="0" marR="0" lvl="0" indent="0" algn="l" defTabSz="1007943" rtl="0" eaLnBrk="1" fontAlgn="auto" latinLnBrk="0" hangingPunct="1">
              <a:lnSpc>
                <a:spcPct val="110000"/>
              </a:lnSpc>
              <a:spcBef>
                <a:spcPts val="1102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002073"/>
              </a:solidFill>
              <a:effectLst/>
              <a:uLnTx/>
              <a:uFillTx/>
              <a:latin typeface="Open Sans"/>
              <a:ea typeface="Open Sans"/>
              <a:cs typeface="Open Sans"/>
            </a:endParaRPr>
          </a:p>
          <a:p>
            <a:pPr marL="251460" marR="0" lvl="0" indent="-251460" algn="l" defTabSz="1007943" rtl="0" eaLnBrk="1" fontAlgn="auto" latinLnBrk="0" hangingPunct="1">
              <a:lnSpc>
                <a:spcPts val="2400"/>
              </a:lnSpc>
              <a:spcBef>
                <a:spcPts val="1102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Blip>
                <a:blip r:embed="rId3"/>
              </a:buBlip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2043E49-FA6E-410E-B076-E1BA5D7813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054" y="1567544"/>
            <a:ext cx="9071852" cy="984738"/>
          </a:xfrm>
          <a:ln w="38100">
            <a:solidFill>
              <a:schemeClr val="tx2"/>
            </a:solidFill>
          </a:ln>
        </p:spPr>
        <p:txBody>
          <a:bodyPr vert="horz" lIns="0" tIns="0" rIns="0" bIns="0" rtlCol="0" anchor="t">
            <a:normAutofit lnSpcReduction="10000"/>
          </a:bodyPr>
          <a:lstStyle/>
          <a:p>
            <a:pPr marL="271463" indent="0">
              <a:lnSpc>
                <a:spcPct val="110000"/>
              </a:lnSpc>
              <a:buNone/>
            </a:pPr>
            <a:r>
              <a:rPr lang="pl-PL" sz="2000" dirty="0"/>
              <a:t>Stosowane w ramach trybu konkurencyjnego w przypadku, gdy na liście rankingowej projektów dwie lub więcej inwestycji uzyskały taką samą liczbę punktów.</a:t>
            </a:r>
          </a:p>
          <a:p>
            <a:pPr marL="251460" indent="-251460">
              <a:lnSpc>
                <a:spcPct val="110000"/>
              </a:lnSpc>
            </a:pPr>
            <a:endParaRPr lang="pl-PL" dirty="0"/>
          </a:p>
          <a:p>
            <a:pPr marL="251460" indent="-251460">
              <a:lnSpc>
                <a:spcPct val="110000"/>
              </a:lnSpc>
            </a:pPr>
            <a:endParaRPr lang="pl-PL" dirty="0"/>
          </a:p>
          <a:p>
            <a:pPr marL="0" indent="0">
              <a:lnSpc>
                <a:spcPct val="110000"/>
              </a:lnSpc>
              <a:buNone/>
            </a:pPr>
            <a:endParaRPr lang="pl-PL" dirty="0">
              <a:solidFill>
                <a:schemeClr val="tx2"/>
              </a:solidFill>
            </a:endParaRPr>
          </a:p>
          <a:p>
            <a:pPr marL="251460" indent="-251460">
              <a:lnSpc>
                <a:spcPct val="110000"/>
              </a:lnSpc>
            </a:pPr>
            <a:endParaRPr lang="pl-PL" dirty="0">
              <a:solidFill>
                <a:schemeClr val="tx2"/>
              </a:solidFill>
            </a:endParaRPr>
          </a:p>
          <a:p>
            <a:pPr marL="251460" indent="-251460">
              <a:lnSpc>
                <a:spcPct val="110000"/>
              </a:lnSpc>
            </a:pPr>
            <a:endParaRPr lang="pl-PL" dirty="0">
              <a:solidFill>
                <a:schemeClr val="tx2"/>
              </a:solidFill>
            </a:endParaRPr>
          </a:p>
          <a:p>
            <a:pPr marL="251460" indent="-251460">
              <a:lnSpc>
                <a:spcPct val="110000"/>
              </a:lnSpc>
            </a:pPr>
            <a:endParaRPr lang="en-US" dirty="0"/>
          </a:p>
          <a:p>
            <a:pPr marL="0" lvl="0" indent="0">
              <a:lnSpc>
                <a:spcPct val="110000"/>
              </a:lnSpc>
              <a:buNone/>
            </a:pPr>
            <a:endParaRPr lang="pl-PL" dirty="0">
              <a:solidFill>
                <a:schemeClr val="tx2"/>
              </a:solidFill>
              <a:latin typeface="Open Sans"/>
              <a:ea typeface="Open Sans"/>
              <a:cs typeface="Open Sans"/>
            </a:endParaRPr>
          </a:p>
          <a:p>
            <a:pPr marL="251460" indent="-251460"/>
            <a:endParaRPr lang="pl-PL" dirty="0"/>
          </a:p>
        </p:txBody>
      </p:sp>
      <p:sp>
        <p:nvSpPr>
          <p:cNvPr id="15" name="Kryteria rozstrzygające">
            <a:extLst>
              <a:ext uri="{FF2B5EF4-FFF2-40B4-BE49-F238E27FC236}">
                <a16:creationId xmlns:a16="http://schemas.microsoft.com/office/drawing/2014/main" id="{1A365829-BF54-41E6-86AE-EC571D59E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5" y="342901"/>
            <a:ext cx="8640381" cy="895350"/>
          </a:xfrm>
        </p:spPr>
        <p:txBody>
          <a:bodyPr>
            <a:normAutofit/>
          </a:bodyPr>
          <a:lstStyle/>
          <a:p>
            <a:pPr algn="ctr"/>
            <a:r>
              <a:rPr lang="pl-PL" dirty="0"/>
              <a:t>Kryteria rozstrzygające</a:t>
            </a:r>
          </a:p>
        </p:txBody>
      </p:sp>
    </p:spTree>
    <p:extLst>
      <p:ext uri="{BB962C8B-B14F-4D97-AF65-F5344CB8AC3E}">
        <p14:creationId xmlns:p14="http://schemas.microsoft.com/office/powerpoint/2010/main" val="5703202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Zestawienie symboli różnorodnych potrzeb wpieranych w działaniach włączających    ">
            <a:extLst>
              <a:ext uri="{FF2B5EF4-FFF2-40B4-BE49-F238E27FC236}">
                <a16:creationId xmlns:a16="http://schemas.microsoft.com/office/drawing/2014/main" id="{70D099AF-137B-4A63-A206-D57D686E0B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798" y="2770242"/>
            <a:ext cx="3780569" cy="3356043"/>
          </a:xfrm>
          <a:prstGeom prst="rect">
            <a:avLst/>
          </a:prstGeom>
        </p:spPr>
      </p:pic>
      <p:sp>
        <p:nvSpPr>
          <p:cNvPr id="2" name="Edukacja włączająca obowiązkowym elementem każdego projektu">
            <a:extLst>
              <a:ext uri="{FF2B5EF4-FFF2-40B4-BE49-F238E27FC236}">
                <a16:creationId xmlns:a16="http://schemas.microsoft.com/office/drawing/2014/main" id="{480B03DE-AE5C-4072-888A-2B33EB0F33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46554" y="3433864"/>
            <a:ext cx="3955425" cy="2461098"/>
          </a:xfrm>
        </p:spPr>
        <p:txBody>
          <a:bodyPr>
            <a:normAutofit/>
          </a:bodyPr>
          <a:lstStyle/>
          <a:p>
            <a:r>
              <a:rPr lang="pl-PL" sz="2200" dirty="0"/>
              <a:t>Edukacja włączająca obowiązkowym elementem każdego projektu </a:t>
            </a:r>
          </a:p>
        </p:txBody>
      </p:sp>
    </p:spTree>
    <p:extLst>
      <p:ext uri="{BB962C8B-B14F-4D97-AF65-F5344CB8AC3E}">
        <p14:creationId xmlns:p14="http://schemas.microsoft.com/office/powerpoint/2010/main" val="2707628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Okładka publikacji Modelu dostępnej szkoły">
            <a:extLst>
              <a:ext uri="{FF2B5EF4-FFF2-40B4-BE49-F238E27FC236}">
                <a16:creationId xmlns:a16="http://schemas.microsoft.com/office/drawing/2014/main" id="{2600B4E5-1988-43C6-B535-E972CBC166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8567" y="2223027"/>
            <a:ext cx="2856795" cy="3860505"/>
          </a:xfrm>
          <a:prstGeom prst="rect">
            <a:avLst/>
          </a:prstGeom>
        </p:spPr>
      </p:pic>
      <p:sp>
        <p:nvSpPr>
          <p:cNvPr id="2" name="Model dostępnej szkoły">
            <a:extLst>
              <a:ext uri="{FF2B5EF4-FFF2-40B4-BE49-F238E27FC236}">
                <a16:creationId xmlns:a16="http://schemas.microsoft.com/office/drawing/2014/main" id="{480B03DE-AE5C-4072-888A-2B33EB0F33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8137" y="3025302"/>
            <a:ext cx="5214025" cy="3249038"/>
          </a:xfrm>
        </p:spPr>
        <p:txBody>
          <a:bodyPr>
            <a:noAutofit/>
          </a:bodyPr>
          <a:lstStyle/>
          <a:p>
            <a:r>
              <a:rPr lang="pl-PL" sz="2000" dirty="0"/>
              <a:t>Obowiązujący w poprzedniej perspektywie standard edukacyjny ze </a:t>
            </a:r>
            <a:r>
              <a:rPr lang="pl-PL" sz="2000" i="1" dirty="0"/>
              <a:t>Standardu  dostępności dla polityki 2014-2020 </a:t>
            </a:r>
            <a:r>
              <a:rPr lang="pl-PL" sz="2000" dirty="0"/>
              <a:t>został w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pl-PL" sz="2000" dirty="0"/>
              <a:t>perspektywie 2021-2027 zastąpiony </a:t>
            </a:r>
            <a:r>
              <a:rPr lang="pl-PL" sz="2000" i="1" u="sng" dirty="0"/>
              <a:t>Modelem dostępnej szkoły</a:t>
            </a:r>
          </a:p>
        </p:txBody>
      </p:sp>
    </p:spTree>
    <p:extLst>
      <p:ext uri="{BB962C8B-B14F-4D97-AF65-F5344CB8AC3E}">
        <p14:creationId xmlns:p14="http://schemas.microsoft.com/office/powerpoint/2010/main" val="15702453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80B03DE-AE5C-4072-888A-2B33EB0F33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12315" y="2098963"/>
            <a:ext cx="4588885" cy="592283"/>
          </a:xfrm>
        </p:spPr>
        <p:txBody>
          <a:bodyPr>
            <a:normAutofit/>
          </a:bodyPr>
          <a:lstStyle/>
          <a:p>
            <a:r>
              <a:rPr lang="pl-PL" sz="2400" dirty="0"/>
              <a:t>Kwalifikowalność wydatków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E0A4F5A7-E379-471C-958A-C33378013F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5306" y="2879387"/>
            <a:ext cx="8166674" cy="343872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pl-PL" sz="2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Do oceny kwalifikowalności wydatków zastosowanie mają zasady określone w Wytycznych dotyczących kwalifikowalności wydatków na lata 2021-2027 oraz w Przewodniku dla beneficjentów FE SL 2021-2027.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pl-PL" sz="2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Szczegółowe informacje dla działania 10.14 znajdują się w  podrozdziale 8.3 Przewodnika dla beneficjentów FE SL 2021-2027.</a:t>
            </a:r>
            <a:endParaRPr lang="pl-PL" sz="2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00000"/>
              </a:lnSpc>
              <a:buAutoNum type="arabicPeriod"/>
            </a:pPr>
            <a:endParaRPr lang="pl-PL" sz="1800" b="0" dirty="0"/>
          </a:p>
        </p:txBody>
      </p:sp>
    </p:spTree>
    <p:extLst>
      <p:ext uri="{BB962C8B-B14F-4D97-AF65-F5344CB8AC3E}">
        <p14:creationId xmlns:p14="http://schemas.microsoft.com/office/powerpoint/2010/main" val="42246591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AF767F1-A460-4005-B60F-6693C69998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5732" y="2772383"/>
            <a:ext cx="7920037" cy="612843"/>
          </a:xfrm>
        </p:spPr>
        <p:txBody>
          <a:bodyPr>
            <a:normAutofit fontScale="90000"/>
          </a:bodyPr>
          <a:lstStyle/>
          <a:p>
            <a:r>
              <a:rPr lang="pl-PL" sz="3100" dirty="0"/>
              <a:t>W ramach działania 10.14 kwalifikowalne są:</a:t>
            </a:r>
            <a:br>
              <a:rPr lang="pl-PL" dirty="0"/>
            </a:br>
            <a:r>
              <a:rPr lang="pl-PL" sz="2200" dirty="0"/>
              <a:t>- wydatki bezpośrednie min. przygotowanie projektu, wydatki związane z pracami budowlanymi.</a:t>
            </a:r>
            <a:br>
              <a:rPr lang="pl-PL" sz="2700" b="0" dirty="0"/>
            </a:br>
            <a:endParaRPr lang="pl-PL" b="0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C65C0562-0434-4B23-9E7B-78DD44949D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85732" y="4406630"/>
            <a:ext cx="7920037" cy="1468876"/>
          </a:xfrm>
        </p:spPr>
        <p:txBody>
          <a:bodyPr>
            <a:noAutofit/>
          </a:bodyPr>
          <a:lstStyle/>
          <a:p>
            <a:r>
              <a:rPr lang="pl-PL" sz="2000" dirty="0"/>
              <a:t>- wydatki pośrednie w wysokości 7% kosztów kwalifikowalnych bezpośrednich, z zastrzeżeniem uregulowań dotyczących pomocy publicznej/pomocy de minimis.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DBB40ED-ACA3-4E07-BEDE-85A3058DC6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65355" y="540402"/>
            <a:ext cx="1872031" cy="349114"/>
          </a:xfrm>
        </p:spPr>
        <p:txBody>
          <a:bodyPr/>
          <a:lstStyle/>
          <a:p>
            <a:r>
              <a:rPr lang="pl-PL" dirty="0"/>
              <a:t>2023-07-25</a:t>
            </a:r>
          </a:p>
        </p:txBody>
      </p:sp>
    </p:spTree>
    <p:extLst>
      <p:ext uri="{BB962C8B-B14F-4D97-AF65-F5344CB8AC3E}">
        <p14:creationId xmlns:p14="http://schemas.microsoft.com/office/powerpoint/2010/main" val="14445777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80B03DE-AE5C-4072-888A-2B33EB0F33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0979" y="2740344"/>
            <a:ext cx="6890871" cy="925738"/>
          </a:xfrm>
        </p:spPr>
        <p:txBody>
          <a:bodyPr>
            <a:noAutofit/>
          </a:bodyPr>
          <a:lstStyle/>
          <a:p>
            <a:r>
              <a:rPr lang="pl-PL" sz="2400" dirty="0"/>
              <a:t>Wniosek o dofinansowanie w Systemie LSI2021 </a:t>
            </a:r>
            <a:br>
              <a:rPr lang="pl-PL" sz="2400" dirty="0"/>
            </a:br>
            <a:r>
              <a:rPr lang="pl-PL" sz="2400" dirty="0"/>
              <a:t>- funkcjonowanie systemu i proces oceny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E0A4F5A7-E379-471C-958A-C33378013F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4679" y="4324988"/>
            <a:ext cx="7981135" cy="1521335"/>
          </a:xfrm>
        </p:spPr>
        <p:txBody>
          <a:bodyPr vert="horz" lIns="0" tIns="0" rIns="0" bIns="0" rtlCol="0" anchor="t">
            <a:noAutofit/>
          </a:bodyPr>
          <a:lstStyle/>
          <a:p>
            <a:pPr>
              <a:lnSpc>
                <a:spcPct val="150000"/>
              </a:lnSpc>
            </a:pPr>
            <a:r>
              <a:rPr lang="pl-PL" sz="1600" b="0" dirty="0">
                <a:latin typeface="Open Sans"/>
                <a:ea typeface="Open Sans"/>
                <a:cs typeface="Open Sans"/>
                <a:hlinkClick r:id="rId2"/>
              </a:rPr>
              <a:t>https://lsi2021.slaskie.pl</a:t>
            </a:r>
            <a:r>
              <a:rPr lang="pl-PL" sz="1600" b="0" dirty="0">
                <a:latin typeface="Open Sans"/>
                <a:ea typeface="Open Sans"/>
                <a:cs typeface="Open Sans"/>
              </a:rPr>
              <a:t> </a:t>
            </a:r>
            <a:br>
              <a:rPr lang="pl-PL" sz="1600" b="0" dirty="0"/>
            </a:br>
            <a:r>
              <a:rPr lang="pl-PL" sz="1600" b="0" dirty="0">
                <a:latin typeface="Open Sans"/>
                <a:ea typeface="Open Sans"/>
                <a:cs typeface="Open Sans"/>
                <a:hlinkClick r:id="rId3"/>
              </a:rPr>
              <a:t>https://funduszeue.slaskie.pl/dokument/regulamin_uzytkownika_lsi_2021</a:t>
            </a:r>
            <a:r>
              <a:rPr lang="pl-PL" sz="1600" b="0" dirty="0">
                <a:latin typeface="Open Sans"/>
                <a:ea typeface="Open Sans"/>
                <a:cs typeface="Open Sans"/>
              </a:rPr>
              <a:t> </a:t>
            </a:r>
            <a:br>
              <a:rPr lang="pl-PL" sz="1600" b="0" dirty="0"/>
            </a:br>
            <a:r>
              <a:rPr lang="pl-PL" sz="1600" b="0" dirty="0">
                <a:latin typeface="Open Sans"/>
                <a:ea typeface="Open Sans"/>
                <a:cs typeface="Open Sans"/>
                <a:hlinkClick r:id="rId4"/>
              </a:rPr>
              <a:t>https://funduszeue.slaskie.pl/czytaj/tworzenie_profilu_lsi_2021</a:t>
            </a:r>
            <a:br>
              <a:rPr lang="pl-PL" sz="1600" b="0" dirty="0"/>
            </a:br>
            <a:br>
              <a:rPr lang="pl-PL" sz="1600" b="0" dirty="0"/>
            </a:br>
            <a:r>
              <a:rPr lang="pl-PL" sz="1600" b="0" dirty="0"/>
              <a:t>email: </a:t>
            </a:r>
            <a:r>
              <a:rPr lang="pl-PL" sz="1600" b="0" i="1" dirty="0"/>
              <a:t>edukacja_fr@slaskie.pl</a:t>
            </a:r>
          </a:p>
        </p:txBody>
      </p:sp>
    </p:spTree>
    <p:extLst>
      <p:ext uri="{BB962C8B-B14F-4D97-AF65-F5344CB8AC3E}">
        <p14:creationId xmlns:p14="http://schemas.microsoft.com/office/powerpoint/2010/main" val="884511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84D3C6C-CA04-40BF-B4F5-E53AB66F8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3493" y="420124"/>
            <a:ext cx="6873907" cy="858847"/>
          </a:xfrm>
        </p:spPr>
        <p:txBody>
          <a:bodyPr>
            <a:noAutofit/>
          </a:bodyPr>
          <a:lstStyle/>
          <a:p>
            <a:pPr algn="ctr"/>
            <a:r>
              <a:rPr lang="pl-PL" sz="2456" dirty="0"/>
              <a:t>LSI2021 – podstawowe informacje i sposób komunikacji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F7C7090-AF58-420D-A660-C0F549B245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363755">
              <a:defRPr/>
            </a:pPr>
            <a:fld id="{EB4015AA-59F6-416B-87A6-8E3D940284E2}" type="slidenum">
              <a:rPr lang="pl-PL">
                <a:solidFill>
                  <a:srgbClr val="002073"/>
                </a:solidFill>
              </a:rPr>
              <a:pPr defTabSz="363755">
                <a:defRPr/>
              </a:pPr>
              <a:t>18</a:t>
            </a:fld>
            <a:endParaRPr lang="pl-PL">
              <a:solidFill>
                <a:srgbClr val="002073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CBDA51A-B3BA-4308-B270-1A9B554F9C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9105" y="1413164"/>
            <a:ext cx="6873908" cy="5496791"/>
          </a:xfrm>
        </p:spPr>
        <p:txBody>
          <a:bodyPr>
            <a:normAutofit fontScale="25000" lnSpcReduction="20000"/>
          </a:bodyPr>
          <a:lstStyle/>
          <a:p>
            <a:r>
              <a:rPr lang="pl-PL" sz="7200" dirty="0"/>
              <a:t>Brak podpisu wniosku na etapie oceny.</a:t>
            </a:r>
          </a:p>
          <a:p>
            <a:r>
              <a:rPr lang="pl-PL" sz="7200" dirty="0"/>
              <a:t>Brak „warunków formalnych”</a:t>
            </a:r>
          </a:p>
          <a:p>
            <a:r>
              <a:rPr lang="pl-PL" sz="7200" dirty="0"/>
              <a:t>Wniosek składany tylko w LSI2021 (koniec z przesyłaniem wniosku w </a:t>
            </a:r>
            <a:r>
              <a:rPr lang="pl-PL" sz="7200" dirty="0" err="1"/>
              <a:t>ePUAP</a:t>
            </a:r>
            <a:r>
              <a:rPr lang="pl-PL" sz="7200" dirty="0"/>
              <a:t>).</a:t>
            </a:r>
          </a:p>
          <a:p>
            <a:r>
              <a:rPr lang="pl-PL" sz="7200" dirty="0"/>
              <a:t>Komunikacja ION z wnioskodawcą (np. wezwania do uzupełnienia wraz z uwagami) za pośrednictwem LSI2021.</a:t>
            </a:r>
          </a:p>
          <a:p>
            <a:r>
              <a:rPr lang="pl-PL" sz="7200" dirty="0"/>
              <a:t>W </a:t>
            </a:r>
            <a:r>
              <a:rPr lang="pl-PL" sz="7200" dirty="0" err="1"/>
              <a:t>ePUAP</a:t>
            </a:r>
            <a:r>
              <a:rPr lang="pl-PL" sz="7200" dirty="0"/>
              <a:t> korespondencja dot. kluczowych etapów oceny – informacja </a:t>
            </a:r>
            <a:br>
              <a:rPr lang="pl-PL" sz="7200" dirty="0"/>
            </a:br>
            <a:r>
              <a:rPr lang="pl-PL" sz="7200" dirty="0"/>
              <a:t>o negatywnej ocenie formalnej, informacja o wyborze do dofinansowania.</a:t>
            </a:r>
          </a:p>
          <a:p>
            <a:r>
              <a:rPr lang="pl-PL" sz="7200" dirty="0"/>
              <a:t>UWAGA! Inny sposób liczenia terminu na uzupełnienie wniosku – liczony od dnia następującego po przekazaniu wezwania do uzupełnienia.</a:t>
            </a:r>
          </a:p>
          <a:p>
            <a:r>
              <a:rPr lang="pl-PL" sz="7200" dirty="0"/>
              <a:t>W </a:t>
            </a:r>
            <a:r>
              <a:rPr lang="pl-PL" sz="7200" dirty="0" err="1"/>
              <a:t>ePUAP</a:t>
            </a:r>
            <a:r>
              <a:rPr lang="pl-PL" sz="7200" dirty="0"/>
              <a:t> – korespondencja dot. przedłużenie terminu na złożenie uzupełnionego wniosku.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08206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C5C4099-DB34-4E8B-A913-015C948D7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Powiązanie Profilu z kontami użytkowników</a:t>
            </a:r>
          </a:p>
        </p:txBody>
      </p:sp>
      <p:pic>
        <p:nvPicPr>
          <p:cNvPr id="5" name="Symbol zastępczy zawartości 4" descr="Zrzut ekranu systemy LSI2021">
            <a:extLst>
              <a:ext uri="{FF2B5EF4-FFF2-40B4-BE49-F238E27FC236}">
                <a16:creationId xmlns:a16="http://schemas.microsoft.com/office/drawing/2014/main" id="{4ACE0303-13E4-4436-8C9F-A983C738E7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0727" y="2286000"/>
            <a:ext cx="9310358" cy="3461301"/>
          </a:xfrm>
          <a:prstGeom prst="rect">
            <a:avLst/>
          </a:prstGeom>
        </p:spPr>
      </p:pic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C7C41C6-A802-4899-A8DB-8D9D5786EB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29424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CBFE3B8-8989-4259-8885-54D61C3CDE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19553" y="562708"/>
            <a:ext cx="1445648" cy="326808"/>
          </a:xfrm>
        </p:spPr>
        <p:txBody>
          <a:bodyPr/>
          <a:lstStyle/>
          <a:p>
            <a:r>
              <a:rPr lang="pl-PL" dirty="0"/>
              <a:t>2023-07-25</a:t>
            </a:r>
          </a:p>
          <a:p>
            <a:endParaRPr lang="pl-PL" dirty="0"/>
          </a:p>
        </p:txBody>
      </p:sp>
      <p:sp>
        <p:nvSpPr>
          <p:cNvPr id="2" name="Zawodowcy na Śląsku">
            <a:extLst>
              <a:ext uri="{FF2B5EF4-FFF2-40B4-BE49-F238E27FC236}">
                <a16:creationId xmlns:a16="http://schemas.microsoft.com/office/drawing/2014/main" id="{B6961B8E-E203-4C3D-A3A0-E6CF9ABC18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79720" y="3920247"/>
            <a:ext cx="3326927" cy="1254654"/>
          </a:xfrm>
        </p:spPr>
        <p:txBody>
          <a:bodyPr/>
          <a:lstStyle/>
          <a:p>
            <a:r>
              <a:rPr lang="pl-PL" dirty="0"/>
              <a:t>Zawodowcy na Śląsku</a:t>
            </a:r>
          </a:p>
        </p:txBody>
      </p:sp>
      <p:pic>
        <p:nvPicPr>
          <p:cNvPr id="8" name="Obraz" descr="Dziesięć kolorowo ubranych postaci reprezentujących różne zawody na rynku pracy">
            <a:extLst>
              <a:ext uri="{FF2B5EF4-FFF2-40B4-BE49-F238E27FC236}">
                <a16:creationId xmlns:a16="http://schemas.microsoft.com/office/drawing/2014/main" id="{25B8BE6D-B7BD-4731-8E2C-1141D44FEC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839" y="2757307"/>
            <a:ext cx="4406630" cy="3287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1049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9900BDD-C13D-4289-8E56-3FDBB3021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1" y="899836"/>
            <a:ext cx="9145206" cy="1080001"/>
          </a:xfrm>
        </p:spPr>
        <p:txBody>
          <a:bodyPr/>
          <a:lstStyle/>
          <a:p>
            <a:pPr algn="ctr"/>
            <a:r>
              <a:rPr lang="pl-PL" dirty="0"/>
              <a:t>Lista projektów – różne statusy dla wniosku i projektu</a:t>
            </a:r>
          </a:p>
        </p:txBody>
      </p:sp>
      <p:pic>
        <p:nvPicPr>
          <p:cNvPr id="5" name="Symbol zastępczy zawartości 4" descr="Zrzut ekranu systemy LSI2021">
            <a:extLst>
              <a:ext uri="{FF2B5EF4-FFF2-40B4-BE49-F238E27FC236}">
                <a16:creationId xmlns:a16="http://schemas.microsoft.com/office/drawing/2014/main" id="{02BDB08A-F633-4466-8627-112A867A5D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6354" y="2690200"/>
            <a:ext cx="9979104" cy="2933699"/>
          </a:xfrm>
          <a:prstGeom prst="rect">
            <a:avLst/>
          </a:prstGeom>
        </p:spPr>
      </p:pic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D4B9C3FE-BF80-4EB8-AB5F-4AEC3479FF9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92943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83CC4BE-F618-4842-8EAD-14C3BB065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Edycja i panel z polami wniosku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04DD430A-C856-4667-8ED9-068B9784A1D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21</a:t>
            </a:fld>
            <a:endParaRPr lang="pl-PL"/>
          </a:p>
        </p:txBody>
      </p:sp>
      <p:pic>
        <p:nvPicPr>
          <p:cNvPr id="8" name="Symbol zastępczy zawartości 7" descr="Zrzut ekranu systemy LSI2021">
            <a:extLst>
              <a:ext uri="{FF2B5EF4-FFF2-40B4-BE49-F238E27FC236}">
                <a16:creationId xmlns:a16="http://schemas.microsoft.com/office/drawing/2014/main" id="{6E9E2F4A-F345-4723-B21C-B11F423CD0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2300" y="1803400"/>
            <a:ext cx="9461500" cy="4856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348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6DEE136-170C-4711-9D74-F8EC229EA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Pole A.4 „pomoc publiczna” i specyfika edycji wniosku</a:t>
            </a:r>
          </a:p>
        </p:txBody>
      </p:sp>
      <p:pic>
        <p:nvPicPr>
          <p:cNvPr id="5" name="Symbol zastępczy zawartości 4" descr="Zrzut ekranu systemy LSI2021">
            <a:extLst>
              <a:ext uri="{FF2B5EF4-FFF2-40B4-BE49-F238E27FC236}">
                <a16:creationId xmlns:a16="http://schemas.microsoft.com/office/drawing/2014/main" id="{6ADEF2BA-CCDE-495E-90B0-F988590FE3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1" y="1979836"/>
            <a:ext cx="9436100" cy="4827363"/>
          </a:xfrm>
          <a:prstGeom prst="rect">
            <a:avLst/>
          </a:prstGeom>
        </p:spPr>
      </p:pic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A2A3AC6-2A7A-41F4-BFB5-AD43F506D40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986168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3BB0B5D-4DDC-41DF-A655-E47D44EB80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23</a:t>
            </a:fld>
            <a:endParaRPr lang="pl-PL"/>
          </a:p>
        </p:txBody>
      </p:sp>
      <p:pic>
        <p:nvPicPr>
          <p:cNvPr id="9" name="Symbol zastępczy zawartości 8" descr="Zrzut ekranu systemy LSI2021">
            <a:extLst>
              <a:ext uri="{FF2B5EF4-FFF2-40B4-BE49-F238E27FC236}">
                <a16:creationId xmlns:a16="http://schemas.microsoft.com/office/drawing/2014/main" id="{244763C5-2BF4-41D7-BCCF-FEE56944F4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5525" y="2693893"/>
            <a:ext cx="8640763" cy="3251390"/>
          </a:xfrm>
          <a:prstGeom prst="rect">
            <a:avLst/>
          </a:prstGeom>
        </p:spPr>
      </p:pic>
      <p:sp>
        <p:nvSpPr>
          <p:cNvPr id="11" name="Strzałka w prawo 4" descr="Zielona strzałka wskazująca na sposób działania">
            <a:extLst>
              <a:ext uri="{FF2B5EF4-FFF2-40B4-BE49-F238E27FC236}">
                <a16:creationId xmlns:a16="http://schemas.microsoft.com/office/drawing/2014/main" id="{36E815F9-904F-4AD8-8EC6-46CB8347BE5D}"/>
              </a:ext>
            </a:extLst>
          </p:cNvPr>
          <p:cNvSpPr/>
          <p:nvPr/>
        </p:nvSpPr>
        <p:spPr>
          <a:xfrm>
            <a:off x="3807763" y="4017962"/>
            <a:ext cx="603250" cy="292735"/>
          </a:xfrm>
          <a:prstGeom prst="rightArrow">
            <a:avLst/>
          </a:prstGeom>
          <a:ln w="28575"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l-PL"/>
          </a:p>
        </p:txBody>
      </p:sp>
      <p:sp>
        <p:nvSpPr>
          <p:cNvPr id="10" name="Strzałka w prawo 5" descr="Zielona strzałka wskazująca na sposób działania">
            <a:extLst>
              <a:ext uri="{FF2B5EF4-FFF2-40B4-BE49-F238E27FC236}">
                <a16:creationId xmlns:a16="http://schemas.microsoft.com/office/drawing/2014/main" id="{63A8D510-59F2-4DCA-B240-45C18CBE3E04}"/>
              </a:ext>
            </a:extLst>
          </p:cNvPr>
          <p:cNvSpPr/>
          <p:nvPr/>
        </p:nvSpPr>
        <p:spPr>
          <a:xfrm rot="16200000">
            <a:off x="1895836" y="4173220"/>
            <a:ext cx="603250" cy="292735"/>
          </a:xfrm>
          <a:prstGeom prst="rightArrow">
            <a:avLst>
              <a:gd name="adj1" fmla="val 50000"/>
              <a:gd name="adj2" fmla="val 50001"/>
            </a:avLst>
          </a:prstGeom>
          <a:solidFill>
            <a:sysClr val="window" lastClr="FFFFFF"/>
          </a:solidFill>
          <a:ln w="28575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l-PL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209C9801-34D3-49A9-A792-63041FEFEA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25525" y="2672004"/>
            <a:ext cx="2139315" cy="482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l-PL">
              <a:solidFill>
                <a:srgbClr val="00B050"/>
              </a:solidFill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9C21426-C1B1-48DC-9E3C-2735DA8D5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Część B.7 Kryteria wyboru</a:t>
            </a:r>
          </a:p>
        </p:txBody>
      </p:sp>
    </p:spTree>
    <p:extLst>
      <p:ext uri="{BB962C8B-B14F-4D97-AF65-F5344CB8AC3E}">
        <p14:creationId xmlns:p14="http://schemas.microsoft.com/office/powerpoint/2010/main" val="31421655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E9F5BB1-2ABD-4BCB-8BE8-645FF719F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Część G. Wskaźniki projektu</a:t>
            </a:r>
          </a:p>
        </p:txBody>
      </p:sp>
      <p:pic>
        <p:nvPicPr>
          <p:cNvPr id="5" name="Symbol zastępczy zawartości 4" descr="Zrzut ekranu systemy LSI2021">
            <a:extLst>
              <a:ext uri="{FF2B5EF4-FFF2-40B4-BE49-F238E27FC236}">
                <a16:creationId xmlns:a16="http://schemas.microsoft.com/office/drawing/2014/main" id="{3FA9456E-357E-48EB-A710-7CB729DA55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7800" y="2197100"/>
            <a:ext cx="10147299" cy="4152899"/>
          </a:xfrm>
          <a:prstGeom prst="rect">
            <a:avLst/>
          </a:prstGeom>
        </p:spPr>
      </p:pic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9F9E665-E10C-408A-9623-0757FAAAAD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503118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086B863-81E7-4BC2-9DD6-39FBBA1A8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Część H. Załączniki do wniosku</a:t>
            </a:r>
          </a:p>
        </p:txBody>
      </p:sp>
      <p:pic>
        <p:nvPicPr>
          <p:cNvPr id="5" name="Symbol zastępczy zawartości 4" descr="Zrzut ekranu systemy LSI2021">
            <a:extLst>
              <a:ext uri="{FF2B5EF4-FFF2-40B4-BE49-F238E27FC236}">
                <a16:creationId xmlns:a16="http://schemas.microsoft.com/office/drawing/2014/main" id="{4346D32A-7EA8-482A-B582-F2439739DB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5901" y="1979837"/>
            <a:ext cx="10109200" cy="4801963"/>
          </a:xfrm>
          <a:prstGeom prst="rect">
            <a:avLst/>
          </a:prstGeom>
        </p:spPr>
      </p:pic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9A944DE4-AB5A-433B-9286-F30A25E0FA3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782467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9C90DD4-51D6-47C1-86D4-353B0EC45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5" y="899837"/>
            <a:ext cx="8640381" cy="810266"/>
          </a:xfrm>
        </p:spPr>
        <p:txBody>
          <a:bodyPr/>
          <a:lstStyle/>
          <a:p>
            <a:pPr algn="ctr"/>
            <a:r>
              <a:rPr lang="pl-PL" dirty="0"/>
              <a:t>Część I. Oświadczenia</a:t>
            </a:r>
          </a:p>
        </p:txBody>
      </p:sp>
      <p:pic>
        <p:nvPicPr>
          <p:cNvPr id="5" name="Symbol zastępczy zawartości 4" descr="Zrzut ekranu systemy LSI2021">
            <a:extLst>
              <a:ext uri="{FF2B5EF4-FFF2-40B4-BE49-F238E27FC236}">
                <a16:creationId xmlns:a16="http://schemas.microsoft.com/office/drawing/2014/main" id="{69AB778A-2707-431D-B183-EAAF17099D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3700" y="2070100"/>
            <a:ext cx="9956799" cy="4589739"/>
          </a:xfrm>
          <a:prstGeom prst="rect">
            <a:avLst/>
          </a:prstGeom>
        </p:spPr>
      </p:pic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2551BEBF-BD71-403B-B548-05D7F68B9D3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46774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DCB798E-3BB2-4030-AC85-2EA3A39E6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PODSUMOWANIE: walidacje, podgląd PDF </a:t>
            </a:r>
            <a:br>
              <a:rPr lang="pl-PL" dirty="0"/>
            </a:br>
            <a:r>
              <a:rPr lang="pl-PL" dirty="0"/>
              <a:t>i złożenie wniosku</a:t>
            </a:r>
          </a:p>
        </p:txBody>
      </p:sp>
      <p:pic>
        <p:nvPicPr>
          <p:cNvPr id="5" name="Symbol zastępczy zawartości 4" descr="Zrzut ekranu systemy LSI2021">
            <a:extLst>
              <a:ext uri="{FF2B5EF4-FFF2-40B4-BE49-F238E27FC236}">
                <a16:creationId xmlns:a16="http://schemas.microsoft.com/office/drawing/2014/main" id="{4D26F50A-AE41-4DB2-AA95-A681F52F48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9371" y="2120899"/>
            <a:ext cx="10063680" cy="4538939"/>
          </a:xfrm>
          <a:prstGeom prst="rect">
            <a:avLst/>
          </a:prstGeom>
        </p:spPr>
      </p:pic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2F31017-38FE-445B-BEB5-28E532C6E3E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222691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A533CF9D-738C-4145-9E4F-316A2EFDC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Kod QR do ankiety ewaluacyjnej</a:t>
            </a:r>
          </a:p>
        </p:txBody>
      </p:sp>
      <p:pic>
        <p:nvPicPr>
          <p:cNvPr id="6" name="Symbol zastępczy zawartości 5" descr="Kod QR do ankiety ewaluacyjnej ">
            <a:extLst>
              <a:ext uri="{FF2B5EF4-FFF2-40B4-BE49-F238E27FC236}">
                <a16:creationId xmlns:a16="http://schemas.microsoft.com/office/drawing/2014/main" id="{6B18A10F-F80C-424A-AE33-A8E60DD821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931" y="1979613"/>
            <a:ext cx="4679950" cy="4679950"/>
          </a:xfrm>
        </p:spPr>
      </p:pic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E29DFEC8-3CAC-43ED-83E5-626D8A5F400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972788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Zestaw logotypów programu Fundusze Europejskie dla Śląskiego 2021-2027. Od lewej: logo Funduszy Europejskich z dopiskiem &quot;Fundusze Europejskie dla Śląskiego&quot;, barwy Rzeczpospolitej z dopiskiem &quot;Rzeczpospolita Polska&quot;, flaga Unii Europejskiej z dopiskiem &quot;Dofinansowane przez Unię Europejską&quot; oraz herb województwa śląskiego z dopiskiem &quot;Województwo Śląskie&quot;.">
            <a:extLst>
              <a:ext uri="{FF2B5EF4-FFF2-40B4-BE49-F238E27FC236}">
                <a16:creationId xmlns:a16="http://schemas.microsoft.com/office/drawing/2014/main" id="{1AA68A51-E115-4900-96E7-211CD38AA5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336" y="6672106"/>
            <a:ext cx="9469098" cy="753626"/>
          </a:xfrm>
          <a:prstGeom prst="rect">
            <a:avLst/>
          </a:prstGeom>
        </p:spPr>
      </p:pic>
      <p:sp>
        <p:nvSpPr>
          <p:cNvPr id="11" name="Tytuł 10">
            <a:extLst>
              <a:ext uri="{FF2B5EF4-FFF2-40B4-BE49-F238E27FC236}">
                <a16:creationId xmlns:a16="http://schemas.microsoft.com/office/drawing/2014/main" id="{499532CE-F2FF-47CF-B4AE-41C891A55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830" y="433137"/>
            <a:ext cx="10093596" cy="3814010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pl-PL" sz="4000" dirty="0"/>
              <a:t>DZIĘKUJEMY ZA UWAGĘ</a:t>
            </a:r>
            <a:br>
              <a:rPr lang="pl-PL" sz="2200" dirty="0"/>
            </a:br>
            <a:br>
              <a:rPr lang="pl-PL" sz="2200" dirty="0"/>
            </a:br>
            <a:r>
              <a:rPr lang="pl-PL" sz="2200" dirty="0"/>
              <a:t>Pracownicy referatu oceny projektów</a:t>
            </a:r>
            <a:br>
              <a:rPr lang="pl-PL" sz="2200" dirty="0"/>
            </a:br>
            <a:r>
              <a:rPr lang="pl-PL" sz="2200" dirty="0"/>
              <a:t>Departament Europejskiego Funduszu Rozwoju Regionalnego</a:t>
            </a:r>
            <a:br>
              <a:rPr lang="pl-PL" sz="2200" dirty="0"/>
            </a:br>
            <a:r>
              <a:rPr lang="pl-PL" sz="2200" dirty="0"/>
              <a:t>Urząd Marszałkowski Województwa Śląskiego</a:t>
            </a:r>
            <a:br>
              <a:rPr lang="pl-PL" sz="2200" dirty="0"/>
            </a:br>
            <a:br>
              <a:rPr lang="pl-PL" sz="2200" dirty="0"/>
            </a:br>
            <a:r>
              <a:rPr lang="pl-PL" sz="2200" dirty="0"/>
              <a:t>edukacja_fr@slaskie.pl </a:t>
            </a: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25994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80B03DE-AE5C-4072-888A-2B33EB0F33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45906" y="2358736"/>
            <a:ext cx="3960019" cy="436418"/>
          </a:xfrm>
        </p:spPr>
        <p:txBody>
          <a:bodyPr>
            <a:noAutofit/>
          </a:bodyPr>
          <a:lstStyle/>
          <a:p>
            <a:r>
              <a:rPr lang="pl-PL" sz="2400" dirty="0"/>
              <a:t>Plan prezentacji: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E0A4F5A7-E379-471C-958A-C33378013F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85888" y="2878283"/>
            <a:ext cx="7920037" cy="2802670"/>
          </a:xfrm>
        </p:spPr>
        <p:txBody>
          <a:bodyPr>
            <a:noAutofit/>
          </a:bodyPr>
          <a:lstStyle/>
          <a:p>
            <a:pPr marL="342900" indent="-342900">
              <a:lnSpc>
                <a:spcPct val="100000"/>
              </a:lnSpc>
              <a:buAutoNum type="arabicPeriod"/>
            </a:pPr>
            <a:endParaRPr lang="pl-PL" sz="1400" dirty="0"/>
          </a:p>
          <a:p>
            <a:pPr marL="342900" indent="-342900">
              <a:lnSpc>
                <a:spcPct val="100000"/>
              </a:lnSpc>
              <a:buAutoNum type="arabicPeriod"/>
            </a:pPr>
            <a:endParaRPr lang="pl-PL" sz="1400" dirty="0"/>
          </a:p>
          <a:p>
            <a:pPr marL="342900" indent="-342900">
              <a:lnSpc>
                <a:spcPct val="100000"/>
              </a:lnSpc>
              <a:buAutoNum type="arabicPeriod"/>
            </a:pPr>
            <a:r>
              <a:rPr lang="pl-PL" sz="2400" dirty="0"/>
              <a:t>Ogłoszony konkurs – podstawowe informacje</a:t>
            </a:r>
          </a:p>
          <a:p>
            <a:pPr marL="342900" indent="-342900">
              <a:lnSpc>
                <a:spcPct val="100000"/>
              </a:lnSpc>
              <a:buAutoNum type="arabicPeriod"/>
            </a:pPr>
            <a:r>
              <a:rPr lang="pl-PL" sz="2400" dirty="0"/>
              <a:t>Metodyka i proces oceny</a:t>
            </a:r>
          </a:p>
          <a:p>
            <a:pPr marL="342900" indent="-342900">
              <a:lnSpc>
                <a:spcPct val="100000"/>
              </a:lnSpc>
              <a:buAutoNum type="arabicPeriod"/>
            </a:pPr>
            <a:r>
              <a:rPr lang="pl-PL" sz="2400" dirty="0"/>
              <a:t>System LSI2021</a:t>
            </a:r>
          </a:p>
        </p:txBody>
      </p:sp>
    </p:spTree>
    <p:extLst>
      <p:ext uri="{BB962C8B-B14F-4D97-AF65-F5344CB8AC3E}">
        <p14:creationId xmlns:p14="http://schemas.microsoft.com/office/powerpoint/2010/main" val="623842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80B03DE-AE5C-4072-888A-2B33EB0F33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5888" y="2831236"/>
            <a:ext cx="8279312" cy="3019380"/>
          </a:xfrm>
        </p:spPr>
        <p:txBody>
          <a:bodyPr>
            <a:normAutofit fontScale="90000"/>
          </a:bodyPr>
          <a:lstStyle/>
          <a:p>
            <a:r>
              <a:rPr lang="pl-PL" sz="2400" dirty="0"/>
              <a:t>W ramach działania wsparcie skierowane jest do szkół ponadpodstawowych (szkół branżowych I stopnia, szkół branżowych II stopnia, techników) </a:t>
            </a:r>
            <a:r>
              <a:rPr lang="pl-PL" sz="2400" u="sng" dirty="0"/>
              <a:t>z wyłączeniem szkół dla osób dorosłych</a:t>
            </a:r>
            <a:r>
              <a:rPr lang="pl-PL" sz="2400" dirty="0"/>
              <a:t>. Dopuszcza się wsparcie placówek kształcenia ustawicznego, w których prowadzona jest praktyczna nauka zawodu dla uczniów ww. szkół ponadpodstawowych. </a:t>
            </a:r>
          </a:p>
        </p:txBody>
      </p:sp>
    </p:spTree>
    <p:extLst>
      <p:ext uri="{BB962C8B-B14F-4D97-AF65-F5344CB8AC3E}">
        <p14:creationId xmlns:p14="http://schemas.microsoft.com/office/powerpoint/2010/main" val="1125639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80B03DE-AE5C-4072-888A-2B33EB0F33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5888" y="2831236"/>
            <a:ext cx="7920115" cy="493855"/>
          </a:xfrm>
        </p:spPr>
        <p:txBody>
          <a:bodyPr>
            <a:normAutofit/>
          </a:bodyPr>
          <a:lstStyle/>
          <a:p>
            <a:r>
              <a:rPr lang="pl-PL" sz="2400" dirty="0"/>
              <a:t>Ogłoszony nabór  - podstawowe informacje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E0A4F5A7-E379-471C-958A-C33378013F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85888" y="3491345"/>
            <a:ext cx="7920037" cy="2675608"/>
          </a:xfrm>
        </p:spPr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pl-PL" sz="2400" dirty="0"/>
              <a:t>Nabór nr  FESL.10.14-IZ.01-059/23 </a:t>
            </a:r>
          </a:p>
          <a:p>
            <a:endParaRPr lang="pl-PL" sz="2400" dirty="0"/>
          </a:p>
          <a:p>
            <a:r>
              <a:rPr lang="pl-PL" sz="2000" dirty="0"/>
              <a:t>Źródło finansowania: Fundusz Sprawiedliwej Transformacji</a:t>
            </a:r>
          </a:p>
          <a:p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34054649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04CA6E15-6C73-49B7-AE81-B97BD99D41AC}"/>
              </a:ext>
            </a:extLst>
          </p:cNvPr>
          <p:cNvSpPr/>
          <p:nvPr/>
        </p:nvSpPr>
        <p:spPr>
          <a:xfrm>
            <a:off x="1353260" y="2675108"/>
            <a:ext cx="8228485" cy="28050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400" b="1" dirty="0">
                <a:solidFill>
                  <a:schemeClr val="tx2"/>
                </a:solidFill>
              </a:rPr>
              <a:t>Interwencja w zakresie wsparcia szkolnictwa zawodowego będzie bazować na wykorzystaniu obecnej infrastruktury. Budowa nowych  obiektów budowlanych będzie możliwa do realizacji, jedynie w przypadku udokumentowanego braku możliwości zaadaptowania istniejących obiektów. 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80B03DE-AE5C-4072-888A-2B33EB0F33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01853" y="2042810"/>
            <a:ext cx="4003235" cy="632298"/>
          </a:xfrm>
        </p:spPr>
        <p:txBody>
          <a:bodyPr>
            <a:normAutofit/>
          </a:bodyPr>
          <a:lstStyle/>
          <a:p>
            <a:r>
              <a:rPr lang="pl-PL" sz="2400" dirty="0"/>
              <a:t>W ramach działania 10.14</a:t>
            </a:r>
          </a:p>
        </p:txBody>
      </p:sp>
    </p:spTree>
    <p:extLst>
      <p:ext uri="{BB962C8B-B14F-4D97-AF65-F5344CB8AC3E}">
        <p14:creationId xmlns:p14="http://schemas.microsoft.com/office/powerpoint/2010/main" val="18290542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Metodyka kryteriów oceny projektów</a:t>
            </a:r>
          </a:p>
        </p:txBody>
      </p:sp>
      <p:pic>
        <p:nvPicPr>
          <p:cNvPr id="7" name="Symbol zastępczy zawartości 3" descr="Schemat metodyki kryteriów oceny projektów">
            <a:extLst>
              <a:ext uri="{FF2B5EF4-FFF2-40B4-BE49-F238E27FC236}">
                <a16:creationId xmlns:a16="http://schemas.microsoft.com/office/drawing/2014/main" id="{213B259C-C833-4A79-AAD1-701FE99CCC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44813" y="2245935"/>
            <a:ext cx="7117997" cy="4198197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8529927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zawartości 7">
            <a:extLst>
              <a:ext uri="{FF2B5EF4-FFF2-40B4-BE49-F238E27FC236}">
                <a16:creationId xmlns:a16="http://schemas.microsoft.com/office/drawing/2014/main" id="{5FDC3CB1-A69E-49E8-9393-39BB83B4240A}"/>
              </a:ext>
            </a:extLst>
          </p:cNvPr>
          <p:cNvSpPr txBox="1">
            <a:spLocks/>
          </p:cNvSpPr>
          <p:nvPr/>
        </p:nvSpPr>
        <p:spPr>
          <a:xfrm>
            <a:off x="5498122" y="3707841"/>
            <a:ext cx="3242740" cy="1436915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51986" indent="-251986" algn="l" defTabSz="1007943" rtl="0" eaLnBrk="1" latinLnBrk="0" hangingPunct="1">
              <a:lnSpc>
                <a:spcPts val="2400"/>
              </a:lnSpc>
              <a:spcBef>
                <a:spcPts val="1102"/>
              </a:spcBef>
              <a:buClr>
                <a:schemeClr val="accent1"/>
              </a:buClr>
              <a:buFontTx/>
              <a:buBlip>
                <a:blip r:embed="rId2"/>
              </a:buBlip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Tx/>
              <a:buBlip>
                <a:blip r:embed="rId3"/>
              </a:buBlip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Tx/>
              <a:buBlip>
                <a:blip r:embed="rId4"/>
              </a:buBlip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07943" rtl="0" eaLnBrk="1" fontAlgn="auto" latinLnBrk="0" hangingPunct="1">
              <a:lnSpc>
                <a:spcPts val="2400"/>
              </a:lnSpc>
              <a:spcBef>
                <a:spcPts val="1102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None/>
              <a:tabLst/>
              <a:defRPr/>
            </a:pPr>
            <a:r>
              <a:rPr kumimoji="0" lang="pl-PL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Specyficzne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56AECACC-0A0F-4418-B753-4294111E52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8123" y="3707841"/>
            <a:ext cx="3004457" cy="1436915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pl-PL" sz="4000" dirty="0">
                <a:solidFill>
                  <a:schemeClr val="bg1"/>
                </a:solidFill>
              </a:rPr>
              <a:t>Ogólne </a:t>
            </a:r>
          </a:p>
        </p:txBody>
      </p:sp>
      <p:sp>
        <p:nvSpPr>
          <p:cNvPr id="6" name="Prostokąt: zaokrąglone rogi 5">
            <a:extLst>
              <a:ext uri="{FF2B5EF4-FFF2-40B4-BE49-F238E27FC236}">
                <a16:creationId xmlns:a16="http://schemas.microsoft.com/office/drawing/2014/main" id="{620CA5ED-C832-4709-A6AF-D5D2BFD3DD89}"/>
              </a:ext>
            </a:extLst>
          </p:cNvPr>
          <p:cNvSpPr/>
          <p:nvPr/>
        </p:nvSpPr>
        <p:spPr>
          <a:xfrm>
            <a:off x="1386673" y="2311121"/>
            <a:ext cx="7827665" cy="1155560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Kryteria formalne (0/1) </a:t>
            </a:r>
          </a:p>
        </p:txBody>
      </p:sp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/>
              <a:t>Metodyka kryteriów oceny projektów  </a:t>
            </a:r>
          </a:p>
        </p:txBody>
      </p:sp>
    </p:spTree>
    <p:extLst>
      <p:ext uri="{BB962C8B-B14F-4D97-AF65-F5344CB8AC3E}">
        <p14:creationId xmlns:p14="http://schemas.microsoft.com/office/powerpoint/2010/main" val="39603020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ymbol zastępczy zawartości 7">
            <a:extLst>
              <a:ext uri="{FF2B5EF4-FFF2-40B4-BE49-F238E27FC236}">
                <a16:creationId xmlns:a16="http://schemas.microsoft.com/office/drawing/2014/main" id="{E6672A1B-DD88-4678-8053-C90F241F8D32}"/>
              </a:ext>
            </a:extLst>
          </p:cNvPr>
          <p:cNvSpPr txBox="1">
            <a:spLocks/>
          </p:cNvSpPr>
          <p:nvPr/>
        </p:nvSpPr>
        <p:spPr>
          <a:xfrm>
            <a:off x="7850320" y="4524670"/>
            <a:ext cx="2082535" cy="1235948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51986" indent="-251986" algn="l" defTabSz="1007943" rtl="0" eaLnBrk="1" latinLnBrk="0" hangingPunct="1">
              <a:lnSpc>
                <a:spcPts val="2400"/>
              </a:lnSpc>
              <a:spcBef>
                <a:spcPts val="1102"/>
              </a:spcBef>
              <a:buClr>
                <a:schemeClr val="accent1"/>
              </a:buClr>
              <a:buFontTx/>
              <a:buBlip>
                <a:blip r:embed="rId2"/>
              </a:buBlip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Tx/>
              <a:buBlip>
                <a:blip r:embed="rId3"/>
              </a:buBlip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Tx/>
              <a:buBlip>
                <a:blip r:embed="rId4"/>
              </a:buBlip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07943" rtl="0" eaLnBrk="1" fontAlgn="auto" latinLnBrk="0" hangingPunct="1">
              <a:lnSpc>
                <a:spcPts val="2400"/>
              </a:lnSpc>
              <a:spcBef>
                <a:spcPts val="1102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None/>
              <a:tabLst/>
              <a:defRPr/>
            </a:pPr>
            <a:r>
              <a:rPr kumimoji="0" lang="pl-PL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Specyficzne  </a:t>
            </a:r>
          </a:p>
        </p:txBody>
      </p:sp>
      <p:sp>
        <p:nvSpPr>
          <p:cNvPr id="11" name="Symbol zastępczy zawartości 7">
            <a:extLst>
              <a:ext uri="{FF2B5EF4-FFF2-40B4-BE49-F238E27FC236}">
                <a16:creationId xmlns:a16="http://schemas.microsoft.com/office/drawing/2014/main" id="{6CF7DDE6-5602-4739-9B47-F4D6320C3D62}"/>
              </a:ext>
            </a:extLst>
          </p:cNvPr>
          <p:cNvSpPr txBox="1">
            <a:spLocks/>
          </p:cNvSpPr>
          <p:nvPr/>
        </p:nvSpPr>
        <p:spPr>
          <a:xfrm>
            <a:off x="5425257" y="4554815"/>
            <a:ext cx="2082535" cy="1235948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51986" indent="-251986" algn="l" defTabSz="1007943" rtl="0" eaLnBrk="1" latinLnBrk="0" hangingPunct="1">
              <a:lnSpc>
                <a:spcPts val="2400"/>
              </a:lnSpc>
              <a:spcBef>
                <a:spcPts val="1102"/>
              </a:spcBef>
              <a:buClr>
                <a:schemeClr val="accent1"/>
              </a:buClr>
              <a:buFontTx/>
              <a:buBlip>
                <a:blip r:embed="rId2"/>
              </a:buBlip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Tx/>
              <a:buBlip>
                <a:blip r:embed="rId3"/>
              </a:buBlip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Tx/>
              <a:buBlip>
                <a:blip r:embed="rId4"/>
              </a:buBlip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07943" rtl="0" eaLnBrk="1" fontAlgn="auto" latinLnBrk="0" hangingPunct="1">
              <a:lnSpc>
                <a:spcPts val="2400"/>
              </a:lnSpc>
              <a:spcBef>
                <a:spcPts val="1102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None/>
              <a:tabLst/>
              <a:defRPr/>
            </a:pPr>
            <a:r>
              <a:rPr kumimoji="0" lang="pl-PL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Ogólne  </a:t>
            </a:r>
          </a:p>
        </p:txBody>
      </p:sp>
      <p:sp>
        <p:nvSpPr>
          <p:cNvPr id="9" name="Symbol zastępczy zawartości 7">
            <a:extLst>
              <a:ext uri="{FF2B5EF4-FFF2-40B4-BE49-F238E27FC236}">
                <a16:creationId xmlns:a16="http://schemas.microsoft.com/office/drawing/2014/main" id="{5FDC3CB1-A69E-49E8-9393-39BB83B4240A}"/>
              </a:ext>
            </a:extLst>
          </p:cNvPr>
          <p:cNvSpPr txBox="1">
            <a:spLocks/>
          </p:cNvSpPr>
          <p:nvPr/>
        </p:nvSpPr>
        <p:spPr>
          <a:xfrm>
            <a:off x="6109380" y="3098128"/>
            <a:ext cx="3150167" cy="1235948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51986" indent="-251986" algn="l" defTabSz="1007943" rtl="0" eaLnBrk="1" latinLnBrk="0" hangingPunct="1">
              <a:lnSpc>
                <a:spcPts val="2400"/>
              </a:lnSpc>
              <a:spcBef>
                <a:spcPts val="1102"/>
              </a:spcBef>
              <a:buClr>
                <a:schemeClr val="accent1"/>
              </a:buClr>
              <a:buFontTx/>
              <a:buBlip>
                <a:blip r:embed="rId2"/>
              </a:buBlip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Tx/>
              <a:buBlip>
                <a:blip r:embed="rId3"/>
              </a:buBlip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Tx/>
              <a:buBlip>
                <a:blip r:embed="rId4"/>
              </a:buBlip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07943" rtl="0" eaLnBrk="1" fontAlgn="auto" latinLnBrk="0" hangingPunct="1">
              <a:lnSpc>
                <a:spcPts val="2400"/>
              </a:lnSpc>
              <a:spcBef>
                <a:spcPts val="1102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None/>
              <a:tabLst/>
              <a:defRPr/>
            </a:pP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Punktowe</a:t>
            </a:r>
          </a:p>
          <a:p>
            <a:pPr marL="0" marR="0" lvl="0" indent="0" algn="ctr" defTabSz="1007943" rtl="0" eaLnBrk="1" fontAlgn="auto" latinLnBrk="0" hangingPunct="1">
              <a:lnSpc>
                <a:spcPts val="2400"/>
              </a:lnSpc>
              <a:spcBef>
                <a:spcPts val="1102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None/>
              <a:tabLst/>
              <a:defRPr/>
            </a:pP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(Premiujące) </a:t>
            </a:r>
          </a:p>
        </p:txBody>
      </p:sp>
      <p:sp>
        <p:nvSpPr>
          <p:cNvPr id="10" name="Symbol zastępczy zawartości 7">
            <a:extLst>
              <a:ext uri="{FF2B5EF4-FFF2-40B4-BE49-F238E27FC236}">
                <a16:creationId xmlns:a16="http://schemas.microsoft.com/office/drawing/2014/main" id="{B6B9E703-1D3D-4670-A04D-0D54FA45E04B}"/>
              </a:ext>
            </a:extLst>
          </p:cNvPr>
          <p:cNvSpPr txBox="1">
            <a:spLocks/>
          </p:cNvSpPr>
          <p:nvPr/>
        </p:nvSpPr>
        <p:spPr>
          <a:xfrm>
            <a:off x="2932429" y="4521511"/>
            <a:ext cx="2082535" cy="1235948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51986" indent="-251986" algn="l" defTabSz="1007943" rtl="0" eaLnBrk="1" latinLnBrk="0" hangingPunct="1">
              <a:lnSpc>
                <a:spcPts val="2400"/>
              </a:lnSpc>
              <a:spcBef>
                <a:spcPts val="1102"/>
              </a:spcBef>
              <a:buClr>
                <a:schemeClr val="accent1"/>
              </a:buClr>
              <a:buFontTx/>
              <a:buBlip>
                <a:blip r:embed="rId2"/>
              </a:buBlip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Tx/>
              <a:buBlip>
                <a:blip r:embed="rId3"/>
              </a:buBlip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Tx/>
              <a:buBlip>
                <a:blip r:embed="rId4"/>
              </a:buBlip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07943" rtl="0" eaLnBrk="1" fontAlgn="auto" latinLnBrk="0" hangingPunct="1">
              <a:lnSpc>
                <a:spcPts val="2400"/>
              </a:lnSpc>
              <a:spcBef>
                <a:spcPts val="1102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None/>
              <a:tabLst/>
              <a:defRPr/>
            </a:pPr>
            <a:r>
              <a:rPr kumimoji="0" lang="pl-PL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Specyficzne  </a:t>
            </a:r>
          </a:p>
        </p:txBody>
      </p:sp>
      <p:sp>
        <p:nvSpPr>
          <p:cNvPr id="7" name="Symbol zastępczy zawartości 7">
            <a:extLst>
              <a:ext uri="{FF2B5EF4-FFF2-40B4-BE49-F238E27FC236}">
                <a16:creationId xmlns:a16="http://schemas.microsoft.com/office/drawing/2014/main" id="{DCFB69AF-570C-42D1-8DA3-7457E4ABD03A}"/>
              </a:ext>
            </a:extLst>
          </p:cNvPr>
          <p:cNvSpPr txBox="1">
            <a:spLocks/>
          </p:cNvSpPr>
          <p:nvPr/>
        </p:nvSpPr>
        <p:spPr>
          <a:xfrm>
            <a:off x="499891" y="4521511"/>
            <a:ext cx="2082535" cy="1235948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51986" indent="-251986" algn="l" defTabSz="1007943" rtl="0" eaLnBrk="1" latinLnBrk="0" hangingPunct="1">
              <a:lnSpc>
                <a:spcPts val="2400"/>
              </a:lnSpc>
              <a:spcBef>
                <a:spcPts val="1102"/>
              </a:spcBef>
              <a:buClr>
                <a:schemeClr val="accent1"/>
              </a:buClr>
              <a:buFontTx/>
              <a:buBlip>
                <a:blip r:embed="rId2"/>
              </a:buBlip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Tx/>
              <a:buBlip>
                <a:blip r:embed="rId3"/>
              </a:buBlip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Tx/>
              <a:buBlip>
                <a:blip r:embed="rId4"/>
              </a:buBlip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07943" rtl="0" eaLnBrk="1" fontAlgn="auto" latinLnBrk="0" hangingPunct="1">
              <a:lnSpc>
                <a:spcPts val="2400"/>
              </a:lnSpc>
              <a:spcBef>
                <a:spcPts val="1102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None/>
              <a:tabLst/>
              <a:defRPr/>
            </a:pP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Ogólne  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56AECACC-0A0F-4418-B753-4294111E52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7491" y="3098128"/>
            <a:ext cx="3150167" cy="1235948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pl-PL" sz="2800" dirty="0">
                <a:solidFill>
                  <a:schemeClr val="bg2"/>
                </a:solidFill>
              </a:rPr>
              <a:t>Obligatoryjne (0/1) </a:t>
            </a:r>
          </a:p>
        </p:txBody>
      </p:sp>
      <p:sp>
        <p:nvSpPr>
          <p:cNvPr id="6" name="Prostokąt: zaokrąglone rogi 5">
            <a:extLst>
              <a:ext uri="{FF2B5EF4-FFF2-40B4-BE49-F238E27FC236}">
                <a16:creationId xmlns:a16="http://schemas.microsoft.com/office/drawing/2014/main" id="{620CA5ED-C832-4709-A6AF-D5D2BFD3DD89}"/>
              </a:ext>
            </a:extLst>
          </p:cNvPr>
          <p:cNvSpPr/>
          <p:nvPr/>
        </p:nvSpPr>
        <p:spPr>
          <a:xfrm>
            <a:off x="1431882" y="1688279"/>
            <a:ext cx="7827665" cy="1155560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Kryteria merytoryczne  </a:t>
            </a:r>
          </a:p>
        </p:txBody>
      </p:sp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Metodyka kryteriów oceny projektów </a:t>
            </a:r>
          </a:p>
        </p:txBody>
      </p:sp>
    </p:spTree>
    <p:extLst>
      <p:ext uri="{BB962C8B-B14F-4D97-AF65-F5344CB8AC3E}">
        <p14:creationId xmlns:p14="http://schemas.microsoft.com/office/powerpoint/2010/main" val="349091582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Niestandardowy 8">
      <a:dk1>
        <a:srgbClr val="000000"/>
      </a:dk1>
      <a:lt1>
        <a:srgbClr val="FFFFFF"/>
      </a:lt1>
      <a:dk2>
        <a:srgbClr val="002073"/>
      </a:dk2>
      <a:lt2>
        <a:srgbClr val="FFFFFF"/>
      </a:lt2>
      <a:accent1>
        <a:srgbClr val="003399"/>
      </a:accent1>
      <a:accent2>
        <a:srgbClr val="A6D3FF"/>
      </a:accent2>
      <a:accent3>
        <a:srgbClr val="FFD618"/>
      </a:accent3>
      <a:accent4>
        <a:srgbClr val="0051B0"/>
      </a:accent4>
      <a:accent5>
        <a:srgbClr val="6BB1E2"/>
      </a:accent5>
      <a:accent6>
        <a:srgbClr val="FFE60B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1" id="{436F5452-C95B-4D43-A1C6-1CA5BE69C951}" vid="{ABE25C27-1E66-47F3-AA86-B88226738C33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67045f44-ec46-4ccc-a0f5-6e6600517be9">
      <UserInfo>
        <DisplayName>Rojek Patrycja</DisplayName>
        <AccountId>53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091D2838DF0DC4EB5843F8066A18250" ma:contentTypeVersion="5" ma:contentTypeDescription="Utwórz nowy dokument." ma:contentTypeScope="" ma:versionID="a98cc2884d78e0c6f01398e72e3ad322">
  <xsd:schema xmlns:xsd="http://www.w3.org/2001/XMLSchema" xmlns:xs="http://www.w3.org/2001/XMLSchema" xmlns:p="http://schemas.microsoft.com/office/2006/metadata/properties" xmlns:ns2="ea1f0649-767e-4101-ac42-4c88ca8afb40" xmlns:ns3="67045f44-ec46-4ccc-a0f5-6e6600517be9" targetNamespace="http://schemas.microsoft.com/office/2006/metadata/properties" ma:root="true" ma:fieldsID="e1203d6a9c3d826e6fca0494f560f3c2" ns2:_="" ns3:_="">
    <xsd:import namespace="ea1f0649-767e-4101-ac42-4c88ca8afb40"/>
    <xsd:import namespace="67045f44-ec46-4ccc-a0f5-6e6600517be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1f0649-767e-4101-ac42-4c88ca8afb4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045f44-ec46-4ccc-a0f5-6e6600517be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C2AAAB6-C606-4262-8AAB-A289D11A6E3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D6470E4-38B4-4043-87FE-9820A2779581}">
  <ds:schemaRefs>
    <ds:schemaRef ds:uri="67045f44-ec46-4ccc-a0f5-6e6600517be9"/>
    <ds:schemaRef ds:uri="http://purl.org/dc/dcmitype/"/>
    <ds:schemaRef ds:uri="http://purl.org/dc/elements/1.1/"/>
    <ds:schemaRef ds:uri="http://schemas.microsoft.com/office/2006/documentManagement/types"/>
    <ds:schemaRef ds:uri="ea1f0649-767e-4101-ac42-4c88ca8afb40"/>
    <ds:schemaRef ds:uri="http://schemas.microsoft.com/office/2006/metadata/properties"/>
    <ds:schemaRef ds:uri="http://www.w3.org/XML/1998/namespace"/>
    <ds:schemaRef ds:uri="http://purl.org/dc/terms/"/>
    <ds:schemaRef ds:uri="http://schemas.openxmlformats.org/package/2006/metadata/core-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D515BE1B-9A11-47F6-B0D7-5041A18B894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a1f0649-767e-4101-ac42-4c88ca8afb40"/>
    <ds:schemaRef ds:uri="67045f44-ec46-4ccc-a0f5-6e6600517be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2849</TotalTime>
  <Words>801</Words>
  <Application>Microsoft Office PowerPoint</Application>
  <PresentationFormat>Niestandardowy</PresentationFormat>
  <Paragraphs>109</Paragraphs>
  <Slides>29</Slides>
  <Notes>3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29</vt:i4>
      </vt:variant>
    </vt:vector>
  </HeadingPairs>
  <TitlesOfParts>
    <vt:vector size="34" baseType="lpstr">
      <vt:lpstr>Arial</vt:lpstr>
      <vt:lpstr>Calibri</vt:lpstr>
      <vt:lpstr>Open Sans</vt:lpstr>
      <vt:lpstr>Times New Roman</vt:lpstr>
      <vt:lpstr>Motyw pakietu Office</vt:lpstr>
      <vt:lpstr>Możliwości finansowania inwestycji w ramach działania 10.14 Infrastruktura kształcenia zawodowego oraz procedura oceny wniosku  o dofinansowanie</vt:lpstr>
      <vt:lpstr>Zawodowcy na Śląsku</vt:lpstr>
      <vt:lpstr>Plan prezentacji:</vt:lpstr>
      <vt:lpstr>W ramach działania wsparcie skierowane jest do szkół ponadpodstawowych (szkół branżowych I stopnia, szkół branżowych II stopnia, techników) z wyłączeniem szkół dla osób dorosłych. Dopuszcza się wsparcie placówek kształcenia ustawicznego, w których prowadzona jest praktyczna nauka zawodu dla uczniów ww. szkół ponadpodstawowych. </vt:lpstr>
      <vt:lpstr>Ogłoszony nabór  - podstawowe informacje</vt:lpstr>
      <vt:lpstr>W ramach działania 10.14</vt:lpstr>
      <vt:lpstr>Metodyka kryteriów oceny projektów</vt:lpstr>
      <vt:lpstr>Metodyka kryteriów oceny projektów  </vt:lpstr>
      <vt:lpstr>Metodyka kryteriów oceny projektów </vt:lpstr>
      <vt:lpstr>Kryteria formalne specyficzne:</vt:lpstr>
      <vt:lpstr>Kryteria merytoryczne specyficzne:</vt:lpstr>
      <vt:lpstr>Kryteria rozstrzygające</vt:lpstr>
      <vt:lpstr>Edukacja włączająca obowiązkowym elementem każdego projektu </vt:lpstr>
      <vt:lpstr>Obowiązujący w poprzedniej perspektywie standard edukacyjny ze Standardu  dostępności dla polityki 2014-2020 został w perspektywie 2021-2027 zastąpiony Modelem dostępnej szkoły</vt:lpstr>
      <vt:lpstr>Kwalifikowalność wydatków</vt:lpstr>
      <vt:lpstr>W ramach działania 10.14 kwalifikowalne są: - wydatki bezpośrednie min. przygotowanie projektu, wydatki związane z pracami budowlanymi. </vt:lpstr>
      <vt:lpstr>Wniosek o dofinansowanie w Systemie LSI2021  - funkcjonowanie systemu i proces oceny</vt:lpstr>
      <vt:lpstr>LSI2021 – podstawowe informacje i sposób komunikacji</vt:lpstr>
      <vt:lpstr>Powiązanie Profilu z kontami użytkowników</vt:lpstr>
      <vt:lpstr>Lista projektów – różne statusy dla wniosku i projektu</vt:lpstr>
      <vt:lpstr>Edycja i panel z polami wniosku</vt:lpstr>
      <vt:lpstr>Pole A.4 „pomoc publiczna” i specyfika edycji wniosku</vt:lpstr>
      <vt:lpstr>Część B.7 Kryteria wyboru</vt:lpstr>
      <vt:lpstr>Część G. Wskaźniki projektu</vt:lpstr>
      <vt:lpstr>Część H. Załączniki do wniosku</vt:lpstr>
      <vt:lpstr>Część I. Oświadczenia</vt:lpstr>
      <vt:lpstr>PODSUMOWANIE: walidacje, podgląd PDF  i złożenie wniosku</vt:lpstr>
      <vt:lpstr>Kod QR do ankiety ewaluacyjnej</vt:lpstr>
      <vt:lpstr>DZIĘKUJEMY ZA UWAGĘ  Pracownicy referatu oceny projektów Departament Europejskiego Funduszu Rozwoju Regionalnego Urząd Marszałkowski Województwa Śląskiego  edukacja_fr@slaskie.pl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Sowiński Piotr</dc:creator>
  <cp:lastModifiedBy>Mikoś Urszula</cp:lastModifiedBy>
  <cp:revision>173</cp:revision>
  <dcterms:created xsi:type="dcterms:W3CDTF">2022-06-22T09:40:44Z</dcterms:created>
  <dcterms:modified xsi:type="dcterms:W3CDTF">2023-09-28T08:39:17Z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0x010100D091D2838DF0DC4EB5843F8066A18250</vt:lpwstr>
  </property>
  <property fmtid="{D5CDD505-2E9C-101B-9397-08002B2CF9AE}" pid="3" name="MediaServiceImageTags">
    <vt:lpwstr/>
  </property>
  <property fmtid="{D5CDD505-2E9C-101B-9397-08002B2CF9AE}" pid="4" name="xd_ProgID">
    <vt:lpwstr/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_ExtendedDescription">
    <vt:lpwstr/>
  </property>
  <property fmtid="{D5CDD505-2E9C-101B-9397-08002B2CF9AE}" pid="10" name="TriggerFlowInfo">
    <vt:lpwstr/>
  </property>
  <property fmtid="{D5CDD505-2E9C-101B-9397-08002B2CF9AE}" pid="11" name="xd_Signature">
    <vt:bool>false</vt:bool>
  </property>
</Properties>
</file>