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66" r:id="rId6"/>
    <p:sldId id="265" r:id="rId7"/>
    <p:sldId id="277" r:id="rId8"/>
    <p:sldId id="274" r:id="rId9"/>
    <p:sldId id="737" r:id="rId10"/>
    <p:sldId id="738" r:id="rId11"/>
    <p:sldId id="755" r:id="rId12"/>
    <p:sldId id="691" r:id="rId13"/>
    <p:sldId id="694" r:id="rId14"/>
    <p:sldId id="698" r:id="rId15"/>
    <p:sldId id="692" r:id="rId16"/>
    <p:sldId id="699" r:id="rId17"/>
    <p:sldId id="700" r:id="rId18"/>
    <p:sldId id="770" r:id="rId19"/>
    <p:sldId id="739" r:id="rId20"/>
    <p:sldId id="740" r:id="rId21"/>
    <p:sldId id="741" r:id="rId22"/>
    <p:sldId id="742" r:id="rId23"/>
    <p:sldId id="744" r:id="rId24"/>
    <p:sldId id="743" r:id="rId25"/>
    <p:sldId id="771" r:id="rId26"/>
    <p:sldId id="745" r:id="rId27"/>
    <p:sldId id="746" r:id="rId28"/>
    <p:sldId id="748" r:id="rId29"/>
    <p:sldId id="749" r:id="rId30"/>
    <p:sldId id="750" r:id="rId31"/>
    <p:sldId id="751" r:id="rId32"/>
    <p:sldId id="752" r:id="rId33"/>
    <p:sldId id="732" r:id="rId34"/>
    <p:sldId id="733" r:id="rId35"/>
    <p:sldId id="747" r:id="rId36"/>
    <p:sldId id="735" r:id="rId37"/>
    <p:sldId id="264" r:id="rId3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256"/>
            <p14:sldId id="266"/>
            <p14:sldId id="265"/>
            <p14:sldId id="277"/>
            <p14:sldId id="274"/>
            <p14:sldId id="737"/>
            <p14:sldId id="738"/>
            <p14:sldId id="755"/>
            <p14:sldId id="691"/>
            <p14:sldId id="694"/>
            <p14:sldId id="698"/>
            <p14:sldId id="692"/>
            <p14:sldId id="699"/>
            <p14:sldId id="700"/>
            <p14:sldId id="770"/>
            <p14:sldId id="739"/>
            <p14:sldId id="740"/>
            <p14:sldId id="741"/>
            <p14:sldId id="742"/>
            <p14:sldId id="744"/>
            <p14:sldId id="743"/>
            <p14:sldId id="771"/>
            <p14:sldId id="745"/>
            <p14:sldId id="746"/>
            <p14:sldId id="748"/>
            <p14:sldId id="749"/>
            <p14:sldId id="750"/>
            <p14:sldId id="751"/>
            <p14:sldId id="752"/>
            <p14:sldId id="732"/>
            <p14:sldId id="733"/>
            <p14:sldId id="747"/>
            <p14:sldId id="73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28CFB-4837-B746-6D45-A715174E8277}" v="6" dt="2023-05-16T12:01:09.501"/>
    <p1510:client id="{6440663E-78B2-813C-25B9-CF3E41D5B6A0}" v="2" dt="2023-05-16T13:04:08.788"/>
    <p1510:client id="{84C98C9E-9C78-4101-8B21-BFD7828E4EDF}" v="13" dt="2023-05-15T11:28:21.878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1"/>
        <p:guide pos="336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żalska Anna" userId="S::domzalskaa@slaskie.pl::52b3d865-bbcb-4595-8214-473525144e5e" providerId="AD" clId="Web-{6440663E-78B2-813C-25B9-CF3E41D5B6A0}"/>
    <pc:docChg chg="sldOrd">
      <pc:chgData name="Domżalska Anna" userId="S::domzalskaa@slaskie.pl::52b3d865-bbcb-4595-8214-473525144e5e" providerId="AD" clId="Web-{6440663E-78B2-813C-25B9-CF3E41D5B6A0}" dt="2023-05-16T13:04:08.788" v="1"/>
      <pc:docMkLst>
        <pc:docMk/>
      </pc:docMkLst>
      <pc:sldChg chg="ord">
        <pc:chgData name="Domżalska Anna" userId="S::domzalskaa@slaskie.pl::52b3d865-bbcb-4595-8214-473525144e5e" providerId="AD" clId="Web-{6440663E-78B2-813C-25B9-CF3E41D5B6A0}" dt="2023-05-16T13:04:08.788" v="1"/>
        <pc:sldMkLst>
          <pc:docMk/>
          <pc:sldMk cId="1671839368" sldId="265"/>
        </pc:sldMkLst>
      </pc:sldChg>
      <pc:sldChg chg="ord">
        <pc:chgData name="Domżalska Anna" userId="S::domzalskaa@slaskie.pl::52b3d865-bbcb-4595-8214-473525144e5e" providerId="AD" clId="Web-{6440663E-78B2-813C-25B9-CF3E41D5B6A0}" dt="2023-05-16T12:53:14" v="0"/>
        <pc:sldMkLst>
          <pc:docMk/>
          <pc:sldMk cId="1674201433" sldId="266"/>
        </pc:sldMkLst>
      </pc:sldChg>
    </pc:docChg>
  </pc:docChgLst>
  <pc:docChgLst>
    <pc:chgData name="Gość" userId="S::urn:spo:anon#a47442545b5ecc4bf938f12e01569c7ac3c695cf97459981398eea99b568c5c3::" providerId="AD" clId="Web-{3EE28CFB-4837-B746-6D45-A715174E8277}"/>
    <pc:docChg chg="modSld">
      <pc:chgData name="Gość" userId="S::urn:spo:anon#a47442545b5ecc4bf938f12e01569c7ac3c695cf97459981398eea99b568c5c3::" providerId="AD" clId="Web-{3EE28CFB-4837-B746-6D45-A715174E8277}" dt="2023-05-16T12:01:09.501" v="5" actId="20577"/>
      <pc:docMkLst>
        <pc:docMk/>
      </pc:docMkLst>
      <pc:sldChg chg="modSp">
        <pc:chgData name="Gość" userId="S::urn:spo:anon#a47442545b5ecc4bf938f12e01569c7ac3c695cf97459981398eea99b568c5c3::" providerId="AD" clId="Web-{3EE28CFB-4837-B746-6D45-A715174E8277}" dt="2023-05-16T12:01:09.501" v="5" actId="20577"/>
        <pc:sldMkLst>
          <pc:docMk/>
          <pc:sldMk cId="424964152" sldId="735"/>
        </pc:sldMkLst>
        <pc:spChg chg="mod">
          <ac:chgData name="Gość" userId="S::urn:spo:anon#a47442545b5ecc4bf938f12e01569c7ac3c695cf97459981398eea99b568c5c3::" providerId="AD" clId="Web-{3EE28CFB-4837-B746-6D45-A715174E8277}" dt="2023-05-16T12:01:09.501" v="5" actId="20577"/>
          <ac:spMkLst>
            <pc:docMk/>
            <pc:sldMk cId="424964152" sldId="735"/>
            <ac:spMk id="3" creationId="{BC2F625A-2277-4F6D-95F0-91B1E048662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6C29B-28AB-463F-8EB1-89F696C0220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899FD841-1542-4EE2-B869-886B30D6774B}">
      <dgm:prSet phldrT="[Tekst]" custT="1"/>
      <dgm:spPr/>
      <dgm:t>
        <a:bodyPr/>
        <a:lstStyle/>
        <a:p>
          <a:pPr algn="ctr"/>
          <a:r>
            <a:rPr lang="pl-PL" sz="1100" b="1"/>
            <a:t>PROJEKT</a:t>
          </a:r>
        </a:p>
      </dgm:t>
    </dgm:pt>
    <dgm:pt modelId="{3D3183C6-713F-43EE-8D5C-B296FC1208A6}" type="parTrans" cxnId="{81174507-07C7-4DF2-AFEF-75D93C76EEC5}">
      <dgm:prSet/>
      <dgm:spPr/>
      <dgm:t>
        <a:bodyPr/>
        <a:lstStyle/>
        <a:p>
          <a:pPr algn="ctr"/>
          <a:endParaRPr lang="pl-PL"/>
        </a:p>
      </dgm:t>
    </dgm:pt>
    <dgm:pt modelId="{C10E264D-7C47-4F89-8FE3-3378C2AAC9FF}" type="sibTrans" cxnId="{81174507-07C7-4DF2-AFEF-75D93C76EEC5}">
      <dgm:prSet/>
      <dgm:spPr/>
      <dgm:t>
        <a:bodyPr/>
        <a:lstStyle/>
        <a:p>
          <a:pPr algn="ctr"/>
          <a:endParaRPr lang="pl-PL"/>
        </a:p>
      </dgm:t>
    </dgm:pt>
    <dgm:pt modelId="{CA6CBF50-9A24-4CE2-9713-8E640FD3030B}">
      <dgm:prSet phldrT="[Tekst]" custT="1"/>
      <dgm:spPr/>
      <dgm:t>
        <a:bodyPr/>
        <a:lstStyle/>
        <a:p>
          <a:pPr algn="ctr"/>
          <a:r>
            <a:rPr lang="pl-PL" sz="1100" b="1"/>
            <a:t>koszt całkowity &lt;  5 mln euro</a:t>
          </a:r>
        </a:p>
      </dgm:t>
    </dgm:pt>
    <dgm:pt modelId="{B5CF6C6B-77EF-4B02-877A-D3DA6B921398}" type="parTrans" cxnId="{50DDBB5C-2957-402A-B839-14EFA4877BF9}">
      <dgm:prSet/>
      <dgm:spPr/>
      <dgm:t>
        <a:bodyPr/>
        <a:lstStyle/>
        <a:p>
          <a:pPr algn="ctr"/>
          <a:endParaRPr lang="pl-PL" sz="1000" b="0"/>
        </a:p>
      </dgm:t>
    </dgm:pt>
    <dgm:pt modelId="{7FD24159-D3DA-431A-A980-B7D1A52CA918}" type="sibTrans" cxnId="{50DDBB5C-2957-402A-B839-14EFA4877BF9}">
      <dgm:prSet/>
      <dgm:spPr/>
      <dgm:t>
        <a:bodyPr/>
        <a:lstStyle/>
        <a:p>
          <a:pPr algn="ctr"/>
          <a:endParaRPr lang="pl-PL"/>
        </a:p>
      </dgm:t>
    </dgm:pt>
    <dgm:pt modelId="{DE4AC089-8DAA-4C8F-8858-A4A726B48737}">
      <dgm:prSet phldrT="[Tekst]" custT="1"/>
      <dgm:spPr/>
      <dgm:t>
        <a:bodyPr/>
        <a:lstStyle/>
        <a:p>
          <a:pPr algn="ctr"/>
          <a:r>
            <a:rPr lang="pl-PL" sz="1000" b="0"/>
            <a:t>bez pomocy pblicznej</a:t>
          </a:r>
        </a:p>
      </dgm:t>
    </dgm:pt>
    <dgm:pt modelId="{BDCF13E1-618F-46AD-81C6-566843CAEB88}" type="parTrans" cxnId="{4D223552-7277-47A4-B46F-FF235FF0782E}">
      <dgm:prSet/>
      <dgm:spPr/>
      <dgm:t>
        <a:bodyPr/>
        <a:lstStyle/>
        <a:p>
          <a:pPr algn="ctr"/>
          <a:endParaRPr lang="pl-PL" sz="1000" b="0"/>
        </a:p>
      </dgm:t>
    </dgm:pt>
    <dgm:pt modelId="{C565E15D-E21A-4DB7-B72B-AC3F738CBF55}" type="sibTrans" cxnId="{4D223552-7277-47A4-B46F-FF235FF0782E}">
      <dgm:prSet/>
      <dgm:spPr/>
      <dgm:t>
        <a:bodyPr/>
        <a:lstStyle/>
        <a:p>
          <a:pPr algn="ctr"/>
          <a:endParaRPr lang="pl-PL"/>
        </a:p>
      </dgm:t>
    </dgm:pt>
    <dgm:pt modelId="{EBC6410F-23FD-4A74-96F3-867439B3C37E}">
      <dgm:prSet phldrT="[Tekst]" custT="1"/>
      <dgm:spPr/>
      <dgm:t>
        <a:bodyPr/>
        <a:lstStyle/>
        <a:p>
          <a:pPr algn="ctr"/>
          <a:r>
            <a:rPr lang="pl-PL" sz="1000" b="0"/>
            <a:t>z pomoca </a:t>
          </a:r>
          <a:br>
            <a:rPr lang="pl-PL" sz="1000" b="0"/>
          </a:br>
          <a:r>
            <a:rPr lang="pl-PL" sz="1000" b="0"/>
            <a:t>publiczną</a:t>
          </a:r>
        </a:p>
      </dgm:t>
    </dgm:pt>
    <dgm:pt modelId="{3943BB24-2D3A-4535-A0CF-01E541FD732E}" type="parTrans" cxnId="{5C89C493-B634-4474-9F97-672844EA1697}">
      <dgm:prSet/>
      <dgm:spPr/>
      <dgm:t>
        <a:bodyPr/>
        <a:lstStyle/>
        <a:p>
          <a:pPr algn="ctr"/>
          <a:endParaRPr lang="pl-PL" sz="1000" b="0"/>
        </a:p>
      </dgm:t>
    </dgm:pt>
    <dgm:pt modelId="{1FB97AA3-96CA-4C11-9C46-F5493401757C}" type="sibTrans" cxnId="{5C89C493-B634-4474-9F97-672844EA1697}">
      <dgm:prSet/>
      <dgm:spPr/>
      <dgm:t>
        <a:bodyPr/>
        <a:lstStyle/>
        <a:p>
          <a:pPr algn="ctr"/>
          <a:endParaRPr lang="pl-PL"/>
        </a:p>
      </dgm:t>
    </dgm:pt>
    <dgm:pt modelId="{C470BAB9-7157-40FC-A7A4-5152A3611D64}">
      <dgm:prSet phldrT="[Tekst]" custT="1"/>
      <dgm:spPr/>
      <dgm:t>
        <a:bodyPr/>
        <a:lstStyle/>
        <a:p>
          <a:pPr algn="ctr"/>
          <a:r>
            <a:rPr lang="pl-PL" sz="1100" b="1"/>
            <a:t>koszt całkowity &gt;= 5  mln euro</a:t>
          </a:r>
        </a:p>
      </dgm:t>
      <dgm:extLst>
        <a:ext uri="{E40237B7-FDA0-4F09-8148-C483321AD2D9}">
          <dgm14:cNvPr xmlns:dgm14="http://schemas.microsoft.com/office/drawing/2010/diagram" id="0" name="" descr="Infografika w uproszczeniu obrazująca schemat postępowania z podatkiem VAT w projekcie" title="schemat"/>
        </a:ext>
      </dgm:extLst>
    </dgm:pt>
    <dgm:pt modelId="{17388F4E-8AFB-42F4-A27C-ABFDFC375527}" type="parTrans" cxnId="{F15997A1-EC89-4831-B78B-F395507494D9}">
      <dgm:prSet/>
      <dgm:spPr/>
      <dgm:t>
        <a:bodyPr/>
        <a:lstStyle/>
        <a:p>
          <a:pPr algn="ctr"/>
          <a:endParaRPr lang="pl-PL" sz="1000" b="0"/>
        </a:p>
      </dgm:t>
    </dgm:pt>
    <dgm:pt modelId="{E0EB91FC-879D-4BD9-988F-9B76356CD0BD}" type="sibTrans" cxnId="{F15997A1-EC89-4831-B78B-F395507494D9}">
      <dgm:prSet/>
      <dgm:spPr/>
      <dgm:t>
        <a:bodyPr/>
        <a:lstStyle/>
        <a:p>
          <a:pPr algn="ctr"/>
          <a:endParaRPr lang="pl-PL"/>
        </a:p>
      </dgm:t>
    </dgm:pt>
    <dgm:pt modelId="{F82973FB-534C-4BEF-BBEA-CD2D82B6DB31}">
      <dgm:prSet phldrT="[Tekst]" custT="1"/>
      <dgm:spPr/>
      <dgm:t>
        <a:bodyPr/>
        <a:lstStyle/>
        <a:p>
          <a:pPr algn="ctr"/>
          <a:r>
            <a:rPr lang="pl-PL" sz="1000" b="0"/>
            <a:t>VAT można odyskać w 100%:</a:t>
          </a:r>
        </a:p>
      </dgm:t>
    </dgm:pt>
    <dgm:pt modelId="{586BF308-C803-485E-AC31-A3DA94FB3A82}" type="parTrans" cxnId="{250CC90F-36D5-4C6B-A9F0-B1E3D44EC5AE}">
      <dgm:prSet/>
      <dgm:spPr/>
      <dgm:t>
        <a:bodyPr/>
        <a:lstStyle/>
        <a:p>
          <a:pPr algn="ctr"/>
          <a:endParaRPr lang="pl-PL" sz="1000" b="0"/>
        </a:p>
      </dgm:t>
    </dgm:pt>
    <dgm:pt modelId="{F273E148-03F9-49C4-BB69-81F68425424A}" type="sibTrans" cxnId="{250CC90F-36D5-4C6B-A9F0-B1E3D44EC5AE}">
      <dgm:prSet/>
      <dgm:spPr/>
      <dgm:t>
        <a:bodyPr/>
        <a:lstStyle/>
        <a:p>
          <a:pPr algn="ctr"/>
          <a:endParaRPr lang="pl-PL"/>
        </a:p>
      </dgm:t>
    </dgm:pt>
    <dgm:pt modelId="{2185C4AD-DD79-48DD-8C3B-8D255413EF10}">
      <dgm:prSet phldrT="[Tekst]" custT="1"/>
      <dgm:spPr/>
      <dgm:t>
        <a:bodyPr/>
        <a:lstStyle/>
        <a:p>
          <a:pPr algn="ctr"/>
          <a:r>
            <a:rPr lang="pl-PL" sz="1000" b="0"/>
            <a:t>VAT nie można odzyskać </a:t>
          </a:r>
        </a:p>
      </dgm:t>
    </dgm:pt>
    <dgm:pt modelId="{0A14FCB1-E1E4-46FB-8FEB-376618CD8771}" type="parTrans" cxnId="{9FCDF88A-DB34-4AD9-9200-D28E65C2B059}">
      <dgm:prSet/>
      <dgm:spPr/>
      <dgm:t>
        <a:bodyPr/>
        <a:lstStyle/>
        <a:p>
          <a:pPr algn="ctr"/>
          <a:endParaRPr lang="pl-PL" sz="1000" b="0"/>
        </a:p>
      </dgm:t>
    </dgm:pt>
    <dgm:pt modelId="{CB7CB452-2325-46F9-94B5-A717F1D61E6F}" type="sibTrans" cxnId="{9FCDF88A-DB34-4AD9-9200-D28E65C2B059}">
      <dgm:prSet/>
      <dgm:spPr/>
      <dgm:t>
        <a:bodyPr/>
        <a:lstStyle/>
        <a:p>
          <a:pPr algn="ctr"/>
          <a:endParaRPr lang="pl-PL"/>
        </a:p>
      </dgm:t>
    </dgm:pt>
    <dgm:pt modelId="{CFF08228-2F93-476D-9507-8FC9F9C50347}">
      <dgm:prSet phldrT="[Tekst]" custT="1"/>
      <dgm:spPr/>
      <dgm:t>
        <a:bodyPr/>
        <a:lstStyle/>
        <a:p>
          <a:pPr algn="ctr"/>
          <a:r>
            <a:rPr lang="pl-PL" sz="1000" b="0"/>
            <a:t>VAT można odyskać częściowo:</a:t>
          </a:r>
        </a:p>
      </dgm:t>
    </dgm:pt>
    <dgm:pt modelId="{805064E9-9CFB-4AEA-AAB5-BA67C91F5B63}" type="parTrans" cxnId="{3AED2599-E19C-429A-B5FC-3AA898FF4055}">
      <dgm:prSet/>
      <dgm:spPr/>
      <dgm:t>
        <a:bodyPr/>
        <a:lstStyle/>
        <a:p>
          <a:pPr algn="ctr"/>
          <a:endParaRPr lang="pl-PL" sz="1000" b="0"/>
        </a:p>
      </dgm:t>
    </dgm:pt>
    <dgm:pt modelId="{94993E0C-88F3-4DE9-BCA8-84ABE120B75A}" type="sibTrans" cxnId="{3AED2599-E19C-429A-B5FC-3AA898FF4055}">
      <dgm:prSet/>
      <dgm:spPr/>
      <dgm:t>
        <a:bodyPr/>
        <a:lstStyle/>
        <a:p>
          <a:pPr algn="ctr"/>
          <a:endParaRPr lang="pl-PL"/>
        </a:p>
      </dgm:t>
    </dgm:pt>
    <dgm:pt modelId="{CA6EFCB3-76A1-44D0-AAAF-6DAF046A6A35}">
      <dgm:prSet phldrT="[Tekst]" custT="1"/>
      <dgm:spPr/>
      <dgm:t>
        <a:bodyPr/>
        <a:lstStyle/>
        <a:p>
          <a:pPr algn="ctr"/>
          <a:r>
            <a:rPr lang="pl-PL" sz="1000" b="0"/>
            <a:t>VAT </a:t>
          </a:r>
          <a:br>
            <a:rPr lang="pl-PL" sz="1000" b="0"/>
          </a:br>
          <a:r>
            <a:rPr lang="pl-PL" sz="1000" b="0"/>
            <a:t>niekwali.</a:t>
          </a:r>
        </a:p>
      </dgm:t>
    </dgm:pt>
    <dgm:pt modelId="{FB99BF62-9228-4795-9467-26863FA828A8}" type="parTrans" cxnId="{6921DE49-1D6D-40E1-9B8E-29A9A3A7B56D}">
      <dgm:prSet/>
      <dgm:spPr/>
      <dgm:t>
        <a:bodyPr/>
        <a:lstStyle/>
        <a:p>
          <a:pPr algn="ctr"/>
          <a:endParaRPr lang="pl-PL" sz="1000" b="0"/>
        </a:p>
      </dgm:t>
    </dgm:pt>
    <dgm:pt modelId="{E7291A34-15A4-47FC-A80D-4E1EAF74F3C5}" type="sibTrans" cxnId="{6921DE49-1D6D-40E1-9B8E-29A9A3A7B56D}">
      <dgm:prSet/>
      <dgm:spPr/>
      <dgm:t>
        <a:bodyPr/>
        <a:lstStyle/>
        <a:p>
          <a:pPr algn="ctr"/>
          <a:endParaRPr lang="pl-PL"/>
        </a:p>
      </dgm:t>
    </dgm:pt>
    <dgm:pt modelId="{EF711585-51C7-4843-A867-11393CD34AD2}">
      <dgm:prSet phldrT="[Tekst]" custT="1"/>
      <dgm:spPr/>
      <dgm:t>
        <a:bodyPr/>
        <a:lstStyle/>
        <a:p>
          <a:pPr algn="ctr"/>
          <a:r>
            <a:rPr lang="pl-PL" sz="1000" b="0"/>
            <a:t>VAT kwali.</a:t>
          </a:r>
        </a:p>
      </dgm:t>
    </dgm:pt>
    <dgm:pt modelId="{2CE2B54A-4139-433E-B7B0-02DE2892E332}" type="parTrans" cxnId="{6D1CA969-4C94-4424-A7F6-C2E5CBA78AAF}">
      <dgm:prSet/>
      <dgm:spPr/>
      <dgm:t>
        <a:bodyPr/>
        <a:lstStyle/>
        <a:p>
          <a:pPr algn="ctr"/>
          <a:endParaRPr lang="pl-PL" sz="1000" b="0"/>
        </a:p>
      </dgm:t>
    </dgm:pt>
    <dgm:pt modelId="{7CF58C7A-2C1C-4DCC-BCDD-95B1A42FBD77}" type="sibTrans" cxnId="{6D1CA969-4C94-4424-A7F6-C2E5CBA78AAF}">
      <dgm:prSet/>
      <dgm:spPr/>
      <dgm:t>
        <a:bodyPr/>
        <a:lstStyle/>
        <a:p>
          <a:pPr algn="ctr"/>
          <a:endParaRPr lang="pl-PL"/>
        </a:p>
      </dgm:t>
    </dgm:pt>
    <dgm:pt modelId="{B309B456-FF7B-4DD2-99B3-7CBF07FFDACC}">
      <dgm:prSet phldrT="[Tekst]" custT="1"/>
      <dgm:spPr/>
      <dgm:t>
        <a:bodyPr/>
        <a:lstStyle/>
        <a:p>
          <a:pPr algn="ctr"/>
          <a:r>
            <a:rPr lang="pl-PL" sz="1000" b="0"/>
            <a:t>VAT</a:t>
          </a:r>
          <a:br>
            <a:rPr lang="pl-PL" sz="1000" b="0"/>
          </a:br>
          <a:r>
            <a:rPr lang="pl-PL" sz="1000" b="0"/>
            <a:t> kwali.</a:t>
          </a:r>
        </a:p>
      </dgm:t>
    </dgm:pt>
    <dgm:pt modelId="{E9621C19-6E9C-4C62-99A1-F421C7A96FC4}" type="parTrans" cxnId="{005A3640-8EF7-4889-8958-7C68602EC772}">
      <dgm:prSet/>
      <dgm:spPr/>
      <dgm:t>
        <a:bodyPr/>
        <a:lstStyle/>
        <a:p>
          <a:pPr algn="ctr"/>
          <a:endParaRPr lang="pl-PL" sz="1000" b="0"/>
        </a:p>
      </dgm:t>
    </dgm:pt>
    <dgm:pt modelId="{8300C795-7526-4BED-A8C9-24C739229C72}" type="sibTrans" cxnId="{005A3640-8EF7-4889-8958-7C68602EC772}">
      <dgm:prSet/>
      <dgm:spPr/>
      <dgm:t>
        <a:bodyPr/>
        <a:lstStyle/>
        <a:p>
          <a:pPr algn="ctr"/>
          <a:endParaRPr lang="pl-PL"/>
        </a:p>
      </dgm:t>
    </dgm:pt>
    <dgm:pt modelId="{53F16021-1D07-4DB1-8CE6-6AE9914780F4}">
      <dgm:prSet phldrT="[Tekst]" custT="1"/>
      <dgm:spPr/>
      <dgm:t>
        <a:bodyPr/>
        <a:lstStyle/>
        <a:p>
          <a:pPr algn="ctr"/>
          <a:r>
            <a:rPr lang="pl-PL" sz="1000" b="0"/>
            <a:t>VAT można odyskać</a:t>
          </a:r>
        </a:p>
      </dgm:t>
    </dgm:pt>
    <dgm:pt modelId="{373F414C-299F-4672-AD79-AAC64CF1C21A}" type="parTrans" cxnId="{45EABC77-685F-4D6E-B657-E8DEFA6A985F}">
      <dgm:prSet/>
      <dgm:spPr/>
      <dgm:t>
        <a:bodyPr/>
        <a:lstStyle/>
        <a:p>
          <a:pPr algn="ctr"/>
          <a:endParaRPr lang="pl-PL" sz="1000" b="0"/>
        </a:p>
      </dgm:t>
    </dgm:pt>
    <dgm:pt modelId="{5494CA52-D915-4403-B974-90D471F6BCB3}" type="sibTrans" cxnId="{45EABC77-685F-4D6E-B657-E8DEFA6A985F}">
      <dgm:prSet/>
      <dgm:spPr/>
      <dgm:t>
        <a:bodyPr/>
        <a:lstStyle/>
        <a:p>
          <a:pPr algn="ctr"/>
          <a:endParaRPr lang="pl-PL"/>
        </a:p>
      </dgm:t>
    </dgm:pt>
    <dgm:pt modelId="{D9435278-AD99-4C1E-9548-9D12EDDF7F36}">
      <dgm:prSet phldrT="[Tekst]" custT="1"/>
      <dgm:spPr/>
      <dgm:t>
        <a:bodyPr/>
        <a:lstStyle/>
        <a:p>
          <a:pPr algn="ctr"/>
          <a:r>
            <a:rPr lang="pl-PL" sz="1000" b="0"/>
            <a:t>VAT nie można odzyskać </a:t>
          </a:r>
        </a:p>
      </dgm:t>
    </dgm:pt>
    <dgm:pt modelId="{D1AC842D-18CE-49EA-B5B1-753E0CA03531}" type="parTrans" cxnId="{5DBF8A03-E9AE-486F-BF23-D933C5CAF051}">
      <dgm:prSet/>
      <dgm:spPr/>
      <dgm:t>
        <a:bodyPr/>
        <a:lstStyle/>
        <a:p>
          <a:pPr algn="ctr"/>
          <a:endParaRPr lang="pl-PL" sz="1000" b="0"/>
        </a:p>
      </dgm:t>
    </dgm:pt>
    <dgm:pt modelId="{16AD879E-AB7B-471E-B9C1-5E26E7CD8B78}" type="sibTrans" cxnId="{5DBF8A03-E9AE-486F-BF23-D933C5CAF051}">
      <dgm:prSet/>
      <dgm:spPr/>
      <dgm:t>
        <a:bodyPr/>
        <a:lstStyle/>
        <a:p>
          <a:pPr algn="ctr"/>
          <a:endParaRPr lang="pl-PL"/>
        </a:p>
      </dgm:t>
    </dgm:pt>
    <dgm:pt modelId="{5269F20F-2BE0-4E77-B5E7-B37635F770D9}">
      <dgm:prSet phldrT="[Tekst]" custT="1"/>
      <dgm:spPr/>
      <dgm:t>
        <a:bodyPr/>
        <a:lstStyle/>
        <a:p>
          <a:pPr algn="ctr"/>
          <a:r>
            <a:rPr lang="pl-PL" sz="1000" b="0"/>
            <a:t>VAT kwali.</a:t>
          </a:r>
        </a:p>
      </dgm:t>
    </dgm:pt>
    <dgm:pt modelId="{4377AE48-5544-4DF7-92CE-3E5C8C8B1AF4}" type="parTrans" cxnId="{FF07F9F3-FF10-4E87-A9E5-961E10288DD9}">
      <dgm:prSet/>
      <dgm:spPr/>
      <dgm:t>
        <a:bodyPr/>
        <a:lstStyle/>
        <a:p>
          <a:pPr algn="ctr"/>
          <a:endParaRPr lang="pl-PL" sz="1000" b="0"/>
        </a:p>
      </dgm:t>
    </dgm:pt>
    <dgm:pt modelId="{C39766DA-3C73-4812-BB52-86DDF1487A1C}" type="sibTrans" cxnId="{FF07F9F3-FF10-4E87-A9E5-961E10288DD9}">
      <dgm:prSet/>
      <dgm:spPr/>
      <dgm:t>
        <a:bodyPr/>
        <a:lstStyle/>
        <a:p>
          <a:pPr algn="ctr"/>
          <a:endParaRPr lang="pl-PL"/>
        </a:p>
      </dgm:t>
    </dgm:pt>
    <dgm:pt modelId="{1C06C0F2-9EB4-4B8C-82C0-678D00D4A31F}">
      <dgm:prSet phldrT="[Tekst]" custT="1"/>
      <dgm:spPr/>
      <dgm:t>
        <a:bodyPr/>
        <a:lstStyle/>
        <a:p>
          <a:pPr algn="ctr"/>
          <a:r>
            <a:rPr lang="pl-PL" sz="1000" b="0"/>
            <a:t>VAT niekwali.</a:t>
          </a:r>
        </a:p>
      </dgm:t>
    </dgm:pt>
    <dgm:pt modelId="{59A1560E-50C5-4082-BF29-96DF9354C5EC}" type="parTrans" cxnId="{05230E20-514A-4757-BF7E-54E217C28E2E}">
      <dgm:prSet/>
      <dgm:spPr/>
      <dgm:t>
        <a:bodyPr/>
        <a:lstStyle/>
        <a:p>
          <a:pPr algn="ctr"/>
          <a:endParaRPr lang="pl-PL" sz="1000" b="0"/>
        </a:p>
      </dgm:t>
    </dgm:pt>
    <dgm:pt modelId="{927E88CB-7D7C-4444-80B3-7712A3E0BFB3}" type="sibTrans" cxnId="{05230E20-514A-4757-BF7E-54E217C28E2E}">
      <dgm:prSet/>
      <dgm:spPr/>
      <dgm:t>
        <a:bodyPr/>
        <a:lstStyle/>
        <a:p>
          <a:pPr algn="ctr"/>
          <a:endParaRPr lang="pl-PL"/>
        </a:p>
      </dgm:t>
    </dgm:pt>
    <dgm:pt modelId="{C0DC1393-4EC4-40C0-8A04-D6BAA1DD83B9}">
      <dgm:prSet phldrT="[Tekst]" custT="1"/>
      <dgm:spPr/>
      <dgm:t>
        <a:bodyPr/>
        <a:lstStyle/>
        <a:p>
          <a:pPr algn="ctr"/>
          <a:r>
            <a:rPr lang="pl-PL" sz="1000" b="0"/>
            <a:t>2-20 %</a:t>
          </a:r>
        </a:p>
      </dgm:t>
    </dgm:pt>
    <dgm:pt modelId="{34ED9E7F-66D9-46C1-86B7-2272C0C66CD2}" type="parTrans" cxnId="{F44A06F3-CC4F-477B-937D-8C741688AA88}">
      <dgm:prSet/>
      <dgm:spPr/>
      <dgm:t>
        <a:bodyPr/>
        <a:lstStyle/>
        <a:p>
          <a:pPr algn="ctr"/>
          <a:endParaRPr lang="pl-PL" sz="1000" b="0"/>
        </a:p>
      </dgm:t>
    </dgm:pt>
    <dgm:pt modelId="{4069D267-9DF4-4A46-A449-90E084505FA7}" type="sibTrans" cxnId="{F44A06F3-CC4F-477B-937D-8C741688AA88}">
      <dgm:prSet/>
      <dgm:spPr/>
      <dgm:t>
        <a:bodyPr/>
        <a:lstStyle/>
        <a:p>
          <a:pPr algn="ctr"/>
          <a:endParaRPr lang="pl-PL"/>
        </a:p>
      </dgm:t>
    </dgm:pt>
    <dgm:pt modelId="{194D0C0F-4251-40C4-A23C-2F6F08506284}">
      <dgm:prSet phldrT="[Tekst]" custT="1"/>
      <dgm:spPr/>
      <dgm:t>
        <a:bodyPr/>
        <a:lstStyle/>
        <a:p>
          <a:pPr algn="ctr"/>
          <a:r>
            <a:rPr lang="pl-PL" sz="1000" b="0"/>
            <a:t> &gt;  20 %</a:t>
          </a:r>
        </a:p>
      </dgm:t>
    </dgm:pt>
    <dgm:pt modelId="{75B9B393-8396-4DCC-89F0-E5033A29BC02}" type="parTrans" cxnId="{3846AD9E-846B-417C-8C59-07BC269781CB}">
      <dgm:prSet/>
      <dgm:spPr/>
      <dgm:t>
        <a:bodyPr/>
        <a:lstStyle/>
        <a:p>
          <a:pPr algn="ctr"/>
          <a:endParaRPr lang="pl-PL" sz="1000" b="0"/>
        </a:p>
      </dgm:t>
    </dgm:pt>
    <dgm:pt modelId="{CCFAF682-AF48-42D9-ABF0-7CA76C4B7F69}" type="sibTrans" cxnId="{3846AD9E-846B-417C-8C59-07BC269781CB}">
      <dgm:prSet/>
      <dgm:spPr/>
      <dgm:t>
        <a:bodyPr/>
        <a:lstStyle/>
        <a:p>
          <a:pPr algn="ctr"/>
          <a:endParaRPr lang="pl-PL"/>
        </a:p>
      </dgm:t>
    </dgm:pt>
    <dgm:pt modelId="{7BFA0098-AB1F-4A82-878D-0341D5B2CE24}">
      <dgm:prSet phldrT="[Tekst]" custT="1"/>
      <dgm:spPr/>
      <dgm:t>
        <a:bodyPr/>
        <a:lstStyle/>
        <a:p>
          <a:pPr algn="ctr"/>
          <a:r>
            <a:rPr lang="pl-PL" sz="1000" b="0"/>
            <a:t>VAT </a:t>
          </a:r>
          <a:br>
            <a:rPr lang="pl-PL" sz="1000" b="0"/>
          </a:br>
          <a:r>
            <a:rPr lang="pl-PL" sz="1000" b="0"/>
            <a:t>niekwali. = wartość okreslona zgodnie z ustawą</a:t>
          </a:r>
        </a:p>
      </dgm:t>
    </dgm:pt>
    <dgm:pt modelId="{9859C960-D673-438F-BBF3-7782791F9DE2}" type="parTrans" cxnId="{BB8AE461-9C51-4740-998F-9B9068DD79A3}">
      <dgm:prSet/>
      <dgm:spPr/>
      <dgm:t>
        <a:bodyPr/>
        <a:lstStyle/>
        <a:p>
          <a:pPr algn="ctr"/>
          <a:endParaRPr lang="pl-PL" sz="1000" b="0"/>
        </a:p>
      </dgm:t>
    </dgm:pt>
    <dgm:pt modelId="{95BB87F0-FDD1-43FA-8E28-6E0DF24D548E}" type="sibTrans" cxnId="{BB8AE461-9C51-4740-998F-9B9068DD79A3}">
      <dgm:prSet/>
      <dgm:spPr/>
      <dgm:t>
        <a:bodyPr/>
        <a:lstStyle/>
        <a:p>
          <a:pPr algn="ctr"/>
          <a:endParaRPr lang="pl-PL"/>
        </a:p>
      </dgm:t>
    </dgm:pt>
    <dgm:pt modelId="{358BAE88-5B48-4DA6-BFDB-3DBC477CD119}">
      <dgm:prSet phldrT="[Tekst]" custT="1"/>
      <dgm:spPr/>
      <dgm:t>
        <a:bodyPr/>
        <a:lstStyle/>
        <a:p>
          <a:pPr algn="ctr"/>
          <a:r>
            <a:rPr lang="pl-PL" sz="1000" b="0"/>
            <a:t>VAT niekwali.</a:t>
          </a:r>
          <a:br>
            <a:rPr lang="pl-PL" sz="1000" b="0"/>
          </a:br>
          <a:r>
            <a:rPr lang="pl-PL" sz="1000" b="0"/>
            <a:t>w 20%</a:t>
          </a:r>
        </a:p>
      </dgm:t>
    </dgm:pt>
    <dgm:pt modelId="{EB33BD62-9F47-4A40-AAC8-DFF87D576A2E}" type="parTrans" cxnId="{B5FCB73A-FCFC-4DF8-A02A-23652543FDFA}">
      <dgm:prSet/>
      <dgm:spPr/>
      <dgm:t>
        <a:bodyPr/>
        <a:lstStyle/>
        <a:p>
          <a:pPr algn="ctr"/>
          <a:endParaRPr lang="pl-PL" sz="1000" b="0"/>
        </a:p>
      </dgm:t>
    </dgm:pt>
    <dgm:pt modelId="{3E8C6A37-7DFA-46F8-B726-FAA29A296DDB}" type="sibTrans" cxnId="{B5FCB73A-FCFC-4DF8-A02A-23652543FDFA}">
      <dgm:prSet/>
      <dgm:spPr/>
      <dgm:t>
        <a:bodyPr/>
        <a:lstStyle/>
        <a:p>
          <a:pPr algn="ctr"/>
          <a:endParaRPr lang="pl-PL"/>
        </a:p>
      </dgm:t>
    </dgm:pt>
    <dgm:pt modelId="{3BCFBAB0-F558-442F-940B-83B7522B195E}">
      <dgm:prSet phldrT="[Tekst]" custT="1"/>
      <dgm:spPr/>
      <dgm:t>
        <a:bodyPr/>
        <a:lstStyle/>
        <a:p>
          <a:pPr algn="ctr"/>
          <a:r>
            <a:rPr lang="pl-PL" sz="1000" b="0"/>
            <a:t>VAT kwalifi. </a:t>
          </a:r>
          <a:br>
            <a:rPr lang="pl-PL" sz="1000" b="0"/>
          </a:br>
          <a:r>
            <a:rPr lang="pl-PL" sz="1000" b="0"/>
            <a:t>w 80%</a:t>
          </a:r>
        </a:p>
      </dgm:t>
    </dgm:pt>
    <dgm:pt modelId="{9140E1FE-5B1E-4F11-9D15-8291983D94DB}" type="parTrans" cxnId="{BE618AB2-A9B8-4E59-9726-C10807D97A7D}">
      <dgm:prSet/>
      <dgm:spPr/>
      <dgm:t>
        <a:bodyPr/>
        <a:lstStyle/>
        <a:p>
          <a:pPr algn="ctr"/>
          <a:endParaRPr lang="pl-PL" sz="1000" b="0"/>
        </a:p>
      </dgm:t>
    </dgm:pt>
    <dgm:pt modelId="{48D9C947-AE6F-4A9B-A95C-B17AC3C3B784}" type="sibTrans" cxnId="{BE618AB2-A9B8-4E59-9726-C10807D97A7D}">
      <dgm:prSet/>
      <dgm:spPr/>
      <dgm:t>
        <a:bodyPr/>
        <a:lstStyle/>
        <a:p>
          <a:pPr algn="ctr"/>
          <a:endParaRPr lang="pl-PL"/>
        </a:p>
      </dgm:t>
    </dgm:pt>
    <dgm:pt modelId="{564974D5-6F2B-419A-8B81-ECFF10DC127A}">
      <dgm:prSet phldrT="[Tekst]" custT="1"/>
      <dgm:spPr/>
      <dgm:t>
        <a:bodyPr/>
        <a:lstStyle/>
        <a:p>
          <a:pPr algn="ctr"/>
          <a:r>
            <a:rPr lang="pl-PL" sz="1000" b="0"/>
            <a:t>VAT kwali.</a:t>
          </a:r>
          <a:br>
            <a:rPr lang="pl-PL" sz="1000" b="0"/>
          </a:br>
          <a:r>
            <a:rPr lang="pl-PL" sz="1000" b="0"/>
            <a:t>w pozostałej części</a:t>
          </a:r>
        </a:p>
      </dgm:t>
    </dgm:pt>
    <dgm:pt modelId="{FE1868A2-6611-4763-88A2-6DE07933BAB5}" type="parTrans" cxnId="{8F7E8FAF-C9F3-46CF-BB4C-E09D64DCBC8C}">
      <dgm:prSet/>
      <dgm:spPr/>
      <dgm:t>
        <a:bodyPr/>
        <a:lstStyle/>
        <a:p>
          <a:pPr algn="ctr"/>
          <a:endParaRPr lang="pl-PL" sz="1000" b="0"/>
        </a:p>
      </dgm:t>
    </dgm:pt>
    <dgm:pt modelId="{9EBF0A71-407C-4BD6-BB4B-EA02679AC670}" type="sibTrans" cxnId="{8F7E8FAF-C9F3-46CF-BB4C-E09D64DCBC8C}">
      <dgm:prSet/>
      <dgm:spPr/>
      <dgm:t>
        <a:bodyPr/>
        <a:lstStyle/>
        <a:p>
          <a:pPr algn="ctr"/>
          <a:endParaRPr lang="pl-PL"/>
        </a:p>
      </dgm:t>
    </dgm:pt>
    <dgm:pt modelId="{668734C6-2207-438F-AF72-4C5BE3440806}" type="pres">
      <dgm:prSet presAssocID="{5486C29B-28AB-463F-8EB1-89F696C022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EB6706-81FF-43D4-A2DF-98799CECF69C}" type="pres">
      <dgm:prSet presAssocID="{899FD841-1542-4EE2-B869-886B30D6774B}" presName="hierRoot1" presStyleCnt="0">
        <dgm:presLayoutVars>
          <dgm:hierBranch val="init"/>
        </dgm:presLayoutVars>
      </dgm:prSet>
      <dgm:spPr/>
    </dgm:pt>
    <dgm:pt modelId="{5C65A8E5-E690-4F0E-8D31-38EB773CEC5B}" type="pres">
      <dgm:prSet presAssocID="{899FD841-1542-4EE2-B869-886B30D6774B}" presName="rootComposite1" presStyleCnt="0"/>
      <dgm:spPr/>
    </dgm:pt>
    <dgm:pt modelId="{1FEF7CA8-EBDD-4299-8712-36D8A4FEA428}" type="pres">
      <dgm:prSet presAssocID="{899FD841-1542-4EE2-B869-886B30D6774B}" presName="rootText1" presStyleLbl="node0" presStyleIdx="0" presStyleCnt="1" custScaleX="172321" custScaleY="86133" custLinFactNeighborX="48810" custLinFactNeighborY="-44743">
        <dgm:presLayoutVars>
          <dgm:chPref val="3"/>
        </dgm:presLayoutVars>
      </dgm:prSet>
      <dgm:spPr/>
    </dgm:pt>
    <dgm:pt modelId="{2490F069-0229-40E2-9B1C-7D65F3091FDD}" type="pres">
      <dgm:prSet presAssocID="{899FD841-1542-4EE2-B869-886B30D6774B}" presName="rootConnector1" presStyleLbl="node1" presStyleIdx="0" presStyleCnt="0"/>
      <dgm:spPr/>
    </dgm:pt>
    <dgm:pt modelId="{1B2C5821-A28F-43CA-BAED-4B3D9B753007}" type="pres">
      <dgm:prSet presAssocID="{899FD841-1542-4EE2-B869-886B30D6774B}" presName="hierChild2" presStyleCnt="0"/>
      <dgm:spPr/>
    </dgm:pt>
    <dgm:pt modelId="{546620DE-617F-43A3-BAF1-932857AECD75}" type="pres">
      <dgm:prSet presAssocID="{B5CF6C6B-77EF-4B02-877A-D3DA6B921398}" presName="Name37" presStyleLbl="parChTrans1D2" presStyleIdx="0" presStyleCnt="2"/>
      <dgm:spPr/>
    </dgm:pt>
    <dgm:pt modelId="{559EC908-802A-4AB1-98CA-D57EEC9DB542}" type="pres">
      <dgm:prSet presAssocID="{CA6CBF50-9A24-4CE2-9713-8E640FD3030B}" presName="hierRoot2" presStyleCnt="0">
        <dgm:presLayoutVars>
          <dgm:hierBranch val="init"/>
        </dgm:presLayoutVars>
      </dgm:prSet>
      <dgm:spPr/>
    </dgm:pt>
    <dgm:pt modelId="{255AE9F3-8E3A-40A6-A678-71D816C4B1DE}" type="pres">
      <dgm:prSet presAssocID="{CA6CBF50-9A24-4CE2-9713-8E640FD3030B}" presName="rootComposite" presStyleCnt="0"/>
      <dgm:spPr/>
    </dgm:pt>
    <dgm:pt modelId="{BEA34AC1-A2A1-4499-B4E2-BF85ED511AD2}" type="pres">
      <dgm:prSet presAssocID="{CA6CBF50-9A24-4CE2-9713-8E640FD3030B}" presName="rootText" presStyleLbl="node2" presStyleIdx="0" presStyleCnt="2" custScaleX="261790" custScaleY="163125">
        <dgm:presLayoutVars>
          <dgm:chPref val="3"/>
        </dgm:presLayoutVars>
      </dgm:prSet>
      <dgm:spPr/>
    </dgm:pt>
    <dgm:pt modelId="{CE402C6C-8744-4194-8A64-2CD777BB4F94}" type="pres">
      <dgm:prSet presAssocID="{CA6CBF50-9A24-4CE2-9713-8E640FD3030B}" presName="rootConnector" presStyleLbl="node2" presStyleIdx="0" presStyleCnt="2"/>
      <dgm:spPr/>
    </dgm:pt>
    <dgm:pt modelId="{266D2AB9-1E26-4342-A281-21644C1FD9C7}" type="pres">
      <dgm:prSet presAssocID="{CA6CBF50-9A24-4CE2-9713-8E640FD3030B}" presName="hierChild4" presStyleCnt="0"/>
      <dgm:spPr/>
    </dgm:pt>
    <dgm:pt modelId="{94BFD1EC-8ECC-451B-81DE-79260C8306D8}" type="pres">
      <dgm:prSet presAssocID="{BDCF13E1-618F-46AD-81C6-566843CAEB88}" presName="Name37" presStyleLbl="parChTrans1D3" presStyleIdx="0" presStyleCnt="5"/>
      <dgm:spPr/>
    </dgm:pt>
    <dgm:pt modelId="{E6C200A2-8489-41CA-97C1-1C294317464B}" type="pres">
      <dgm:prSet presAssocID="{DE4AC089-8DAA-4C8F-8858-A4A726B48737}" presName="hierRoot2" presStyleCnt="0">
        <dgm:presLayoutVars>
          <dgm:hierBranch val="init"/>
        </dgm:presLayoutVars>
      </dgm:prSet>
      <dgm:spPr/>
    </dgm:pt>
    <dgm:pt modelId="{0132E8C4-76F3-4CCE-8065-9D22121F6B91}" type="pres">
      <dgm:prSet presAssocID="{DE4AC089-8DAA-4C8F-8858-A4A726B48737}" presName="rootComposite" presStyleCnt="0"/>
      <dgm:spPr/>
    </dgm:pt>
    <dgm:pt modelId="{69D337E6-8C9A-4853-B4CC-16DEC0D83E2B}" type="pres">
      <dgm:prSet presAssocID="{DE4AC089-8DAA-4C8F-8858-A4A726B48737}" presName="rootText" presStyleLbl="node3" presStyleIdx="0" presStyleCnt="5" custScaleX="127699" custLinFactNeighborX="9391">
        <dgm:presLayoutVars>
          <dgm:chPref val="3"/>
        </dgm:presLayoutVars>
      </dgm:prSet>
      <dgm:spPr/>
    </dgm:pt>
    <dgm:pt modelId="{FABCE523-DAD6-435F-B009-5339C1DB5138}" type="pres">
      <dgm:prSet presAssocID="{DE4AC089-8DAA-4C8F-8858-A4A726B48737}" presName="rootConnector" presStyleLbl="node3" presStyleIdx="0" presStyleCnt="5"/>
      <dgm:spPr/>
    </dgm:pt>
    <dgm:pt modelId="{EDA77CFB-04AE-4CC4-BA62-2354307A21B5}" type="pres">
      <dgm:prSet presAssocID="{DE4AC089-8DAA-4C8F-8858-A4A726B48737}" presName="hierChild4" presStyleCnt="0"/>
      <dgm:spPr/>
    </dgm:pt>
    <dgm:pt modelId="{96C1D3AF-37D8-44BF-9AF2-154B40A5C470}" type="pres">
      <dgm:prSet presAssocID="{E9621C19-6E9C-4C62-99A1-F421C7A96FC4}" presName="Name37" presStyleLbl="parChTrans1D4" presStyleIdx="0" presStyleCnt="13"/>
      <dgm:spPr/>
    </dgm:pt>
    <dgm:pt modelId="{A7C7E474-1ACA-44F3-90DA-6423E267A281}" type="pres">
      <dgm:prSet presAssocID="{B309B456-FF7B-4DD2-99B3-7CBF07FFDACC}" presName="hierRoot2" presStyleCnt="0">
        <dgm:presLayoutVars>
          <dgm:hierBranch val="init"/>
        </dgm:presLayoutVars>
      </dgm:prSet>
      <dgm:spPr/>
    </dgm:pt>
    <dgm:pt modelId="{08C050EC-FD99-4E41-A696-201D46705D95}" type="pres">
      <dgm:prSet presAssocID="{B309B456-FF7B-4DD2-99B3-7CBF07FFDACC}" presName="rootComposite" presStyleCnt="0"/>
      <dgm:spPr/>
    </dgm:pt>
    <dgm:pt modelId="{B1F24FF8-EE68-43B3-B0AB-C23E1FE59443}" type="pres">
      <dgm:prSet presAssocID="{B309B456-FF7B-4DD2-99B3-7CBF07FFDACC}" presName="rootText" presStyleLbl="node4" presStyleIdx="0" presStyleCnt="13" custScaleX="118164">
        <dgm:presLayoutVars>
          <dgm:chPref val="3"/>
        </dgm:presLayoutVars>
      </dgm:prSet>
      <dgm:spPr>
        <a:prstGeom prst="ellipse">
          <a:avLst/>
        </a:prstGeom>
      </dgm:spPr>
    </dgm:pt>
    <dgm:pt modelId="{6CA5CA2A-D238-4EE6-8DB2-95D63B419908}" type="pres">
      <dgm:prSet presAssocID="{B309B456-FF7B-4DD2-99B3-7CBF07FFDACC}" presName="rootConnector" presStyleLbl="node4" presStyleIdx="0" presStyleCnt="13"/>
      <dgm:spPr/>
    </dgm:pt>
    <dgm:pt modelId="{5597CB81-05A3-44F4-B804-BBC1F59C3A9C}" type="pres">
      <dgm:prSet presAssocID="{B309B456-FF7B-4DD2-99B3-7CBF07FFDACC}" presName="hierChild4" presStyleCnt="0"/>
      <dgm:spPr/>
    </dgm:pt>
    <dgm:pt modelId="{BB6EF153-408D-4AD1-B824-D00FE823AEBE}" type="pres">
      <dgm:prSet presAssocID="{B309B456-FF7B-4DD2-99B3-7CBF07FFDACC}" presName="hierChild5" presStyleCnt="0"/>
      <dgm:spPr/>
    </dgm:pt>
    <dgm:pt modelId="{A19BBFB9-0CF5-4D2A-8BE4-BB4AE2140FD7}" type="pres">
      <dgm:prSet presAssocID="{DE4AC089-8DAA-4C8F-8858-A4A726B48737}" presName="hierChild5" presStyleCnt="0"/>
      <dgm:spPr/>
    </dgm:pt>
    <dgm:pt modelId="{212484AE-E671-40F0-B371-B34BCCC353A3}" type="pres">
      <dgm:prSet presAssocID="{3943BB24-2D3A-4535-A0CF-01E541FD732E}" presName="Name37" presStyleLbl="parChTrans1D3" presStyleIdx="1" presStyleCnt="5"/>
      <dgm:spPr/>
    </dgm:pt>
    <dgm:pt modelId="{B5EE9938-80F6-4F32-8E84-E1A47B061B43}" type="pres">
      <dgm:prSet presAssocID="{EBC6410F-23FD-4A74-96F3-867439B3C37E}" presName="hierRoot2" presStyleCnt="0">
        <dgm:presLayoutVars>
          <dgm:hierBranch val="init"/>
        </dgm:presLayoutVars>
      </dgm:prSet>
      <dgm:spPr/>
    </dgm:pt>
    <dgm:pt modelId="{9BB12754-4474-4ADD-96A3-1F9E9C2147DC}" type="pres">
      <dgm:prSet presAssocID="{EBC6410F-23FD-4A74-96F3-867439B3C37E}" presName="rootComposite" presStyleCnt="0"/>
      <dgm:spPr/>
    </dgm:pt>
    <dgm:pt modelId="{8D096099-256D-4865-81E1-9F66C7B423D8}" type="pres">
      <dgm:prSet presAssocID="{EBC6410F-23FD-4A74-96F3-867439B3C37E}" presName="rootText" presStyleLbl="node3" presStyleIdx="1" presStyleCnt="5" custScaleX="144137" custLinFactNeighborX="-17075">
        <dgm:presLayoutVars>
          <dgm:chPref val="3"/>
        </dgm:presLayoutVars>
      </dgm:prSet>
      <dgm:spPr/>
    </dgm:pt>
    <dgm:pt modelId="{9A616331-0A62-4A2E-A690-52866BA559B6}" type="pres">
      <dgm:prSet presAssocID="{EBC6410F-23FD-4A74-96F3-867439B3C37E}" presName="rootConnector" presStyleLbl="node3" presStyleIdx="1" presStyleCnt="5"/>
      <dgm:spPr/>
    </dgm:pt>
    <dgm:pt modelId="{E08D38B4-2F57-4203-B657-134796918BB4}" type="pres">
      <dgm:prSet presAssocID="{EBC6410F-23FD-4A74-96F3-867439B3C37E}" presName="hierChild4" presStyleCnt="0"/>
      <dgm:spPr/>
    </dgm:pt>
    <dgm:pt modelId="{9C61C262-4B11-4227-A93F-CC375B70650F}" type="pres">
      <dgm:prSet presAssocID="{373F414C-299F-4672-AD79-AAC64CF1C21A}" presName="Name37" presStyleLbl="parChTrans1D4" presStyleIdx="1" presStyleCnt="13"/>
      <dgm:spPr/>
    </dgm:pt>
    <dgm:pt modelId="{3E8E04CA-A9FC-4782-A3FD-3497F1CC6342}" type="pres">
      <dgm:prSet presAssocID="{53F16021-1D07-4DB1-8CE6-6AE9914780F4}" presName="hierRoot2" presStyleCnt="0">
        <dgm:presLayoutVars>
          <dgm:hierBranch val="init"/>
        </dgm:presLayoutVars>
      </dgm:prSet>
      <dgm:spPr/>
    </dgm:pt>
    <dgm:pt modelId="{416F0600-E484-42EA-BDC4-27F011D8926D}" type="pres">
      <dgm:prSet presAssocID="{53F16021-1D07-4DB1-8CE6-6AE9914780F4}" presName="rootComposite" presStyleCnt="0"/>
      <dgm:spPr/>
    </dgm:pt>
    <dgm:pt modelId="{9448AD9D-0975-43B9-BEEF-D21CEA1D8D9B}" type="pres">
      <dgm:prSet presAssocID="{53F16021-1D07-4DB1-8CE6-6AE9914780F4}" presName="rootText" presStyleLbl="node4" presStyleIdx="1" presStyleCnt="13" custScaleX="118635" custScaleY="148190">
        <dgm:presLayoutVars>
          <dgm:chPref val="3"/>
        </dgm:presLayoutVars>
      </dgm:prSet>
      <dgm:spPr/>
    </dgm:pt>
    <dgm:pt modelId="{DDAEC7CA-1A2E-4789-8161-E91A99941478}" type="pres">
      <dgm:prSet presAssocID="{53F16021-1D07-4DB1-8CE6-6AE9914780F4}" presName="rootConnector" presStyleLbl="node4" presStyleIdx="1" presStyleCnt="13"/>
      <dgm:spPr/>
    </dgm:pt>
    <dgm:pt modelId="{99C9E58A-C4CD-4E6F-8DC0-AF8BAA4AE848}" type="pres">
      <dgm:prSet presAssocID="{53F16021-1D07-4DB1-8CE6-6AE9914780F4}" presName="hierChild4" presStyleCnt="0"/>
      <dgm:spPr/>
    </dgm:pt>
    <dgm:pt modelId="{8F3035E8-EC8C-4598-81EC-42665BD8E979}" type="pres">
      <dgm:prSet presAssocID="{59A1560E-50C5-4082-BF29-96DF9354C5EC}" presName="Name37" presStyleLbl="parChTrans1D4" presStyleIdx="2" presStyleCnt="13"/>
      <dgm:spPr/>
    </dgm:pt>
    <dgm:pt modelId="{149F3377-19B5-4449-8245-CD02A91AF347}" type="pres">
      <dgm:prSet presAssocID="{1C06C0F2-9EB4-4B8C-82C0-678D00D4A31F}" presName="hierRoot2" presStyleCnt="0">
        <dgm:presLayoutVars>
          <dgm:hierBranch val="init"/>
        </dgm:presLayoutVars>
      </dgm:prSet>
      <dgm:spPr/>
    </dgm:pt>
    <dgm:pt modelId="{B5AC99A9-D1C1-49BA-9D40-1B01B71E066C}" type="pres">
      <dgm:prSet presAssocID="{1C06C0F2-9EB4-4B8C-82C0-678D00D4A31F}" presName="rootComposite" presStyleCnt="0"/>
      <dgm:spPr/>
    </dgm:pt>
    <dgm:pt modelId="{52B02B12-B3AC-461A-B487-018644A9C834}" type="pres">
      <dgm:prSet presAssocID="{1C06C0F2-9EB4-4B8C-82C0-678D00D4A31F}" presName="rootText" presStyleLbl="node4" presStyleIdx="2" presStyleCnt="13" custScaleX="138407" custScaleY="136598">
        <dgm:presLayoutVars>
          <dgm:chPref val="3"/>
        </dgm:presLayoutVars>
      </dgm:prSet>
      <dgm:spPr>
        <a:prstGeom prst="ellipse">
          <a:avLst/>
        </a:prstGeom>
      </dgm:spPr>
    </dgm:pt>
    <dgm:pt modelId="{453A788E-7F81-424B-B5B9-E4088ABEC09F}" type="pres">
      <dgm:prSet presAssocID="{1C06C0F2-9EB4-4B8C-82C0-678D00D4A31F}" presName="rootConnector" presStyleLbl="node4" presStyleIdx="2" presStyleCnt="13"/>
      <dgm:spPr/>
    </dgm:pt>
    <dgm:pt modelId="{93C22B3C-32B9-4E81-8DC8-B69CEC733EE9}" type="pres">
      <dgm:prSet presAssocID="{1C06C0F2-9EB4-4B8C-82C0-678D00D4A31F}" presName="hierChild4" presStyleCnt="0"/>
      <dgm:spPr/>
    </dgm:pt>
    <dgm:pt modelId="{C048507F-8F3E-4F01-AC5B-F1277487B057}" type="pres">
      <dgm:prSet presAssocID="{1C06C0F2-9EB4-4B8C-82C0-678D00D4A31F}" presName="hierChild5" presStyleCnt="0"/>
      <dgm:spPr/>
    </dgm:pt>
    <dgm:pt modelId="{75EF76D0-3E68-4FF5-B818-DAFDF66953F2}" type="pres">
      <dgm:prSet presAssocID="{53F16021-1D07-4DB1-8CE6-6AE9914780F4}" presName="hierChild5" presStyleCnt="0"/>
      <dgm:spPr/>
    </dgm:pt>
    <dgm:pt modelId="{FBC95F8E-3302-4620-9E0A-A0CB89258F28}" type="pres">
      <dgm:prSet presAssocID="{D1AC842D-18CE-49EA-B5B1-753E0CA03531}" presName="Name37" presStyleLbl="parChTrans1D4" presStyleIdx="3" presStyleCnt="13"/>
      <dgm:spPr/>
    </dgm:pt>
    <dgm:pt modelId="{240AA3CD-BD76-4B97-9B39-DB15AAB57AB9}" type="pres">
      <dgm:prSet presAssocID="{D9435278-AD99-4C1E-9548-9D12EDDF7F36}" presName="hierRoot2" presStyleCnt="0">
        <dgm:presLayoutVars>
          <dgm:hierBranch val="init"/>
        </dgm:presLayoutVars>
      </dgm:prSet>
      <dgm:spPr/>
    </dgm:pt>
    <dgm:pt modelId="{44E60557-8569-452A-90FE-DB1CF3642608}" type="pres">
      <dgm:prSet presAssocID="{D9435278-AD99-4C1E-9548-9D12EDDF7F36}" presName="rootComposite" presStyleCnt="0"/>
      <dgm:spPr/>
    </dgm:pt>
    <dgm:pt modelId="{07229139-3FF1-480D-AE7F-6E7B989FE43B}" type="pres">
      <dgm:prSet presAssocID="{D9435278-AD99-4C1E-9548-9D12EDDF7F36}" presName="rootText" presStyleLbl="node4" presStyleIdx="3" presStyleCnt="13" custScaleX="120941" custScaleY="147843">
        <dgm:presLayoutVars>
          <dgm:chPref val="3"/>
        </dgm:presLayoutVars>
      </dgm:prSet>
      <dgm:spPr/>
    </dgm:pt>
    <dgm:pt modelId="{9630D5C1-4CD4-4BD2-B114-D693AF948BBD}" type="pres">
      <dgm:prSet presAssocID="{D9435278-AD99-4C1E-9548-9D12EDDF7F36}" presName="rootConnector" presStyleLbl="node4" presStyleIdx="3" presStyleCnt="13"/>
      <dgm:spPr/>
    </dgm:pt>
    <dgm:pt modelId="{E5C911A5-F1C3-4E64-85C1-65012EB60F8D}" type="pres">
      <dgm:prSet presAssocID="{D9435278-AD99-4C1E-9548-9D12EDDF7F36}" presName="hierChild4" presStyleCnt="0"/>
      <dgm:spPr/>
    </dgm:pt>
    <dgm:pt modelId="{0D7EFE37-646D-4E9D-9845-C3B350456AFD}" type="pres">
      <dgm:prSet presAssocID="{4377AE48-5544-4DF7-92CE-3E5C8C8B1AF4}" presName="Name37" presStyleLbl="parChTrans1D4" presStyleIdx="4" presStyleCnt="13"/>
      <dgm:spPr/>
    </dgm:pt>
    <dgm:pt modelId="{1B31E896-2366-4F8E-8AC2-7D2A9105AF21}" type="pres">
      <dgm:prSet presAssocID="{5269F20F-2BE0-4E77-B5E7-B37635F770D9}" presName="hierRoot2" presStyleCnt="0">
        <dgm:presLayoutVars>
          <dgm:hierBranch val="init"/>
        </dgm:presLayoutVars>
      </dgm:prSet>
      <dgm:spPr/>
    </dgm:pt>
    <dgm:pt modelId="{2F69459E-26C6-4951-9AF5-598EECFB36C3}" type="pres">
      <dgm:prSet presAssocID="{5269F20F-2BE0-4E77-B5E7-B37635F770D9}" presName="rootComposite" presStyleCnt="0"/>
      <dgm:spPr/>
    </dgm:pt>
    <dgm:pt modelId="{B406D975-A190-4181-9EA4-406129E3B724}" type="pres">
      <dgm:prSet presAssocID="{5269F20F-2BE0-4E77-B5E7-B37635F770D9}" presName="rootText" presStyleLbl="node4" presStyleIdx="4" presStyleCnt="13" custScaleX="120275" custScaleY="145850">
        <dgm:presLayoutVars>
          <dgm:chPref val="3"/>
        </dgm:presLayoutVars>
      </dgm:prSet>
      <dgm:spPr>
        <a:prstGeom prst="ellipse">
          <a:avLst/>
        </a:prstGeom>
      </dgm:spPr>
    </dgm:pt>
    <dgm:pt modelId="{0768FC2E-CA99-4852-A539-760E9120F35F}" type="pres">
      <dgm:prSet presAssocID="{5269F20F-2BE0-4E77-B5E7-B37635F770D9}" presName="rootConnector" presStyleLbl="node4" presStyleIdx="4" presStyleCnt="13"/>
      <dgm:spPr/>
    </dgm:pt>
    <dgm:pt modelId="{6B6C6ACF-F0F4-41B5-89F3-794A617ED49E}" type="pres">
      <dgm:prSet presAssocID="{5269F20F-2BE0-4E77-B5E7-B37635F770D9}" presName="hierChild4" presStyleCnt="0"/>
      <dgm:spPr/>
    </dgm:pt>
    <dgm:pt modelId="{B9FF060F-424A-48C3-866C-5B51F546F10C}" type="pres">
      <dgm:prSet presAssocID="{5269F20F-2BE0-4E77-B5E7-B37635F770D9}" presName="hierChild5" presStyleCnt="0"/>
      <dgm:spPr/>
    </dgm:pt>
    <dgm:pt modelId="{F01D0AA3-7681-494E-B229-F847CCF7745C}" type="pres">
      <dgm:prSet presAssocID="{D9435278-AD99-4C1E-9548-9D12EDDF7F36}" presName="hierChild5" presStyleCnt="0"/>
      <dgm:spPr/>
    </dgm:pt>
    <dgm:pt modelId="{B79D7A57-B187-48FA-A6A9-A14CF98C5AA5}" type="pres">
      <dgm:prSet presAssocID="{EBC6410F-23FD-4A74-96F3-867439B3C37E}" presName="hierChild5" presStyleCnt="0"/>
      <dgm:spPr/>
    </dgm:pt>
    <dgm:pt modelId="{912B238A-3A67-4DF1-B7F5-CA409C3196BB}" type="pres">
      <dgm:prSet presAssocID="{CA6CBF50-9A24-4CE2-9713-8E640FD3030B}" presName="hierChild5" presStyleCnt="0"/>
      <dgm:spPr/>
    </dgm:pt>
    <dgm:pt modelId="{23650562-6A9E-4137-83E5-089DBDE9C568}" type="pres">
      <dgm:prSet presAssocID="{17388F4E-8AFB-42F4-A27C-ABFDFC375527}" presName="Name37" presStyleLbl="parChTrans1D2" presStyleIdx="1" presStyleCnt="2"/>
      <dgm:spPr/>
    </dgm:pt>
    <dgm:pt modelId="{2B5B2C9A-6B0F-47BD-8CC2-6DE275E1B612}" type="pres">
      <dgm:prSet presAssocID="{C470BAB9-7157-40FC-A7A4-5152A3611D64}" presName="hierRoot2" presStyleCnt="0">
        <dgm:presLayoutVars>
          <dgm:hierBranch val="init"/>
        </dgm:presLayoutVars>
      </dgm:prSet>
      <dgm:spPr/>
    </dgm:pt>
    <dgm:pt modelId="{94E3EE36-3967-4A9B-A8D4-A2A94D04D58A}" type="pres">
      <dgm:prSet presAssocID="{C470BAB9-7157-40FC-A7A4-5152A3611D64}" presName="rootComposite" presStyleCnt="0"/>
      <dgm:spPr/>
    </dgm:pt>
    <dgm:pt modelId="{538A3D59-8622-421E-80AA-855893874F56}" type="pres">
      <dgm:prSet presAssocID="{C470BAB9-7157-40FC-A7A4-5152A3611D64}" presName="rootText" presStyleLbl="node2" presStyleIdx="1" presStyleCnt="2" custScaleX="274312" custScaleY="111790">
        <dgm:presLayoutVars>
          <dgm:chPref val="3"/>
        </dgm:presLayoutVars>
      </dgm:prSet>
      <dgm:spPr/>
    </dgm:pt>
    <dgm:pt modelId="{59AE301D-3238-4C95-A8B4-CECDC17495A0}" type="pres">
      <dgm:prSet presAssocID="{C470BAB9-7157-40FC-A7A4-5152A3611D64}" presName="rootConnector" presStyleLbl="node2" presStyleIdx="1" presStyleCnt="2"/>
      <dgm:spPr/>
    </dgm:pt>
    <dgm:pt modelId="{619986BB-82DF-4F64-86A6-CA23E56FBF14}" type="pres">
      <dgm:prSet presAssocID="{C470BAB9-7157-40FC-A7A4-5152A3611D64}" presName="hierChild4" presStyleCnt="0"/>
      <dgm:spPr/>
    </dgm:pt>
    <dgm:pt modelId="{19B6BAC0-66A1-41F6-85A9-924A58243F17}" type="pres">
      <dgm:prSet presAssocID="{586BF308-C803-485E-AC31-A3DA94FB3A82}" presName="Name37" presStyleLbl="parChTrans1D3" presStyleIdx="2" presStyleCnt="5"/>
      <dgm:spPr/>
    </dgm:pt>
    <dgm:pt modelId="{F26D982D-929D-443C-8899-A8AF6B03153D}" type="pres">
      <dgm:prSet presAssocID="{F82973FB-534C-4BEF-BBEA-CD2D82B6DB31}" presName="hierRoot2" presStyleCnt="0">
        <dgm:presLayoutVars>
          <dgm:hierBranch val="init"/>
        </dgm:presLayoutVars>
      </dgm:prSet>
      <dgm:spPr/>
    </dgm:pt>
    <dgm:pt modelId="{9B1DA51C-7084-43C6-9900-E779ED2D13A1}" type="pres">
      <dgm:prSet presAssocID="{F82973FB-534C-4BEF-BBEA-CD2D82B6DB31}" presName="rootComposite" presStyleCnt="0"/>
      <dgm:spPr/>
    </dgm:pt>
    <dgm:pt modelId="{EA2F4BA7-02EE-4A95-9326-B97D9818583A}" type="pres">
      <dgm:prSet presAssocID="{F82973FB-534C-4BEF-BBEA-CD2D82B6DB31}" presName="rootText" presStyleLbl="node3" presStyleIdx="2" presStyleCnt="5" custScaleX="176639" custLinFactNeighborX="16023">
        <dgm:presLayoutVars>
          <dgm:chPref val="3"/>
        </dgm:presLayoutVars>
      </dgm:prSet>
      <dgm:spPr/>
    </dgm:pt>
    <dgm:pt modelId="{E9600912-5F67-4730-8F97-C075493097F5}" type="pres">
      <dgm:prSet presAssocID="{F82973FB-534C-4BEF-BBEA-CD2D82B6DB31}" presName="rootConnector" presStyleLbl="node3" presStyleIdx="2" presStyleCnt="5"/>
      <dgm:spPr/>
    </dgm:pt>
    <dgm:pt modelId="{518BB162-F2C0-42F1-80FB-46247ACEA4CC}" type="pres">
      <dgm:prSet presAssocID="{F82973FB-534C-4BEF-BBEA-CD2D82B6DB31}" presName="hierChild4" presStyleCnt="0"/>
      <dgm:spPr/>
    </dgm:pt>
    <dgm:pt modelId="{9B6DABF5-0092-4FEF-91C3-8A57E3AFA60D}" type="pres">
      <dgm:prSet presAssocID="{FB99BF62-9228-4795-9467-26863FA828A8}" presName="Name37" presStyleLbl="parChTrans1D4" presStyleIdx="5" presStyleCnt="13"/>
      <dgm:spPr/>
    </dgm:pt>
    <dgm:pt modelId="{ECDC4306-C537-452B-B5C3-8CC1CF0E70E7}" type="pres">
      <dgm:prSet presAssocID="{CA6EFCB3-76A1-44D0-AAAF-6DAF046A6A35}" presName="hierRoot2" presStyleCnt="0">
        <dgm:presLayoutVars>
          <dgm:hierBranch val="init"/>
        </dgm:presLayoutVars>
      </dgm:prSet>
      <dgm:spPr/>
    </dgm:pt>
    <dgm:pt modelId="{E65EA635-74E7-4A2B-9F99-7A5F87926807}" type="pres">
      <dgm:prSet presAssocID="{CA6EFCB3-76A1-44D0-AAAF-6DAF046A6A35}" presName="rootComposite" presStyleCnt="0"/>
      <dgm:spPr/>
    </dgm:pt>
    <dgm:pt modelId="{BD8F20F0-969F-4A02-86E1-B666A5501362}" type="pres">
      <dgm:prSet presAssocID="{CA6EFCB3-76A1-44D0-AAAF-6DAF046A6A35}" presName="rootText" presStyleLbl="node4" presStyleIdx="5" presStyleCnt="13" custScaleX="128314" custScaleY="225394">
        <dgm:presLayoutVars>
          <dgm:chPref val="3"/>
        </dgm:presLayoutVars>
      </dgm:prSet>
      <dgm:spPr>
        <a:prstGeom prst="ellipse">
          <a:avLst/>
        </a:prstGeom>
      </dgm:spPr>
    </dgm:pt>
    <dgm:pt modelId="{72F12184-1335-45F5-8AE2-3D288035F741}" type="pres">
      <dgm:prSet presAssocID="{CA6EFCB3-76A1-44D0-AAAF-6DAF046A6A35}" presName="rootConnector" presStyleLbl="node4" presStyleIdx="5" presStyleCnt="13"/>
      <dgm:spPr/>
    </dgm:pt>
    <dgm:pt modelId="{72366B99-36E6-4F3E-A679-709D2FB050DC}" type="pres">
      <dgm:prSet presAssocID="{CA6EFCB3-76A1-44D0-AAAF-6DAF046A6A35}" presName="hierChild4" presStyleCnt="0"/>
      <dgm:spPr/>
    </dgm:pt>
    <dgm:pt modelId="{20AAE913-FCF2-4A46-ADEF-FF0AE20CF26C}" type="pres">
      <dgm:prSet presAssocID="{CA6EFCB3-76A1-44D0-AAAF-6DAF046A6A35}" presName="hierChild5" presStyleCnt="0"/>
      <dgm:spPr/>
    </dgm:pt>
    <dgm:pt modelId="{F36F78FB-4080-4C6A-A69B-F5244CCDA5F5}" type="pres">
      <dgm:prSet presAssocID="{F82973FB-534C-4BEF-BBEA-CD2D82B6DB31}" presName="hierChild5" presStyleCnt="0"/>
      <dgm:spPr/>
    </dgm:pt>
    <dgm:pt modelId="{88764B56-9848-457F-B2CE-DD439B5608B2}" type="pres">
      <dgm:prSet presAssocID="{805064E9-9CFB-4AEA-AAB5-BA67C91F5B63}" presName="Name37" presStyleLbl="parChTrans1D3" presStyleIdx="3" presStyleCnt="5"/>
      <dgm:spPr/>
    </dgm:pt>
    <dgm:pt modelId="{43404F70-1168-4CD2-95F7-447C9E84DC84}" type="pres">
      <dgm:prSet presAssocID="{CFF08228-2F93-476D-9507-8FC9F9C50347}" presName="hierRoot2" presStyleCnt="0">
        <dgm:presLayoutVars>
          <dgm:hierBranch val="init"/>
        </dgm:presLayoutVars>
      </dgm:prSet>
      <dgm:spPr/>
    </dgm:pt>
    <dgm:pt modelId="{AF89A782-EEBB-4E76-9DA4-17E507C83A36}" type="pres">
      <dgm:prSet presAssocID="{CFF08228-2F93-476D-9507-8FC9F9C50347}" presName="rootComposite" presStyleCnt="0"/>
      <dgm:spPr/>
    </dgm:pt>
    <dgm:pt modelId="{A9CAFF42-CC20-46C8-B7DA-CAC155B0D293}" type="pres">
      <dgm:prSet presAssocID="{CFF08228-2F93-476D-9507-8FC9F9C50347}" presName="rootText" presStyleLbl="node3" presStyleIdx="3" presStyleCnt="5" custScaleX="243584" custScaleY="140146" custLinFactNeighborX="9052">
        <dgm:presLayoutVars>
          <dgm:chPref val="3"/>
        </dgm:presLayoutVars>
      </dgm:prSet>
      <dgm:spPr/>
    </dgm:pt>
    <dgm:pt modelId="{CACBB8C6-980B-484E-BA2E-B797BB250223}" type="pres">
      <dgm:prSet presAssocID="{CFF08228-2F93-476D-9507-8FC9F9C50347}" presName="rootConnector" presStyleLbl="node3" presStyleIdx="3" presStyleCnt="5"/>
      <dgm:spPr/>
    </dgm:pt>
    <dgm:pt modelId="{B19E6F54-AD2F-41C6-97C8-F2DECB0A8BFC}" type="pres">
      <dgm:prSet presAssocID="{CFF08228-2F93-476D-9507-8FC9F9C50347}" presName="hierChild4" presStyleCnt="0"/>
      <dgm:spPr/>
    </dgm:pt>
    <dgm:pt modelId="{613F4E5F-6F76-49E8-AA14-DBD1AFEBAA6E}" type="pres">
      <dgm:prSet presAssocID="{34ED9E7F-66D9-46C1-86B7-2272C0C66CD2}" presName="Name37" presStyleLbl="parChTrans1D4" presStyleIdx="6" presStyleCnt="13"/>
      <dgm:spPr/>
    </dgm:pt>
    <dgm:pt modelId="{D16DE38E-A42C-4B61-91B9-88D97CE852B6}" type="pres">
      <dgm:prSet presAssocID="{C0DC1393-4EC4-40C0-8A04-D6BAA1DD83B9}" presName="hierRoot2" presStyleCnt="0">
        <dgm:presLayoutVars>
          <dgm:hierBranch val="init"/>
        </dgm:presLayoutVars>
      </dgm:prSet>
      <dgm:spPr/>
    </dgm:pt>
    <dgm:pt modelId="{8CF26581-63D9-4117-AC48-8AC391505812}" type="pres">
      <dgm:prSet presAssocID="{C0DC1393-4EC4-40C0-8A04-D6BAA1DD83B9}" presName="rootComposite" presStyleCnt="0"/>
      <dgm:spPr/>
    </dgm:pt>
    <dgm:pt modelId="{D3281DCD-A26E-4F3C-92AC-8E3EEFEE0152}" type="pres">
      <dgm:prSet presAssocID="{C0DC1393-4EC4-40C0-8A04-D6BAA1DD83B9}" presName="rootText" presStyleLbl="node4" presStyleIdx="6" presStyleCnt="13" custScaleX="109996" custLinFactNeighborX="-11750">
        <dgm:presLayoutVars>
          <dgm:chPref val="3"/>
        </dgm:presLayoutVars>
      </dgm:prSet>
      <dgm:spPr/>
    </dgm:pt>
    <dgm:pt modelId="{74EA30AC-2161-4EBD-804B-6545BDB7C45B}" type="pres">
      <dgm:prSet presAssocID="{C0DC1393-4EC4-40C0-8A04-D6BAA1DD83B9}" presName="rootConnector" presStyleLbl="node4" presStyleIdx="6" presStyleCnt="13"/>
      <dgm:spPr/>
    </dgm:pt>
    <dgm:pt modelId="{43BCD31C-6AED-40D1-998D-01279E73D3AC}" type="pres">
      <dgm:prSet presAssocID="{C0DC1393-4EC4-40C0-8A04-D6BAA1DD83B9}" presName="hierChild4" presStyleCnt="0"/>
      <dgm:spPr/>
    </dgm:pt>
    <dgm:pt modelId="{4F510D42-1233-4F80-A4EE-2ED36C588101}" type="pres">
      <dgm:prSet presAssocID="{EB33BD62-9F47-4A40-AAC8-DFF87D576A2E}" presName="Name37" presStyleLbl="parChTrans1D4" presStyleIdx="7" presStyleCnt="13"/>
      <dgm:spPr/>
    </dgm:pt>
    <dgm:pt modelId="{3F325747-1821-4734-9A57-288403B06DFE}" type="pres">
      <dgm:prSet presAssocID="{358BAE88-5B48-4DA6-BFDB-3DBC477CD119}" presName="hierRoot2" presStyleCnt="0">
        <dgm:presLayoutVars>
          <dgm:hierBranch val="init"/>
        </dgm:presLayoutVars>
      </dgm:prSet>
      <dgm:spPr/>
    </dgm:pt>
    <dgm:pt modelId="{05A37978-B099-4942-90B2-F00F72C14D6B}" type="pres">
      <dgm:prSet presAssocID="{358BAE88-5B48-4DA6-BFDB-3DBC477CD119}" presName="rootComposite" presStyleCnt="0"/>
      <dgm:spPr/>
    </dgm:pt>
    <dgm:pt modelId="{98451C18-5AFB-429E-9F6B-A4B1D0DA9E25}" type="pres">
      <dgm:prSet presAssocID="{358BAE88-5B48-4DA6-BFDB-3DBC477CD119}" presName="rootText" presStyleLbl="node4" presStyleIdx="7" presStyleCnt="13" custScaleX="124569" custScaleY="238378" custLinFactNeighborX="-13886">
        <dgm:presLayoutVars>
          <dgm:chPref val="3"/>
        </dgm:presLayoutVars>
      </dgm:prSet>
      <dgm:spPr>
        <a:prstGeom prst="ellipse">
          <a:avLst/>
        </a:prstGeom>
      </dgm:spPr>
    </dgm:pt>
    <dgm:pt modelId="{F6EBBF08-8F0E-41BD-A838-33A30A8F4AA5}" type="pres">
      <dgm:prSet presAssocID="{358BAE88-5B48-4DA6-BFDB-3DBC477CD119}" presName="rootConnector" presStyleLbl="node4" presStyleIdx="7" presStyleCnt="13"/>
      <dgm:spPr/>
    </dgm:pt>
    <dgm:pt modelId="{1BE8665B-313B-426A-A59C-13C7AB3BA9BC}" type="pres">
      <dgm:prSet presAssocID="{358BAE88-5B48-4DA6-BFDB-3DBC477CD119}" presName="hierChild4" presStyleCnt="0"/>
      <dgm:spPr/>
    </dgm:pt>
    <dgm:pt modelId="{4AE43671-6F2B-4867-8B92-68B6C453DED2}" type="pres">
      <dgm:prSet presAssocID="{358BAE88-5B48-4DA6-BFDB-3DBC477CD119}" presName="hierChild5" presStyleCnt="0"/>
      <dgm:spPr/>
    </dgm:pt>
    <dgm:pt modelId="{18607263-E1D5-486F-B168-2D49BD5AE24B}" type="pres">
      <dgm:prSet presAssocID="{9140E1FE-5B1E-4F11-9D15-8291983D94DB}" presName="Name37" presStyleLbl="parChTrans1D4" presStyleIdx="8" presStyleCnt="13"/>
      <dgm:spPr/>
    </dgm:pt>
    <dgm:pt modelId="{F04202DC-1B04-4C63-B259-DE3F0295055E}" type="pres">
      <dgm:prSet presAssocID="{3BCFBAB0-F558-442F-940B-83B7522B195E}" presName="hierRoot2" presStyleCnt="0">
        <dgm:presLayoutVars>
          <dgm:hierBranch val="init"/>
        </dgm:presLayoutVars>
      </dgm:prSet>
      <dgm:spPr/>
    </dgm:pt>
    <dgm:pt modelId="{19D35393-AADB-4453-9538-619D68E36D81}" type="pres">
      <dgm:prSet presAssocID="{3BCFBAB0-F558-442F-940B-83B7522B195E}" presName="rootComposite" presStyleCnt="0"/>
      <dgm:spPr/>
    </dgm:pt>
    <dgm:pt modelId="{8BD0F940-4921-4EB6-813B-15D2E1A0A8DD}" type="pres">
      <dgm:prSet presAssocID="{3BCFBAB0-F558-442F-940B-83B7522B195E}" presName="rootText" presStyleLbl="node4" presStyleIdx="8" presStyleCnt="13" custScaleY="160177" custLinFactY="11079" custLinFactNeighborX="-18201" custLinFactNeighborY="100000">
        <dgm:presLayoutVars>
          <dgm:chPref val="3"/>
        </dgm:presLayoutVars>
      </dgm:prSet>
      <dgm:spPr>
        <a:prstGeom prst="ellipse">
          <a:avLst/>
        </a:prstGeom>
      </dgm:spPr>
    </dgm:pt>
    <dgm:pt modelId="{55F7C0CB-9C15-4DFF-B783-4463DB7A6485}" type="pres">
      <dgm:prSet presAssocID="{3BCFBAB0-F558-442F-940B-83B7522B195E}" presName="rootConnector" presStyleLbl="node4" presStyleIdx="8" presStyleCnt="13"/>
      <dgm:spPr/>
    </dgm:pt>
    <dgm:pt modelId="{71D86A89-AE6F-4DA4-AE81-F249590AC462}" type="pres">
      <dgm:prSet presAssocID="{3BCFBAB0-F558-442F-940B-83B7522B195E}" presName="hierChild4" presStyleCnt="0"/>
      <dgm:spPr/>
    </dgm:pt>
    <dgm:pt modelId="{B1A7FE46-4238-43C9-A23F-31A37B4F10CA}" type="pres">
      <dgm:prSet presAssocID="{3BCFBAB0-F558-442F-940B-83B7522B195E}" presName="hierChild5" presStyleCnt="0"/>
      <dgm:spPr/>
    </dgm:pt>
    <dgm:pt modelId="{E10EBB07-0F1E-4AC7-98BE-6F72C2CD3AD2}" type="pres">
      <dgm:prSet presAssocID="{C0DC1393-4EC4-40C0-8A04-D6BAA1DD83B9}" presName="hierChild5" presStyleCnt="0"/>
      <dgm:spPr/>
    </dgm:pt>
    <dgm:pt modelId="{40A8B848-0F4E-4243-874C-CEC33821795C}" type="pres">
      <dgm:prSet presAssocID="{75B9B393-8396-4DCC-89F0-E5033A29BC02}" presName="Name37" presStyleLbl="parChTrans1D4" presStyleIdx="9" presStyleCnt="13"/>
      <dgm:spPr/>
    </dgm:pt>
    <dgm:pt modelId="{880A828F-198E-45AC-97AD-2C19A90555AA}" type="pres">
      <dgm:prSet presAssocID="{194D0C0F-4251-40C4-A23C-2F6F08506284}" presName="hierRoot2" presStyleCnt="0">
        <dgm:presLayoutVars>
          <dgm:hierBranch val="init"/>
        </dgm:presLayoutVars>
      </dgm:prSet>
      <dgm:spPr/>
    </dgm:pt>
    <dgm:pt modelId="{AD17BDE5-3716-4786-8E9A-CBE9A25D1B61}" type="pres">
      <dgm:prSet presAssocID="{194D0C0F-4251-40C4-A23C-2F6F08506284}" presName="rootComposite" presStyleCnt="0"/>
      <dgm:spPr/>
    </dgm:pt>
    <dgm:pt modelId="{B6DA2C62-2E47-42BC-86BA-BAE347E36722}" type="pres">
      <dgm:prSet presAssocID="{194D0C0F-4251-40C4-A23C-2F6F08506284}" presName="rootText" presStyleLbl="node4" presStyleIdx="9" presStyleCnt="13" custLinFactNeighborX="-16023">
        <dgm:presLayoutVars>
          <dgm:chPref val="3"/>
        </dgm:presLayoutVars>
      </dgm:prSet>
      <dgm:spPr/>
    </dgm:pt>
    <dgm:pt modelId="{6E9A5D62-9AD1-4BFB-89F2-016F78E469DB}" type="pres">
      <dgm:prSet presAssocID="{194D0C0F-4251-40C4-A23C-2F6F08506284}" presName="rootConnector" presStyleLbl="node4" presStyleIdx="9" presStyleCnt="13"/>
      <dgm:spPr/>
    </dgm:pt>
    <dgm:pt modelId="{C546CDC2-8D67-4E4C-9CC3-42F572C40362}" type="pres">
      <dgm:prSet presAssocID="{194D0C0F-4251-40C4-A23C-2F6F08506284}" presName="hierChild4" presStyleCnt="0"/>
      <dgm:spPr/>
    </dgm:pt>
    <dgm:pt modelId="{29975551-FCD5-4F46-8A35-014F422E2BFC}" type="pres">
      <dgm:prSet presAssocID="{9859C960-D673-438F-BBF3-7782791F9DE2}" presName="Name37" presStyleLbl="parChTrans1D4" presStyleIdx="10" presStyleCnt="13"/>
      <dgm:spPr/>
    </dgm:pt>
    <dgm:pt modelId="{BD04E246-EEBC-4F88-AA05-6A28B153D3A1}" type="pres">
      <dgm:prSet presAssocID="{7BFA0098-AB1F-4A82-878D-0341D5B2CE24}" presName="hierRoot2" presStyleCnt="0">
        <dgm:presLayoutVars>
          <dgm:hierBranch val="init"/>
        </dgm:presLayoutVars>
      </dgm:prSet>
      <dgm:spPr/>
    </dgm:pt>
    <dgm:pt modelId="{B1A8546A-9961-418B-8938-F06DB1B1B009}" type="pres">
      <dgm:prSet presAssocID="{7BFA0098-AB1F-4A82-878D-0341D5B2CE24}" presName="rootComposite" presStyleCnt="0"/>
      <dgm:spPr/>
    </dgm:pt>
    <dgm:pt modelId="{7A562086-E44A-43E1-9499-E72AF4DF1318}" type="pres">
      <dgm:prSet presAssocID="{7BFA0098-AB1F-4A82-878D-0341D5B2CE24}" presName="rootText" presStyleLbl="node4" presStyleIdx="10" presStyleCnt="13" custScaleX="159128" custScaleY="308160" custLinFactNeighborX="1089" custLinFactNeighborY="32670">
        <dgm:presLayoutVars>
          <dgm:chPref val="3"/>
        </dgm:presLayoutVars>
      </dgm:prSet>
      <dgm:spPr>
        <a:prstGeom prst="ellipse">
          <a:avLst/>
        </a:prstGeom>
      </dgm:spPr>
    </dgm:pt>
    <dgm:pt modelId="{349463BB-56B3-401A-9339-4E1A07D5A9A0}" type="pres">
      <dgm:prSet presAssocID="{7BFA0098-AB1F-4A82-878D-0341D5B2CE24}" presName="rootConnector" presStyleLbl="node4" presStyleIdx="10" presStyleCnt="13"/>
      <dgm:spPr/>
    </dgm:pt>
    <dgm:pt modelId="{F205D979-391C-458F-B783-C69396918F8D}" type="pres">
      <dgm:prSet presAssocID="{7BFA0098-AB1F-4A82-878D-0341D5B2CE24}" presName="hierChild4" presStyleCnt="0"/>
      <dgm:spPr/>
    </dgm:pt>
    <dgm:pt modelId="{4E6C7D51-2AD1-444A-888C-3235637632F8}" type="pres">
      <dgm:prSet presAssocID="{7BFA0098-AB1F-4A82-878D-0341D5B2CE24}" presName="hierChild5" presStyleCnt="0"/>
      <dgm:spPr/>
    </dgm:pt>
    <dgm:pt modelId="{5A3C1EA2-D41A-47CD-AF87-DEA551DA97B0}" type="pres">
      <dgm:prSet presAssocID="{FE1868A2-6611-4763-88A2-6DE07933BAB5}" presName="Name37" presStyleLbl="parChTrans1D4" presStyleIdx="11" presStyleCnt="13"/>
      <dgm:spPr/>
    </dgm:pt>
    <dgm:pt modelId="{64A9343C-9D19-4532-A4AE-EEC0DFFF72E6}" type="pres">
      <dgm:prSet presAssocID="{564974D5-6F2B-419A-8B81-ECFF10DC127A}" presName="hierRoot2" presStyleCnt="0">
        <dgm:presLayoutVars>
          <dgm:hierBranch val="init"/>
        </dgm:presLayoutVars>
      </dgm:prSet>
      <dgm:spPr/>
    </dgm:pt>
    <dgm:pt modelId="{2682F6D7-1230-43E2-81AC-30D8D1014ED5}" type="pres">
      <dgm:prSet presAssocID="{564974D5-6F2B-419A-8B81-ECFF10DC127A}" presName="rootComposite" presStyleCnt="0"/>
      <dgm:spPr/>
    </dgm:pt>
    <dgm:pt modelId="{2698012E-FF8E-4912-830C-B51D6B039888}" type="pres">
      <dgm:prSet presAssocID="{564974D5-6F2B-419A-8B81-ECFF10DC127A}" presName="rootText" presStyleLbl="node4" presStyleIdx="11" presStyleCnt="13" custScaleX="172652" custScaleY="199677" custLinFactY="21969" custLinFactNeighborX="6534" custLinFactNeighborY="100000">
        <dgm:presLayoutVars>
          <dgm:chPref val="3"/>
        </dgm:presLayoutVars>
      </dgm:prSet>
      <dgm:spPr>
        <a:prstGeom prst="ellipse">
          <a:avLst/>
        </a:prstGeom>
      </dgm:spPr>
    </dgm:pt>
    <dgm:pt modelId="{3E4D95CB-AABB-47DF-BD69-E16831AD5918}" type="pres">
      <dgm:prSet presAssocID="{564974D5-6F2B-419A-8B81-ECFF10DC127A}" presName="rootConnector" presStyleLbl="node4" presStyleIdx="11" presStyleCnt="13"/>
      <dgm:spPr/>
    </dgm:pt>
    <dgm:pt modelId="{0FF0331D-C833-4FFB-AE2C-85F27693732E}" type="pres">
      <dgm:prSet presAssocID="{564974D5-6F2B-419A-8B81-ECFF10DC127A}" presName="hierChild4" presStyleCnt="0"/>
      <dgm:spPr/>
    </dgm:pt>
    <dgm:pt modelId="{E5BBDCC3-40B4-4D62-9BA6-D1CDADE1DC21}" type="pres">
      <dgm:prSet presAssocID="{564974D5-6F2B-419A-8B81-ECFF10DC127A}" presName="hierChild5" presStyleCnt="0"/>
      <dgm:spPr/>
    </dgm:pt>
    <dgm:pt modelId="{F04B8701-B4C7-48E6-AD12-C48EA73EFF53}" type="pres">
      <dgm:prSet presAssocID="{194D0C0F-4251-40C4-A23C-2F6F08506284}" presName="hierChild5" presStyleCnt="0"/>
      <dgm:spPr/>
    </dgm:pt>
    <dgm:pt modelId="{13652720-2B17-4F05-9A10-D87F0E1CCAEA}" type="pres">
      <dgm:prSet presAssocID="{CFF08228-2F93-476D-9507-8FC9F9C50347}" presName="hierChild5" presStyleCnt="0"/>
      <dgm:spPr/>
    </dgm:pt>
    <dgm:pt modelId="{053A4799-14AC-4980-8A7C-9C46CFFFE7F0}" type="pres">
      <dgm:prSet presAssocID="{0A14FCB1-E1E4-46FB-8FEB-376618CD8771}" presName="Name37" presStyleLbl="parChTrans1D3" presStyleIdx="4" presStyleCnt="5"/>
      <dgm:spPr/>
    </dgm:pt>
    <dgm:pt modelId="{9F4D6FC0-2E30-4F7C-BE42-FA56476F9610}" type="pres">
      <dgm:prSet presAssocID="{2185C4AD-DD79-48DD-8C3B-8D255413EF10}" presName="hierRoot2" presStyleCnt="0">
        <dgm:presLayoutVars>
          <dgm:hierBranch val="init"/>
        </dgm:presLayoutVars>
      </dgm:prSet>
      <dgm:spPr/>
    </dgm:pt>
    <dgm:pt modelId="{689036B0-DD9F-4911-8FE5-F7667940E8FD}" type="pres">
      <dgm:prSet presAssocID="{2185C4AD-DD79-48DD-8C3B-8D255413EF10}" presName="rootComposite" presStyleCnt="0"/>
      <dgm:spPr/>
    </dgm:pt>
    <dgm:pt modelId="{0C5D1D9D-98D8-4863-838C-350F77451E05}" type="pres">
      <dgm:prSet presAssocID="{2185C4AD-DD79-48DD-8C3B-8D255413EF10}" presName="rootText" presStyleLbl="node3" presStyleIdx="4" presStyleCnt="5" custScaleX="139471" custScaleY="157197">
        <dgm:presLayoutVars>
          <dgm:chPref val="3"/>
        </dgm:presLayoutVars>
      </dgm:prSet>
      <dgm:spPr/>
    </dgm:pt>
    <dgm:pt modelId="{48A832CC-7CF7-4676-937C-3F28661FB83B}" type="pres">
      <dgm:prSet presAssocID="{2185C4AD-DD79-48DD-8C3B-8D255413EF10}" presName="rootConnector" presStyleLbl="node3" presStyleIdx="4" presStyleCnt="5"/>
      <dgm:spPr/>
    </dgm:pt>
    <dgm:pt modelId="{D9D96F65-17D8-4D00-803A-ABA3D3496537}" type="pres">
      <dgm:prSet presAssocID="{2185C4AD-DD79-48DD-8C3B-8D255413EF10}" presName="hierChild4" presStyleCnt="0"/>
      <dgm:spPr/>
    </dgm:pt>
    <dgm:pt modelId="{8E6E87B0-5F35-4AD6-BA99-8E3CCF6FDCE0}" type="pres">
      <dgm:prSet presAssocID="{2CE2B54A-4139-433E-B7B0-02DE2892E332}" presName="Name37" presStyleLbl="parChTrans1D4" presStyleIdx="12" presStyleCnt="13"/>
      <dgm:spPr/>
    </dgm:pt>
    <dgm:pt modelId="{11F6B3C4-25D8-45E1-A9AF-565DCF7F2D84}" type="pres">
      <dgm:prSet presAssocID="{EF711585-51C7-4843-A867-11393CD34AD2}" presName="hierRoot2" presStyleCnt="0">
        <dgm:presLayoutVars>
          <dgm:hierBranch val="init"/>
        </dgm:presLayoutVars>
      </dgm:prSet>
      <dgm:spPr/>
    </dgm:pt>
    <dgm:pt modelId="{3B706DDD-3937-4B00-845A-5DE3BF90D7E3}" type="pres">
      <dgm:prSet presAssocID="{EF711585-51C7-4843-A867-11393CD34AD2}" presName="rootComposite" presStyleCnt="0"/>
      <dgm:spPr/>
    </dgm:pt>
    <dgm:pt modelId="{AEE63172-E062-4FC6-B966-ECBC245AB8FC}" type="pres">
      <dgm:prSet presAssocID="{EF711585-51C7-4843-A867-11393CD34AD2}" presName="rootText" presStyleLbl="node4" presStyleIdx="12" presStyleCnt="13">
        <dgm:presLayoutVars>
          <dgm:chPref val="3"/>
        </dgm:presLayoutVars>
      </dgm:prSet>
      <dgm:spPr>
        <a:prstGeom prst="ellipse">
          <a:avLst/>
        </a:prstGeom>
      </dgm:spPr>
    </dgm:pt>
    <dgm:pt modelId="{59799AF1-85E4-40FA-A4D0-6647B909CD95}" type="pres">
      <dgm:prSet presAssocID="{EF711585-51C7-4843-A867-11393CD34AD2}" presName="rootConnector" presStyleLbl="node4" presStyleIdx="12" presStyleCnt="13"/>
      <dgm:spPr/>
    </dgm:pt>
    <dgm:pt modelId="{69F22165-A63D-4170-9638-36382EDD0385}" type="pres">
      <dgm:prSet presAssocID="{EF711585-51C7-4843-A867-11393CD34AD2}" presName="hierChild4" presStyleCnt="0"/>
      <dgm:spPr/>
    </dgm:pt>
    <dgm:pt modelId="{E1D1BD5D-0FC2-4630-8D76-8B4CEDC6891E}" type="pres">
      <dgm:prSet presAssocID="{EF711585-51C7-4843-A867-11393CD34AD2}" presName="hierChild5" presStyleCnt="0"/>
      <dgm:spPr/>
    </dgm:pt>
    <dgm:pt modelId="{EC55B33B-89A2-452D-82B9-114E919A6BBE}" type="pres">
      <dgm:prSet presAssocID="{2185C4AD-DD79-48DD-8C3B-8D255413EF10}" presName="hierChild5" presStyleCnt="0"/>
      <dgm:spPr/>
    </dgm:pt>
    <dgm:pt modelId="{F92D215B-FAE9-45F7-BBFE-4871CA44D10B}" type="pres">
      <dgm:prSet presAssocID="{C470BAB9-7157-40FC-A7A4-5152A3611D64}" presName="hierChild5" presStyleCnt="0"/>
      <dgm:spPr/>
    </dgm:pt>
    <dgm:pt modelId="{86646D71-FC62-47F8-AF34-2B006BA28396}" type="pres">
      <dgm:prSet presAssocID="{899FD841-1542-4EE2-B869-886B30D6774B}" presName="hierChild3" presStyleCnt="0"/>
      <dgm:spPr/>
    </dgm:pt>
  </dgm:ptLst>
  <dgm:cxnLst>
    <dgm:cxn modelId="{5DBF8A03-E9AE-486F-BF23-D933C5CAF051}" srcId="{EBC6410F-23FD-4A74-96F3-867439B3C37E}" destId="{D9435278-AD99-4C1E-9548-9D12EDDF7F36}" srcOrd="1" destOrd="0" parTransId="{D1AC842D-18CE-49EA-B5B1-753E0CA03531}" sibTransId="{16AD879E-AB7B-471E-B9C1-5E26E7CD8B78}"/>
    <dgm:cxn modelId="{81174507-07C7-4DF2-AFEF-75D93C76EEC5}" srcId="{5486C29B-28AB-463F-8EB1-89F696C0220A}" destId="{899FD841-1542-4EE2-B869-886B30D6774B}" srcOrd="0" destOrd="0" parTransId="{3D3183C6-713F-43EE-8D5C-B296FC1208A6}" sibTransId="{C10E264D-7C47-4F89-8FE3-3378C2AAC9FF}"/>
    <dgm:cxn modelId="{18537F07-4D3F-4BD5-8D9B-EE30D3D8EDB7}" type="presOf" srcId="{2185C4AD-DD79-48DD-8C3B-8D255413EF10}" destId="{0C5D1D9D-98D8-4863-838C-350F77451E05}" srcOrd="0" destOrd="0" presId="urn:microsoft.com/office/officeart/2005/8/layout/orgChart1"/>
    <dgm:cxn modelId="{FA0CE208-7C00-45AD-925F-93986543EDF6}" type="presOf" srcId="{59A1560E-50C5-4082-BF29-96DF9354C5EC}" destId="{8F3035E8-EC8C-4598-81EC-42665BD8E979}" srcOrd="0" destOrd="0" presId="urn:microsoft.com/office/officeart/2005/8/layout/orgChart1"/>
    <dgm:cxn modelId="{BA8B9909-01E8-4C09-811D-F49F7C509178}" type="presOf" srcId="{FB99BF62-9228-4795-9467-26863FA828A8}" destId="{9B6DABF5-0092-4FEF-91C3-8A57E3AFA60D}" srcOrd="0" destOrd="0" presId="urn:microsoft.com/office/officeart/2005/8/layout/orgChart1"/>
    <dgm:cxn modelId="{47B5730B-5D49-46F4-927C-A78CB5B60C2A}" type="presOf" srcId="{194D0C0F-4251-40C4-A23C-2F6F08506284}" destId="{B6DA2C62-2E47-42BC-86BA-BAE347E36722}" srcOrd="0" destOrd="0" presId="urn:microsoft.com/office/officeart/2005/8/layout/orgChart1"/>
    <dgm:cxn modelId="{250CC90F-36D5-4C6B-A9F0-B1E3D44EC5AE}" srcId="{C470BAB9-7157-40FC-A7A4-5152A3611D64}" destId="{F82973FB-534C-4BEF-BBEA-CD2D82B6DB31}" srcOrd="0" destOrd="0" parTransId="{586BF308-C803-485E-AC31-A3DA94FB3A82}" sibTransId="{F273E148-03F9-49C4-BB69-81F68425424A}"/>
    <dgm:cxn modelId="{FE7CDF10-7050-4A71-BCA0-53E67D1324FE}" type="presOf" srcId="{3943BB24-2D3A-4535-A0CF-01E541FD732E}" destId="{212484AE-E671-40F0-B371-B34BCCC353A3}" srcOrd="0" destOrd="0" presId="urn:microsoft.com/office/officeart/2005/8/layout/orgChart1"/>
    <dgm:cxn modelId="{9FE55712-7DFD-4B81-A65D-BE142358BB5D}" type="presOf" srcId="{DE4AC089-8DAA-4C8F-8858-A4A726B48737}" destId="{FABCE523-DAD6-435F-B009-5339C1DB5138}" srcOrd="1" destOrd="0" presId="urn:microsoft.com/office/officeart/2005/8/layout/orgChart1"/>
    <dgm:cxn modelId="{63CCCC14-2FEF-48E2-81DA-D21676249C3E}" type="presOf" srcId="{53F16021-1D07-4DB1-8CE6-6AE9914780F4}" destId="{9448AD9D-0975-43B9-BEEF-D21CEA1D8D9B}" srcOrd="0" destOrd="0" presId="urn:microsoft.com/office/officeart/2005/8/layout/orgChart1"/>
    <dgm:cxn modelId="{5265A016-8FA0-41AB-BBBD-F785CF4AA76E}" type="presOf" srcId="{3BCFBAB0-F558-442F-940B-83B7522B195E}" destId="{8BD0F940-4921-4EB6-813B-15D2E1A0A8DD}" srcOrd="0" destOrd="0" presId="urn:microsoft.com/office/officeart/2005/8/layout/orgChart1"/>
    <dgm:cxn modelId="{F3B3D61C-3E4A-443F-BA2A-119B19947EA5}" type="presOf" srcId="{CA6EFCB3-76A1-44D0-AAAF-6DAF046A6A35}" destId="{BD8F20F0-969F-4A02-86E1-B666A5501362}" srcOrd="0" destOrd="0" presId="urn:microsoft.com/office/officeart/2005/8/layout/orgChart1"/>
    <dgm:cxn modelId="{05230E20-514A-4757-BF7E-54E217C28E2E}" srcId="{53F16021-1D07-4DB1-8CE6-6AE9914780F4}" destId="{1C06C0F2-9EB4-4B8C-82C0-678D00D4A31F}" srcOrd="0" destOrd="0" parTransId="{59A1560E-50C5-4082-BF29-96DF9354C5EC}" sibTransId="{927E88CB-7D7C-4444-80B3-7712A3E0BFB3}"/>
    <dgm:cxn modelId="{36029931-9439-49CC-A00A-D9C10CAB8554}" type="presOf" srcId="{EF711585-51C7-4843-A867-11393CD34AD2}" destId="{59799AF1-85E4-40FA-A4D0-6647B909CD95}" srcOrd="1" destOrd="0" presId="urn:microsoft.com/office/officeart/2005/8/layout/orgChart1"/>
    <dgm:cxn modelId="{32FD2533-B163-4A94-9881-F1476A577899}" type="presOf" srcId="{EB33BD62-9F47-4A40-AAC8-DFF87D576A2E}" destId="{4F510D42-1233-4F80-A4EE-2ED36C588101}" srcOrd="0" destOrd="0" presId="urn:microsoft.com/office/officeart/2005/8/layout/orgChart1"/>
    <dgm:cxn modelId="{427C4334-647A-4F8A-A85A-A6CE7DD29C31}" type="presOf" srcId="{C470BAB9-7157-40FC-A7A4-5152A3611D64}" destId="{538A3D59-8622-421E-80AA-855893874F56}" srcOrd="0" destOrd="0" presId="urn:microsoft.com/office/officeart/2005/8/layout/orgChart1"/>
    <dgm:cxn modelId="{B6518E34-A009-435E-84B3-8486F43C9FA4}" type="presOf" srcId="{DE4AC089-8DAA-4C8F-8858-A4A726B48737}" destId="{69D337E6-8C9A-4853-B4CC-16DEC0D83E2B}" srcOrd="0" destOrd="0" presId="urn:microsoft.com/office/officeart/2005/8/layout/orgChart1"/>
    <dgm:cxn modelId="{B5FCB73A-FCFC-4DF8-A02A-23652543FDFA}" srcId="{C0DC1393-4EC4-40C0-8A04-D6BAA1DD83B9}" destId="{358BAE88-5B48-4DA6-BFDB-3DBC477CD119}" srcOrd="0" destOrd="0" parTransId="{EB33BD62-9F47-4A40-AAC8-DFF87D576A2E}" sibTransId="{3E8C6A37-7DFA-46F8-B726-FAA29A296DDB}"/>
    <dgm:cxn modelId="{9BA2DC3A-AFA8-4FD3-8D49-1AED9D418AEF}" type="presOf" srcId="{9140E1FE-5B1E-4F11-9D15-8291983D94DB}" destId="{18607263-E1D5-486F-B168-2D49BD5AE24B}" srcOrd="0" destOrd="0" presId="urn:microsoft.com/office/officeart/2005/8/layout/orgChart1"/>
    <dgm:cxn modelId="{F61D1B3B-0A5A-4025-8A20-774FAE49CB65}" type="presOf" srcId="{899FD841-1542-4EE2-B869-886B30D6774B}" destId="{1FEF7CA8-EBDD-4299-8712-36D8A4FEA428}" srcOrd="0" destOrd="0" presId="urn:microsoft.com/office/officeart/2005/8/layout/orgChart1"/>
    <dgm:cxn modelId="{FB4D9E3E-4322-41D6-8B47-06DD17F5FBD6}" type="presOf" srcId="{CA6CBF50-9A24-4CE2-9713-8E640FD3030B}" destId="{BEA34AC1-A2A1-4499-B4E2-BF85ED511AD2}" srcOrd="0" destOrd="0" presId="urn:microsoft.com/office/officeart/2005/8/layout/orgChart1"/>
    <dgm:cxn modelId="{21E3A83E-883E-45D5-9F39-A33FDA5F79A0}" type="presOf" srcId="{2CE2B54A-4139-433E-B7B0-02DE2892E332}" destId="{8E6E87B0-5F35-4AD6-BA99-8E3CCF6FDCE0}" srcOrd="0" destOrd="0" presId="urn:microsoft.com/office/officeart/2005/8/layout/orgChart1"/>
    <dgm:cxn modelId="{5DB9D93E-83A2-4431-ABC7-DA1AE766A2C0}" type="presOf" srcId="{B5CF6C6B-77EF-4B02-877A-D3DA6B921398}" destId="{546620DE-617F-43A3-BAF1-932857AECD75}" srcOrd="0" destOrd="0" presId="urn:microsoft.com/office/officeart/2005/8/layout/orgChart1"/>
    <dgm:cxn modelId="{005A3640-8EF7-4889-8958-7C68602EC772}" srcId="{DE4AC089-8DAA-4C8F-8858-A4A726B48737}" destId="{B309B456-FF7B-4DD2-99B3-7CBF07FFDACC}" srcOrd="0" destOrd="0" parTransId="{E9621C19-6E9C-4C62-99A1-F421C7A96FC4}" sibTransId="{8300C795-7526-4BED-A8C9-24C739229C72}"/>
    <dgm:cxn modelId="{A1F3C25B-673B-4142-B785-F79A2CE2B5E5}" type="presOf" srcId="{FE1868A2-6611-4763-88A2-6DE07933BAB5}" destId="{5A3C1EA2-D41A-47CD-AF87-DEA551DA97B0}" srcOrd="0" destOrd="0" presId="urn:microsoft.com/office/officeart/2005/8/layout/orgChart1"/>
    <dgm:cxn modelId="{50DDBB5C-2957-402A-B839-14EFA4877BF9}" srcId="{899FD841-1542-4EE2-B869-886B30D6774B}" destId="{CA6CBF50-9A24-4CE2-9713-8E640FD3030B}" srcOrd="0" destOrd="0" parTransId="{B5CF6C6B-77EF-4B02-877A-D3DA6B921398}" sibTransId="{7FD24159-D3DA-431A-A980-B7D1A52CA918}"/>
    <dgm:cxn modelId="{6CAAFA5E-4E12-4DBB-A116-4DB5ED1170E0}" type="presOf" srcId="{B309B456-FF7B-4DD2-99B3-7CBF07FFDACC}" destId="{6CA5CA2A-D238-4EE6-8DB2-95D63B419908}" srcOrd="1" destOrd="0" presId="urn:microsoft.com/office/officeart/2005/8/layout/orgChart1"/>
    <dgm:cxn modelId="{BB8AE461-9C51-4740-998F-9B9068DD79A3}" srcId="{194D0C0F-4251-40C4-A23C-2F6F08506284}" destId="{7BFA0098-AB1F-4A82-878D-0341D5B2CE24}" srcOrd="0" destOrd="0" parTransId="{9859C960-D673-438F-BBF3-7782791F9DE2}" sibTransId="{95BB87F0-FDD1-43FA-8E28-6E0DF24D548E}"/>
    <dgm:cxn modelId="{E0A6B542-3417-48F7-8B28-BDA0ABED2803}" type="presOf" srcId="{564974D5-6F2B-419A-8B81-ECFF10DC127A}" destId="{2698012E-FF8E-4912-830C-B51D6B039888}" srcOrd="0" destOrd="0" presId="urn:microsoft.com/office/officeart/2005/8/layout/orgChart1"/>
    <dgm:cxn modelId="{2A204D44-0342-4DDC-90B4-79C544345A85}" type="presOf" srcId="{BDCF13E1-618F-46AD-81C6-566843CAEB88}" destId="{94BFD1EC-8ECC-451B-81DE-79260C8306D8}" srcOrd="0" destOrd="0" presId="urn:microsoft.com/office/officeart/2005/8/layout/orgChart1"/>
    <dgm:cxn modelId="{4141CC47-D9BE-4409-B65A-8462C64EF5A3}" type="presOf" srcId="{1C06C0F2-9EB4-4B8C-82C0-678D00D4A31F}" destId="{52B02B12-B3AC-461A-B487-018644A9C834}" srcOrd="0" destOrd="0" presId="urn:microsoft.com/office/officeart/2005/8/layout/orgChart1"/>
    <dgm:cxn modelId="{88F03B48-B16D-4F2D-BC69-A153A4DB5453}" type="presOf" srcId="{C0DC1393-4EC4-40C0-8A04-D6BAA1DD83B9}" destId="{74EA30AC-2161-4EBD-804B-6545BDB7C45B}" srcOrd="1" destOrd="0" presId="urn:microsoft.com/office/officeart/2005/8/layout/orgChart1"/>
    <dgm:cxn modelId="{6D1CA969-4C94-4424-A7F6-C2E5CBA78AAF}" srcId="{2185C4AD-DD79-48DD-8C3B-8D255413EF10}" destId="{EF711585-51C7-4843-A867-11393CD34AD2}" srcOrd="0" destOrd="0" parTransId="{2CE2B54A-4139-433E-B7B0-02DE2892E332}" sibTransId="{7CF58C7A-2C1C-4DCC-BCDD-95B1A42FBD77}"/>
    <dgm:cxn modelId="{6921DE49-1D6D-40E1-9B8E-29A9A3A7B56D}" srcId="{F82973FB-534C-4BEF-BBEA-CD2D82B6DB31}" destId="{CA6EFCB3-76A1-44D0-AAAF-6DAF046A6A35}" srcOrd="0" destOrd="0" parTransId="{FB99BF62-9228-4795-9467-26863FA828A8}" sibTransId="{E7291A34-15A4-47FC-A80D-4E1EAF74F3C5}"/>
    <dgm:cxn modelId="{5A0DE34B-C1AC-4D0F-AE4B-9A4597F01218}" type="presOf" srcId="{E9621C19-6E9C-4C62-99A1-F421C7A96FC4}" destId="{96C1D3AF-37D8-44BF-9AF2-154B40A5C470}" srcOrd="0" destOrd="0" presId="urn:microsoft.com/office/officeart/2005/8/layout/orgChart1"/>
    <dgm:cxn modelId="{3EE0856C-D86F-49D7-A07A-0E13E27683D4}" type="presOf" srcId="{D1AC842D-18CE-49EA-B5B1-753E0CA03531}" destId="{FBC95F8E-3302-4620-9E0A-A0CB89258F28}" srcOrd="0" destOrd="0" presId="urn:microsoft.com/office/officeart/2005/8/layout/orgChart1"/>
    <dgm:cxn modelId="{56FA336E-1328-4596-A062-5D0FD5CC2171}" type="presOf" srcId="{C470BAB9-7157-40FC-A7A4-5152A3611D64}" destId="{59AE301D-3238-4C95-A8B4-CECDC17495A0}" srcOrd="1" destOrd="0" presId="urn:microsoft.com/office/officeart/2005/8/layout/orgChart1"/>
    <dgm:cxn modelId="{A87D0671-0AEF-4723-90D4-DE944AB7FC5C}" type="presOf" srcId="{5269F20F-2BE0-4E77-B5E7-B37635F770D9}" destId="{0768FC2E-CA99-4852-A539-760E9120F35F}" srcOrd="1" destOrd="0" presId="urn:microsoft.com/office/officeart/2005/8/layout/orgChart1"/>
    <dgm:cxn modelId="{4D223552-7277-47A4-B46F-FF235FF0782E}" srcId="{CA6CBF50-9A24-4CE2-9713-8E640FD3030B}" destId="{DE4AC089-8DAA-4C8F-8858-A4A726B48737}" srcOrd="0" destOrd="0" parTransId="{BDCF13E1-618F-46AD-81C6-566843CAEB88}" sibTransId="{C565E15D-E21A-4DB7-B72B-AC3F738CBF55}"/>
    <dgm:cxn modelId="{FED3F875-008B-44A9-B4FC-996FD610EB6E}" type="presOf" srcId="{564974D5-6F2B-419A-8B81-ECFF10DC127A}" destId="{3E4D95CB-AABB-47DF-BD69-E16831AD5918}" srcOrd="1" destOrd="0" presId="urn:microsoft.com/office/officeart/2005/8/layout/orgChart1"/>
    <dgm:cxn modelId="{CF9C8B56-4526-4256-8319-164D665549F8}" type="presOf" srcId="{D9435278-AD99-4C1E-9548-9D12EDDF7F36}" destId="{07229139-3FF1-480D-AE7F-6E7B989FE43B}" srcOrd="0" destOrd="0" presId="urn:microsoft.com/office/officeart/2005/8/layout/orgChart1"/>
    <dgm:cxn modelId="{CA482157-8902-4255-9BBA-7027662B814E}" type="presOf" srcId="{EBC6410F-23FD-4A74-96F3-867439B3C37E}" destId="{9A616331-0A62-4A2E-A690-52866BA559B6}" srcOrd="1" destOrd="0" presId="urn:microsoft.com/office/officeart/2005/8/layout/orgChart1"/>
    <dgm:cxn modelId="{45EABC77-685F-4D6E-B657-E8DEFA6A985F}" srcId="{EBC6410F-23FD-4A74-96F3-867439B3C37E}" destId="{53F16021-1D07-4DB1-8CE6-6AE9914780F4}" srcOrd="0" destOrd="0" parTransId="{373F414C-299F-4672-AD79-AAC64CF1C21A}" sibTransId="{5494CA52-D915-4403-B974-90D471F6BCB3}"/>
    <dgm:cxn modelId="{C7081479-4B7A-4147-99B7-53EEA4589968}" type="presOf" srcId="{4377AE48-5544-4DF7-92CE-3E5C8C8B1AF4}" destId="{0D7EFE37-646D-4E9D-9845-C3B350456AFD}" srcOrd="0" destOrd="0" presId="urn:microsoft.com/office/officeart/2005/8/layout/orgChart1"/>
    <dgm:cxn modelId="{A8AFC979-D974-42C3-B61A-3999D7E66DA1}" type="presOf" srcId="{358BAE88-5B48-4DA6-BFDB-3DBC477CD119}" destId="{F6EBBF08-8F0E-41BD-A838-33A30A8F4AA5}" srcOrd="1" destOrd="0" presId="urn:microsoft.com/office/officeart/2005/8/layout/orgChart1"/>
    <dgm:cxn modelId="{8EE3A27B-B85F-4454-B5DC-D81773093A63}" type="presOf" srcId="{17388F4E-8AFB-42F4-A27C-ABFDFC375527}" destId="{23650562-6A9E-4137-83E5-089DBDE9C568}" srcOrd="0" destOrd="0" presId="urn:microsoft.com/office/officeart/2005/8/layout/orgChart1"/>
    <dgm:cxn modelId="{AE769F7D-37BC-4A24-AE02-0722DA3BE7BB}" type="presOf" srcId="{5269F20F-2BE0-4E77-B5E7-B37635F770D9}" destId="{B406D975-A190-4181-9EA4-406129E3B724}" srcOrd="0" destOrd="0" presId="urn:microsoft.com/office/officeart/2005/8/layout/orgChart1"/>
    <dgm:cxn modelId="{617BB47D-4222-454C-B19B-48D24C995701}" type="presOf" srcId="{0A14FCB1-E1E4-46FB-8FEB-376618CD8771}" destId="{053A4799-14AC-4980-8A7C-9C46CFFFE7F0}" srcOrd="0" destOrd="0" presId="urn:microsoft.com/office/officeart/2005/8/layout/orgChart1"/>
    <dgm:cxn modelId="{477DCA7E-B354-4AB5-87B7-36C602C08F04}" type="presOf" srcId="{7BFA0098-AB1F-4A82-878D-0341D5B2CE24}" destId="{349463BB-56B3-401A-9339-4E1A07D5A9A0}" srcOrd="1" destOrd="0" presId="urn:microsoft.com/office/officeart/2005/8/layout/orgChart1"/>
    <dgm:cxn modelId="{4BF9DA88-E922-4960-B8C6-CC3B47A71034}" type="presOf" srcId="{B309B456-FF7B-4DD2-99B3-7CBF07FFDACC}" destId="{B1F24FF8-EE68-43B3-B0AB-C23E1FE59443}" srcOrd="0" destOrd="0" presId="urn:microsoft.com/office/officeart/2005/8/layout/orgChart1"/>
    <dgm:cxn modelId="{9FCDF88A-DB34-4AD9-9200-D28E65C2B059}" srcId="{C470BAB9-7157-40FC-A7A4-5152A3611D64}" destId="{2185C4AD-DD79-48DD-8C3B-8D255413EF10}" srcOrd="2" destOrd="0" parTransId="{0A14FCB1-E1E4-46FB-8FEB-376618CD8771}" sibTransId="{CB7CB452-2325-46F9-94B5-A717F1D61E6F}"/>
    <dgm:cxn modelId="{A7DBC98D-CF2D-4CB1-9F3A-70FD64C7595F}" type="presOf" srcId="{5486C29B-28AB-463F-8EB1-89F696C0220A}" destId="{668734C6-2207-438F-AF72-4C5BE3440806}" srcOrd="0" destOrd="0" presId="urn:microsoft.com/office/officeart/2005/8/layout/orgChart1"/>
    <dgm:cxn modelId="{5C89C493-B634-4474-9F97-672844EA1697}" srcId="{CA6CBF50-9A24-4CE2-9713-8E640FD3030B}" destId="{EBC6410F-23FD-4A74-96F3-867439B3C37E}" srcOrd="1" destOrd="0" parTransId="{3943BB24-2D3A-4535-A0CF-01E541FD732E}" sibTransId="{1FB97AA3-96CA-4C11-9C46-F5493401757C}"/>
    <dgm:cxn modelId="{3AED2599-E19C-429A-B5FC-3AA898FF4055}" srcId="{C470BAB9-7157-40FC-A7A4-5152A3611D64}" destId="{CFF08228-2F93-476D-9507-8FC9F9C50347}" srcOrd="1" destOrd="0" parTransId="{805064E9-9CFB-4AEA-AAB5-BA67C91F5B63}" sibTransId="{94993E0C-88F3-4DE9-BCA8-84ABE120B75A}"/>
    <dgm:cxn modelId="{3846AD9E-846B-417C-8C59-07BC269781CB}" srcId="{CFF08228-2F93-476D-9507-8FC9F9C50347}" destId="{194D0C0F-4251-40C4-A23C-2F6F08506284}" srcOrd="1" destOrd="0" parTransId="{75B9B393-8396-4DCC-89F0-E5033A29BC02}" sibTransId="{CCFAF682-AF48-42D9-ABF0-7CA76C4B7F69}"/>
    <dgm:cxn modelId="{451C46A0-168D-499D-8551-8A402360AFCE}" type="presOf" srcId="{373F414C-299F-4672-AD79-AAC64CF1C21A}" destId="{9C61C262-4B11-4227-A93F-CC375B70650F}" srcOrd="0" destOrd="0" presId="urn:microsoft.com/office/officeart/2005/8/layout/orgChart1"/>
    <dgm:cxn modelId="{F15997A1-EC89-4831-B78B-F395507494D9}" srcId="{899FD841-1542-4EE2-B869-886B30D6774B}" destId="{C470BAB9-7157-40FC-A7A4-5152A3611D64}" srcOrd="1" destOrd="0" parTransId="{17388F4E-8AFB-42F4-A27C-ABFDFC375527}" sibTransId="{E0EB91FC-879D-4BD9-988F-9B76356CD0BD}"/>
    <dgm:cxn modelId="{AA9CD9A5-B1AC-4ED2-B5DA-6BDE4690925D}" type="presOf" srcId="{CA6EFCB3-76A1-44D0-AAAF-6DAF046A6A35}" destId="{72F12184-1335-45F5-8AE2-3D288035F741}" srcOrd="1" destOrd="0" presId="urn:microsoft.com/office/officeart/2005/8/layout/orgChart1"/>
    <dgm:cxn modelId="{247E9EAD-FA66-498B-9C74-CC93760E96DD}" type="presOf" srcId="{3BCFBAB0-F558-442F-940B-83B7522B195E}" destId="{55F7C0CB-9C15-4DFF-B783-4463DB7A6485}" srcOrd="1" destOrd="0" presId="urn:microsoft.com/office/officeart/2005/8/layout/orgChart1"/>
    <dgm:cxn modelId="{8F7E8FAF-C9F3-46CF-BB4C-E09D64DCBC8C}" srcId="{194D0C0F-4251-40C4-A23C-2F6F08506284}" destId="{564974D5-6F2B-419A-8B81-ECFF10DC127A}" srcOrd="1" destOrd="0" parTransId="{FE1868A2-6611-4763-88A2-6DE07933BAB5}" sibTransId="{9EBF0A71-407C-4BD6-BB4B-EA02679AC670}"/>
    <dgm:cxn modelId="{3ADDE4B1-9C41-4AD0-A9F9-2FF65CB751C7}" type="presOf" srcId="{805064E9-9CFB-4AEA-AAB5-BA67C91F5B63}" destId="{88764B56-9848-457F-B2CE-DD439B5608B2}" srcOrd="0" destOrd="0" presId="urn:microsoft.com/office/officeart/2005/8/layout/orgChart1"/>
    <dgm:cxn modelId="{BE618AB2-A9B8-4E59-9726-C10807D97A7D}" srcId="{C0DC1393-4EC4-40C0-8A04-D6BAA1DD83B9}" destId="{3BCFBAB0-F558-442F-940B-83B7522B195E}" srcOrd="1" destOrd="0" parTransId="{9140E1FE-5B1E-4F11-9D15-8291983D94DB}" sibTransId="{48D9C947-AE6F-4A9B-A95C-B17AC3C3B784}"/>
    <dgm:cxn modelId="{6C5D4DB3-BF04-4598-AA5A-071412B75A85}" type="presOf" srcId="{EF711585-51C7-4843-A867-11393CD34AD2}" destId="{AEE63172-E062-4FC6-B966-ECBC245AB8FC}" srcOrd="0" destOrd="0" presId="urn:microsoft.com/office/officeart/2005/8/layout/orgChart1"/>
    <dgm:cxn modelId="{490424BD-92AC-4D47-AB6E-25139FF42950}" type="presOf" srcId="{EBC6410F-23FD-4A74-96F3-867439B3C37E}" destId="{8D096099-256D-4865-81E1-9F66C7B423D8}" srcOrd="0" destOrd="0" presId="urn:microsoft.com/office/officeart/2005/8/layout/orgChart1"/>
    <dgm:cxn modelId="{617240C4-5A38-4BD8-B788-432F306E89BD}" type="presOf" srcId="{34ED9E7F-66D9-46C1-86B7-2272C0C66CD2}" destId="{613F4E5F-6F76-49E8-AA14-DBD1AFEBAA6E}" srcOrd="0" destOrd="0" presId="urn:microsoft.com/office/officeart/2005/8/layout/orgChart1"/>
    <dgm:cxn modelId="{E1213DC5-3B85-493A-A74D-77989FEEE2FB}" type="presOf" srcId="{7BFA0098-AB1F-4A82-878D-0341D5B2CE24}" destId="{7A562086-E44A-43E1-9499-E72AF4DF1318}" srcOrd="0" destOrd="0" presId="urn:microsoft.com/office/officeart/2005/8/layout/orgChart1"/>
    <dgm:cxn modelId="{EC7372C7-BB7B-4AA7-9CAA-9EDFA1632475}" type="presOf" srcId="{53F16021-1D07-4DB1-8CE6-6AE9914780F4}" destId="{DDAEC7CA-1A2E-4789-8161-E91A99941478}" srcOrd="1" destOrd="0" presId="urn:microsoft.com/office/officeart/2005/8/layout/orgChart1"/>
    <dgm:cxn modelId="{D4F4D0C7-2EFD-42B7-984A-91B0DF660F7B}" type="presOf" srcId="{D9435278-AD99-4C1E-9548-9D12EDDF7F36}" destId="{9630D5C1-4CD4-4BD2-B114-D693AF948BBD}" srcOrd="1" destOrd="0" presId="urn:microsoft.com/office/officeart/2005/8/layout/orgChart1"/>
    <dgm:cxn modelId="{311D61D7-9952-48BE-82B5-3EB444B9EA76}" type="presOf" srcId="{1C06C0F2-9EB4-4B8C-82C0-678D00D4A31F}" destId="{453A788E-7F81-424B-B5B9-E4088ABEC09F}" srcOrd="1" destOrd="0" presId="urn:microsoft.com/office/officeart/2005/8/layout/orgChart1"/>
    <dgm:cxn modelId="{FA8E7FD7-6FA2-4582-ABCE-53E97EB8CAE1}" type="presOf" srcId="{F82973FB-534C-4BEF-BBEA-CD2D82B6DB31}" destId="{E9600912-5F67-4730-8F97-C075493097F5}" srcOrd="1" destOrd="0" presId="urn:microsoft.com/office/officeart/2005/8/layout/orgChart1"/>
    <dgm:cxn modelId="{12D713D8-E222-4706-B9DE-AB0F0A7B427C}" type="presOf" srcId="{2185C4AD-DD79-48DD-8C3B-8D255413EF10}" destId="{48A832CC-7CF7-4676-937C-3F28661FB83B}" srcOrd="1" destOrd="0" presId="urn:microsoft.com/office/officeart/2005/8/layout/orgChart1"/>
    <dgm:cxn modelId="{8FB487DB-CC86-4539-A3F2-880B41F19AB1}" type="presOf" srcId="{75B9B393-8396-4DCC-89F0-E5033A29BC02}" destId="{40A8B848-0F4E-4243-874C-CEC33821795C}" srcOrd="0" destOrd="0" presId="urn:microsoft.com/office/officeart/2005/8/layout/orgChart1"/>
    <dgm:cxn modelId="{BAE201DD-2074-4028-9220-25A45CBD5A61}" type="presOf" srcId="{194D0C0F-4251-40C4-A23C-2F6F08506284}" destId="{6E9A5D62-9AD1-4BFB-89F2-016F78E469DB}" srcOrd="1" destOrd="0" presId="urn:microsoft.com/office/officeart/2005/8/layout/orgChart1"/>
    <dgm:cxn modelId="{EA0C24DD-95AF-4D29-A51F-F9919D0B6A05}" type="presOf" srcId="{586BF308-C803-485E-AC31-A3DA94FB3A82}" destId="{19B6BAC0-66A1-41F6-85A9-924A58243F17}" srcOrd="0" destOrd="0" presId="urn:microsoft.com/office/officeart/2005/8/layout/orgChart1"/>
    <dgm:cxn modelId="{BDED30DE-AD47-4B46-95C6-7CCBD79B5084}" type="presOf" srcId="{CFF08228-2F93-476D-9507-8FC9F9C50347}" destId="{CACBB8C6-980B-484E-BA2E-B797BB250223}" srcOrd="1" destOrd="0" presId="urn:microsoft.com/office/officeart/2005/8/layout/orgChart1"/>
    <dgm:cxn modelId="{FFF1B0E1-AB51-4D2B-BA54-9DBEC693A77B}" type="presOf" srcId="{358BAE88-5B48-4DA6-BFDB-3DBC477CD119}" destId="{98451C18-5AFB-429E-9F6B-A4B1D0DA9E25}" srcOrd="0" destOrd="0" presId="urn:microsoft.com/office/officeart/2005/8/layout/orgChart1"/>
    <dgm:cxn modelId="{6DA9BEE1-85F5-4DB5-9AA9-7987C2FE3254}" type="presOf" srcId="{899FD841-1542-4EE2-B869-886B30D6774B}" destId="{2490F069-0229-40E2-9B1C-7D65F3091FDD}" srcOrd="1" destOrd="0" presId="urn:microsoft.com/office/officeart/2005/8/layout/orgChart1"/>
    <dgm:cxn modelId="{7CD835E7-3C67-428F-B639-F0F89CCF72CC}" type="presOf" srcId="{F82973FB-534C-4BEF-BBEA-CD2D82B6DB31}" destId="{EA2F4BA7-02EE-4A95-9326-B97D9818583A}" srcOrd="0" destOrd="0" presId="urn:microsoft.com/office/officeart/2005/8/layout/orgChart1"/>
    <dgm:cxn modelId="{810BC2E9-8E95-4D23-A195-8201236A5F68}" type="presOf" srcId="{9859C960-D673-438F-BBF3-7782791F9DE2}" destId="{29975551-FCD5-4F46-8A35-014F422E2BFC}" srcOrd="0" destOrd="0" presId="urn:microsoft.com/office/officeart/2005/8/layout/orgChart1"/>
    <dgm:cxn modelId="{CBE3F4EF-A470-4FB3-93AA-C6BD2A0D83B1}" type="presOf" srcId="{CFF08228-2F93-476D-9507-8FC9F9C50347}" destId="{A9CAFF42-CC20-46C8-B7DA-CAC155B0D293}" srcOrd="0" destOrd="0" presId="urn:microsoft.com/office/officeart/2005/8/layout/orgChart1"/>
    <dgm:cxn modelId="{F44A06F3-CC4F-477B-937D-8C741688AA88}" srcId="{CFF08228-2F93-476D-9507-8FC9F9C50347}" destId="{C0DC1393-4EC4-40C0-8A04-D6BAA1DD83B9}" srcOrd="0" destOrd="0" parTransId="{34ED9E7F-66D9-46C1-86B7-2272C0C66CD2}" sibTransId="{4069D267-9DF4-4A46-A449-90E084505FA7}"/>
    <dgm:cxn modelId="{FF07F9F3-FF10-4E87-A9E5-961E10288DD9}" srcId="{D9435278-AD99-4C1E-9548-9D12EDDF7F36}" destId="{5269F20F-2BE0-4E77-B5E7-B37635F770D9}" srcOrd="0" destOrd="0" parTransId="{4377AE48-5544-4DF7-92CE-3E5C8C8B1AF4}" sibTransId="{C39766DA-3C73-4812-BB52-86DDF1487A1C}"/>
    <dgm:cxn modelId="{344553FC-9EBC-4B33-A77D-7C7948BEAA7C}" type="presOf" srcId="{CA6CBF50-9A24-4CE2-9713-8E640FD3030B}" destId="{CE402C6C-8744-4194-8A64-2CD777BB4F94}" srcOrd="1" destOrd="0" presId="urn:microsoft.com/office/officeart/2005/8/layout/orgChart1"/>
    <dgm:cxn modelId="{830C66FF-95D0-4096-99B5-5ED4C3B9CAE5}" type="presOf" srcId="{C0DC1393-4EC4-40C0-8A04-D6BAA1DD83B9}" destId="{D3281DCD-A26E-4F3C-92AC-8E3EEFEE0152}" srcOrd="0" destOrd="0" presId="urn:microsoft.com/office/officeart/2005/8/layout/orgChart1"/>
    <dgm:cxn modelId="{310072A3-39E0-4D52-AF16-0DFAF8207E00}" type="presParOf" srcId="{668734C6-2207-438F-AF72-4C5BE3440806}" destId="{9AEB6706-81FF-43D4-A2DF-98799CECF69C}" srcOrd="0" destOrd="0" presId="urn:microsoft.com/office/officeart/2005/8/layout/orgChart1"/>
    <dgm:cxn modelId="{F4360483-A51C-48BB-A129-DCFF2189C16E}" type="presParOf" srcId="{9AEB6706-81FF-43D4-A2DF-98799CECF69C}" destId="{5C65A8E5-E690-4F0E-8D31-38EB773CEC5B}" srcOrd="0" destOrd="0" presId="urn:microsoft.com/office/officeart/2005/8/layout/orgChart1"/>
    <dgm:cxn modelId="{DD1CE52A-C3BB-483A-ABED-90FCB94E630D}" type="presParOf" srcId="{5C65A8E5-E690-4F0E-8D31-38EB773CEC5B}" destId="{1FEF7CA8-EBDD-4299-8712-36D8A4FEA428}" srcOrd="0" destOrd="0" presId="urn:microsoft.com/office/officeart/2005/8/layout/orgChart1"/>
    <dgm:cxn modelId="{723BCCD1-538F-498C-AEA8-59058AA912C6}" type="presParOf" srcId="{5C65A8E5-E690-4F0E-8D31-38EB773CEC5B}" destId="{2490F069-0229-40E2-9B1C-7D65F3091FDD}" srcOrd="1" destOrd="0" presId="urn:microsoft.com/office/officeart/2005/8/layout/orgChart1"/>
    <dgm:cxn modelId="{07BF90E6-32BC-49B3-92CE-3ECE618E7757}" type="presParOf" srcId="{9AEB6706-81FF-43D4-A2DF-98799CECF69C}" destId="{1B2C5821-A28F-43CA-BAED-4B3D9B753007}" srcOrd="1" destOrd="0" presId="urn:microsoft.com/office/officeart/2005/8/layout/orgChart1"/>
    <dgm:cxn modelId="{EFCA50C2-C51A-477B-A87D-18B1377E592A}" type="presParOf" srcId="{1B2C5821-A28F-43CA-BAED-4B3D9B753007}" destId="{546620DE-617F-43A3-BAF1-932857AECD75}" srcOrd="0" destOrd="0" presId="urn:microsoft.com/office/officeart/2005/8/layout/orgChart1"/>
    <dgm:cxn modelId="{85EF471C-E442-43BD-B56B-8E5023215488}" type="presParOf" srcId="{1B2C5821-A28F-43CA-BAED-4B3D9B753007}" destId="{559EC908-802A-4AB1-98CA-D57EEC9DB542}" srcOrd="1" destOrd="0" presId="urn:microsoft.com/office/officeart/2005/8/layout/orgChart1"/>
    <dgm:cxn modelId="{C41AB08D-B1B8-49E4-9D94-45988E337B42}" type="presParOf" srcId="{559EC908-802A-4AB1-98CA-D57EEC9DB542}" destId="{255AE9F3-8E3A-40A6-A678-71D816C4B1DE}" srcOrd="0" destOrd="0" presId="urn:microsoft.com/office/officeart/2005/8/layout/orgChart1"/>
    <dgm:cxn modelId="{8189D731-9074-4ACE-986E-9E1CEB1661CB}" type="presParOf" srcId="{255AE9F3-8E3A-40A6-A678-71D816C4B1DE}" destId="{BEA34AC1-A2A1-4499-B4E2-BF85ED511AD2}" srcOrd="0" destOrd="0" presId="urn:microsoft.com/office/officeart/2005/8/layout/orgChart1"/>
    <dgm:cxn modelId="{A02BFEB9-57D4-4D2E-89B3-18DE48EE12CE}" type="presParOf" srcId="{255AE9F3-8E3A-40A6-A678-71D816C4B1DE}" destId="{CE402C6C-8744-4194-8A64-2CD777BB4F94}" srcOrd="1" destOrd="0" presId="urn:microsoft.com/office/officeart/2005/8/layout/orgChart1"/>
    <dgm:cxn modelId="{51019F79-26F7-4AAF-AEB6-DDDFCB910AA4}" type="presParOf" srcId="{559EC908-802A-4AB1-98CA-D57EEC9DB542}" destId="{266D2AB9-1E26-4342-A281-21644C1FD9C7}" srcOrd="1" destOrd="0" presId="urn:microsoft.com/office/officeart/2005/8/layout/orgChart1"/>
    <dgm:cxn modelId="{2137A775-BBE0-4C2F-AFEE-D6D02E9677C5}" type="presParOf" srcId="{266D2AB9-1E26-4342-A281-21644C1FD9C7}" destId="{94BFD1EC-8ECC-451B-81DE-79260C8306D8}" srcOrd="0" destOrd="0" presId="urn:microsoft.com/office/officeart/2005/8/layout/orgChart1"/>
    <dgm:cxn modelId="{27661154-5D43-47C8-81AD-A6909732550A}" type="presParOf" srcId="{266D2AB9-1E26-4342-A281-21644C1FD9C7}" destId="{E6C200A2-8489-41CA-97C1-1C294317464B}" srcOrd="1" destOrd="0" presId="urn:microsoft.com/office/officeart/2005/8/layout/orgChart1"/>
    <dgm:cxn modelId="{DACFB17A-5F56-474A-AD2E-FE2215D114A0}" type="presParOf" srcId="{E6C200A2-8489-41CA-97C1-1C294317464B}" destId="{0132E8C4-76F3-4CCE-8065-9D22121F6B91}" srcOrd="0" destOrd="0" presId="urn:microsoft.com/office/officeart/2005/8/layout/orgChart1"/>
    <dgm:cxn modelId="{76A3DE17-3944-4F12-837A-6811ABA55864}" type="presParOf" srcId="{0132E8C4-76F3-4CCE-8065-9D22121F6B91}" destId="{69D337E6-8C9A-4853-B4CC-16DEC0D83E2B}" srcOrd="0" destOrd="0" presId="urn:microsoft.com/office/officeart/2005/8/layout/orgChart1"/>
    <dgm:cxn modelId="{47A5B5C9-6838-482E-B87F-A3AB53F15528}" type="presParOf" srcId="{0132E8C4-76F3-4CCE-8065-9D22121F6B91}" destId="{FABCE523-DAD6-435F-B009-5339C1DB5138}" srcOrd="1" destOrd="0" presId="urn:microsoft.com/office/officeart/2005/8/layout/orgChart1"/>
    <dgm:cxn modelId="{679B5F66-85C3-4341-A9D7-B4F205EA0784}" type="presParOf" srcId="{E6C200A2-8489-41CA-97C1-1C294317464B}" destId="{EDA77CFB-04AE-4CC4-BA62-2354307A21B5}" srcOrd="1" destOrd="0" presId="urn:microsoft.com/office/officeart/2005/8/layout/orgChart1"/>
    <dgm:cxn modelId="{8A8027FE-CEB9-4D68-8021-9A037276AEA5}" type="presParOf" srcId="{EDA77CFB-04AE-4CC4-BA62-2354307A21B5}" destId="{96C1D3AF-37D8-44BF-9AF2-154B40A5C470}" srcOrd="0" destOrd="0" presId="urn:microsoft.com/office/officeart/2005/8/layout/orgChart1"/>
    <dgm:cxn modelId="{664DD98E-F643-482F-B68B-12A292F8AF8D}" type="presParOf" srcId="{EDA77CFB-04AE-4CC4-BA62-2354307A21B5}" destId="{A7C7E474-1ACA-44F3-90DA-6423E267A281}" srcOrd="1" destOrd="0" presId="urn:microsoft.com/office/officeart/2005/8/layout/orgChart1"/>
    <dgm:cxn modelId="{F39B018A-BDD1-40F8-BAB0-D42311935EF9}" type="presParOf" srcId="{A7C7E474-1ACA-44F3-90DA-6423E267A281}" destId="{08C050EC-FD99-4E41-A696-201D46705D95}" srcOrd="0" destOrd="0" presId="urn:microsoft.com/office/officeart/2005/8/layout/orgChart1"/>
    <dgm:cxn modelId="{B94D6A84-7642-4F1D-96CE-FF73A9DA8F0A}" type="presParOf" srcId="{08C050EC-FD99-4E41-A696-201D46705D95}" destId="{B1F24FF8-EE68-43B3-B0AB-C23E1FE59443}" srcOrd="0" destOrd="0" presId="urn:microsoft.com/office/officeart/2005/8/layout/orgChart1"/>
    <dgm:cxn modelId="{1E990BD7-23F4-4D36-9E72-7EB661065C86}" type="presParOf" srcId="{08C050EC-FD99-4E41-A696-201D46705D95}" destId="{6CA5CA2A-D238-4EE6-8DB2-95D63B419908}" srcOrd="1" destOrd="0" presId="urn:microsoft.com/office/officeart/2005/8/layout/orgChart1"/>
    <dgm:cxn modelId="{3DA7BC83-07AE-4371-940C-0160A8BE5BD5}" type="presParOf" srcId="{A7C7E474-1ACA-44F3-90DA-6423E267A281}" destId="{5597CB81-05A3-44F4-B804-BBC1F59C3A9C}" srcOrd="1" destOrd="0" presId="urn:microsoft.com/office/officeart/2005/8/layout/orgChart1"/>
    <dgm:cxn modelId="{F4929534-FAEC-4FC1-A79C-C87483731B98}" type="presParOf" srcId="{A7C7E474-1ACA-44F3-90DA-6423E267A281}" destId="{BB6EF153-408D-4AD1-B824-D00FE823AEBE}" srcOrd="2" destOrd="0" presId="urn:microsoft.com/office/officeart/2005/8/layout/orgChart1"/>
    <dgm:cxn modelId="{4D6EE2CC-3C20-4F34-BAB4-EF9601910434}" type="presParOf" srcId="{E6C200A2-8489-41CA-97C1-1C294317464B}" destId="{A19BBFB9-0CF5-4D2A-8BE4-BB4AE2140FD7}" srcOrd="2" destOrd="0" presId="urn:microsoft.com/office/officeart/2005/8/layout/orgChart1"/>
    <dgm:cxn modelId="{87513A05-3242-4324-A6AA-F9591C4591D9}" type="presParOf" srcId="{266D2AB9-1E26-4342-A281-21644C1FD9C7}" destId="{212484AE-E671-40F0-B371-B34BCCC353A3}" srcOrd="2" destOrd="0" presId="urn:microsoft.com/office/officeart/2005/8/layout/orgChart1"/>
    <dgm:cxn modelId="{5709C5EF-CB1B-42EE-AAE0-489C247F210C}" type="presParOf" srcId="{266D2AB9-1E26-4342-A281-21644C1FD9C7}" destId="{B5EE9938-80F6-4F32-8E84-E1A47B061B43}" srcOrd="3" destOrd="0" presId="urn:microsoft.com/office/officeart/2005/8/layout/orgChart1"/>
    <dgm:cxn modelId="{A6B1AA00-6241-45D9-B113-0D4727131277}" type="presParOf" srcId="{B5EE9938-80F6-4F32-8E84-E1A47B061B43}" destId="{9BB12754-4474-4ADD-96A3-1F9E9C2147DC}" srcOrd="0" destOrd="0" presId="urn:microsoft.com/office/officeart/2005/8/layout/orgChart1"/>
    <dgm:cxn modelId="{A636320C-FA9B-40B6-BD03-8EA2C38B5489}" type="presParOf" srcId="{9BB12754-4474-4ADD-96A3-1F9E9C2147DC}" destId="{8D096099-256D-4865-81E1-9F66C7B423D8}" srcOrd="0" destOrd="0" presId="urn:microsoft.com/office/officeart/2005/8/layout/orgChart1"/>
    <dgm:cxn modelId="{8873BDCF-1522-4E6D-B738-C0BFEEFCC226}" type="presParOf" srcId="{9BB12754-4474-4ADD-96A3-1F9E9C2147DC}" destId="{9A616331-0A62-4A2E-A690-52866BA559B6}" srcOrd="1" destOrd="0" presId="urn:microsoft.com/office/officeart/2005/8/layout/orgChart1"/>
    <dgm:cxn modelId="{71DC6D33-85FC-466D-A650-046D5E47BC9E}" type="presParOf" srcId="{B5EE9938-80F6-4F32-8E84-E1A47B061B43}" destId="{E08D38B4-2F57-4203-B657-134796918BB4}" srcOrd="1" destOrd="0" presId="urn:microsoft.com/office/officeart/2005/8/layout/orgChart1"/>
    <dgm:cxn modelId="{F25E0E83-854E-4EDD-B9E9-A9DE57B60E2C}" type="presParOf" srcId="{E08D38B4-2F57-4203-B657-134796918BB4}" destId="{9C61C262-4B11-4227-A93F-CC375B70650F}" srcOrd="0" destOrd="0" presId="urn:microsoft.com/office/officeart/2005/8/layout/orgChart1"/>
    <dgm:cxn modelId="{C316162B-BA7B-4B7A-8D53-3A36F914A15A}" type="presParOf" srcId="{E08D38B4-2F57-4203-B657-134796918BB4}" destId="{3E8E04CA-A9FC-4782-A3FD-3497F1CC6342}" srcOrd="1" destOrd="0" presId="urn:microsoft.com/office/officeart/2005/8/layout/orgChart1"/>
    <dgm:cxn modelId="{C077A5EF-BD03-4E27-B17D-046EF6C9100E}" type="presParOf" srcId="{3E8E04CA-A9FC-4782-A3FD-3497F1CC6342}" destId="{416F0600-E484-42EA-BDC4-27F011D8926D}" srcOrd="0" destOrd="0" presId="urn:microsoft.com/office/officeart/2005/8/layout/orgChart1"/>
    <dgm:cxn modelId="{0A6B90A6-A12C-4C11-A15C-FE35F4EF6775}" type="presParOf" srcId="{416F0600-E484-42EA-BDC4-27F011D8926D}" destId="{9448AD9D-0975-43B9-BEEF-D21CEA1D8D9B}" srcOrd="0" destOrd="0" presId="urn:microsoft.com/office/officeart/2005/8/layout/orgChart1"/>
    <dgm:cxn modelId="{3B91A80C-B6FD-4CEA-B0BA-0EA5D42AF4DA}" type="presParOf" srcId="{416F0600-E484-42EA-BDC4-27F011D8926D}" destId="{DDAEC7CA-1A2E-4789-8161-E91A99941478}" srcOrd="1" destOrd="0" presId="urn:microsoft.com/office/officeart/2005/8/layout/orgChart1"/>
    <dgm:cxn modelId="{C372F819-8975-43A6-8353-10D18B6D3919}" type="presParOf" srcId="{3E8E04CA-A9FC-4782-A3FD-3497F1CC6342}" destId="{99C9E58A-C4CD-4E6F-8DC0-AF8BAA4AE848}" srcOrd="1" destOrd="0" presId="urn:microsoft.com/office/officeart/2005/8/layout/orgChart1"/>
    <dgm:cxn modelId="{B952E9D5-EF16-45FF-95AE-6D12A3302CB2}" type="presParOf" srcId="{99C9E58A-C4CD-4E6F-8DC0-AF8BAA4AE848}" destId="{8F3035E8-EC8C-4598-81EC-42665BD8E979}" srcOrd="0" destOrd="0" presId="urn:microsoft.com/office/officeart/2005/8/layout/orgChart1"/>
    <dgm:cxn modelId="{90170FC2-CB4E-416D-85F3-80953E4B603D}" type="presParOf" srcId="{99C9E58A-C4CD-4E6F-8DC0-AF8BAA4AE848}" destId="{149F3377-19B5-4449-8245-CD02A91AF347}" srcOrd="1" destOrd="0" presId="urn:microsoft.com/office/officeart/2005/8/layout/orgChart1"/>
    <dgm:cxn modelId="{6FF44ECE-3F44-444C-A2C8-048CF6DC04C2}" type="presParOf" srcId="{149F3377-19B5-4449-8245-CD02A91AF347}" destId="{B5AC99A9-D1C1-49BA-9D40-1B01B71E066C}" srcOrd="0" destOrd="0" presId="urn:microsoft.com/office/officeart/2005/8/layout/orgChart1"/>
    <dgm:cxn modelId="{9B2397CD-36A1-4D69-831F-805484BC447E}" type="presParOf" srcId="{B5AC99A9-D1C1-49BA-9D40-1B01B71E066C}" destId="{52B02B12-B3AC-461A-B487-018644A9C834}" srcOrd="0" destOrd="0" presId="urn:microsoft.com/office/officeart/2005/8/layout/orgChart1"/>
    <dgm:cxn modelId="{CBEC5620-B025-4DD2-A3B2-A92435B012B5}" type="presParOf" srcId="{B5AC99A9-D1C1-49BA-9D40-1B01B71E066C}" destId="{453A788E-7F81-424B-B5B9-E4088ABEC09F}" srcOrd="1" destOrd="0" presId="urn:microsoft.com/office/officeart/2005/8/layout/orgChart1"/>
    <dgm:cxn modelId="{905D473A-6F32-4A86-A16C-39A2DA72E103}" type="presParOf" srcId="{149F3377-19B5-4449-8245-CD02A91AF347}" destId="{93C22B3C-32B9-4E81-8DC8-B69CEC733EE9}" srcOrd="1" destOrd="0" presId="urn:microsoft.com/office/officeart/2005/8/layout/orgChart1"/>
    <dgm:cxn modelId="{23C0AB1D-D57A-48CF-A2AB-E5B736B411E3}" type="presParOf" srcId="{149F3377-19B5-4449-8245-CD02A91AF347}" destId="{C048507F-8F3E-4F01-AC5B-F1277487B057}" srcOrd="2" destOrd="0" presId="urn:microsoft.com/office/officeart/2005/8/layout/orgChart1"/>
    <dgm:cxn modelId="{372DC9B4-E303-428B-A3BB-B60EDC5596F9}" type="presParOf" srcId="{3E8E04CA-A9FC-4782-A3FD-3497F1CC6342}" destId="{75EF76D0-3E68-4FF5-B818-DAFDF66953F2}" srcOrd="2" destOrd="0" presId="urn:microsoft.com/office/officeart/2005/8/layout/orgChart1"/>
    <dgm:cxn modelId="{D36C1031-D22F-4D91-A3F3-1FD48A260C5C}" type="presParOf" srcId="{E08D38B4-2F57-4203-B657-134796918BB4}" destId="{FBC95F8E-3302-4620-9E0A-A0CB89258F28}" srcOrd="2" destOrd="0" presId="urn:microsoft.com/office/officeart/2005/8/layout/orgChart1"/>
    <dgm:cxn modelId="{0956567C-D884-4FED-8E39-613D0A039809}" type="presParOf" srcId="{E08D38B4-2F57-4203-B657-134796918BB4}" destId="{240AA3CD-BD76-4B97-9B39-DB15AAB57AB9}" srcOrd="3" destOrd="0" presId="urn:microsoft.com/office/officeart/2005/8/layout/orgChart1"/>
    <dgm:cxn modelId="{8032B60E-E0E0-4F19-B2EC-63B6F3628575}" type="presParOf" srcId="{240AA3CD-BD76-4B97-9B39-DB15AAB57AB9}" destId="{44E60557-8569-452A-90FE-DB1CF3642608}" srcOrd="0" destOrd="0" presId="urn:microsoft.com/office/officeart/2005/8/layout/orgChart1"/>
    <dgm:cxn modelId="{BAF1D387-ADA0-4095-99A0-221F3075FD49}" type="presParOf" srcId="{44E60557-8569-452A-90FE-DB1CF3642608}" destId="{07229139-3FF1-480D-AE7F-6E7B989FE43B}" srcOrd="0" destOrd="0" presId="urn:microsoft.com/office/officeart/2005/8/layout/orgChart1"/>
    <dgm:cxn modelId="{747AFA6E-2B98-419D-B94B-A8A200E420AC}" type="presParOf" srcId="{44E60557-8569-452A-90FE-DB1CF3642608}" destId="{9630D5C1-4CD4-4BD2-B114-D693AF948BBD}" srcOrd="1" destOrd="0" presId="urn:microsoft.com/office/officeart/2005/8/layout/orgChart1"/>
    <dgm:cxn modelId="{C667C782-19FD-4BF7-99B2-A5D59BDAAE6E}" type="presParOf" srcId="{240AA3CD-BD76-4B97-9B39-DB15AAB57AB9}" destId="{E5C911A5-F1C3-4E64-85C1-65012EB60F8D}" srcOrd="1" destOrd="0" presId="urn:microsoft.com/office/officeart/2005/8/layout/orgChart1"/>
    <dgm:cxn modelId="{07FDC8AA-E22C-4876-BAD2-AB191C7D0763}" type="presParOf" srcId="{E5C911A5-F1C3-4E64-85C1-65012EB60F8D}" destId="{0D7EFE37-646D-4E9D-9845-C3B350456AFD}" srcOrd="0" destOrd="0" presId="urn:microsoft.com/office/officeart/2005/8/layout/orgChart1"/>
    <dgm:cxn modelId="{69267E62-EA9E-4D6B-97D8-2B82D7486366}" type="presParOf" srcId="{E5C911A5-F1C3-4E64-85C1-65012EB60F8D}" destId="{1B31E896-2366-4F8E-8AC2-7D2A9105AF21}" srcOrd="1" destOrd="0" presId="urn:microsoft.com/office/officeart/2005/8/layout/orgChart1"/>
    <dgm:cxn modelId="{D4E7EE6B-D966-45AC-BE68-078D9228DACB}" type="presParOf" srcId="{1B31E896-2366-4F8E-8AC2-7D2A9105AF21}" destId="{2F69459E-26C6-4951-9AF5-598EECFB36C3}" srcOrd="0" destOrd="0" presId="urn:microsoft.com/office/officeart/2005/8/layout/orgChart1"/>
    <dgm:cxn modelId="{53492689-5B0A-4721-8142-899B1780AAA1}" type="presParOf" srcId="{2F69459E-26C6-4951-9AF5-598EECFB36C3}" destId="{B406D975-A190-4181-9EA4-406129E3B724}" srcOrd="0" destOrd="0" presId="urn:microsoft.com/office/officeart/2005/8/layout/orgChart1"/>
    <dgm:cxn modelId="{83E9A56B-07CC-4B94-850F-9746B43D9279}" type="presParOf" srcId="{2F69459E-26C6-4951-9AF5-598EECFB36C3}" destId="{0768FC2E-CA99-4852-A539-760E9120F35F}" srcOrd="1" destOrd="0" presId="urn:microsoft.com/office/officeart/2005/8/layout/orgChart1"/>
    <dgm:cxn modelId="{01892636-3F11-41B6-B7EC-0390501A8898}" type="presParOf" srcId="{1B31E896-2366-4F8E-8AC2-7D2A9105AF21}" destId="{6B6C6ACF-F0F4-41B5-89F3-794A617ED49E}" srcOrd="1" destOrd="0" presId="urn:microsoft.com/office/officeart/2005/8/layout/orgChart1"/>
    <dgm:cxn modelId="{61EAE5FE-21A3-4557-87BB-1BDB62430472}" type="presParOf" srcId="{1B31E896-2366-4F8E-8AC2-7D2A9105AF21}" destId="{B9FF060F-424A-48C3-866C-5B51F546F10C}" srcOrd="2" destOrd="0" presId="urn:microsoft.com/office/officeart/2005/8/layout/orgChart1"/>
    <dgm:cxn modelId="{84452A2A-00DE-4593-B5CA-147C6209937C}" type="presParOf" srcId="{240AA3CD-BD76-4B97-9B39-DB15AAB57AB9}" destId="{F01D0AA3-7681-494E-B229-F847CCF7745C}" srcOrd="2" destOrd="0" presId="urn:microsoft.com/office/officeart/2005/8/layout/orgChart1"/>
    <dgm:cxn modelId="{A7852845-7EEF-45A8-B69F-65B6B62E95A6}" type="presParOf" srcId="{B5EE9938-80F6-4F32-8E84-E1A47B061B43}" destId="{B79D7A57-B187-48FA-A6A9-A14CF98C5AA5}" srcOrd="2" destOrd="0" presId="urn:microsoft.com/office/officeart/2005/8/layout/orgChart1"/>
    <dgm:cxn modelId="{872D908D-B060-4D5D-9B83-105D2C51DFE8}" type="presParOf" srcId="{559EC908-802A-4AB1-98CA-D57EEC9DB542}" destId="{912B238A-3A67-4DF1-B7F5-CA409C3196BB}" srcOrd="2" destOrd="0" presId="urn:microsoft.com/office/officeart/2005/8/layout/orgChart1"/>
    <dgm:cxn modelId="{71C0188A-97A3-4B0C-8A6C-25C263E209E6}" type="presParOf" srcId="{1B2C5821-A28F-43CA-BAED-4B3D9B753007}" destId="{23650562-6A9E-4137-83E5-089DBDE9C568}" srcOrd="2" destOrd="0" presId="urn:microsoft.com/office/officeart/2005/8/layout/orgChart1"/>
    <dgm:cxn modelId="{66FF30C6-3A8F-4E87-904C-2BFF1C43F252}" type="presParOf" srcId="{1B2C5821-A28F-43CA-BAED-4B3D9B753007}" destId="{2B5B2C9A-6B0F-47BD-8CC2-6DE275E1B612}" srcOrd="3" destOrd="0" presId="urn:microsoft.com/office/officeart/2005/8/layout/orgChart1"/>
    <dgm:cxn modelId="{72759B25-3E79-4888-B558-F35B1DF42854}" type="presParOf" srcId="{2B5B2C9A-6B0F-47BD-8CC2-6DE275E1B612}" destId="{94E3EE36-3967-4A9B-A8D4-A2A94D04D58A}" srcOrd="0" destOrd="0" presId="urn:microsoft.com/office/officeart/2005/8/layout/orgChart1"/>
    <dgm:cxn modelId="{68C128AC-5F53-4EF4-AF6D-79CA9F98DDE6}" type="presParOf" srcId="{94E3EE36-3967-4A9B-A8D4-A2A94D04D58A}" destId="{538A3D59-8622-421E-80AA-855893874F56}" srcOrd="0" destOrd="0" presId="urn:microsoft.com/office/officeart/2005/8/layout/orgChart1"/>
    <dgm:cxn modelId="{AA51648C-39AF-4189-BB25-9E82C05C920B}" type="presParOf" srcId="{94E3EE36-3967-4A9B-A8D4-A2A94D04D58A}" destId="{59AE301D-3238-4C95-A8B4-CECDC17495A0}" srcOrd="1" destOrd="0" presId="urn:microsoft.com/office/officeart/2005/8/layout/orgChart1"/>
    <dgm:cxn modelId="{1B321EA7-3BA9-4F21-902E-1847B2F183F0}" type="presParOf" srcId="{2B5B2C9A-6B0F-47BD-8CC2-6DE275E1B612}" destId="{619986BB-82DF-4F64-86A6-CA23E56FBF14}" srcOrd="1" destOrd="0" presId="urn:microsoft.com/office/officeart/2005/8/layout/orgChart1"/>
    <dgm:cxn modelId="{05CA0055-A67A-43E7-BE88-BBCA1D9F6D7C}" type="presParOf" srcId="{619986BB-82DF-4F64-86A6-CA23E56FBF14}" destId="{19B6BAC0-66A1-41F6-85A9-924A58243F17}" srcOrd="0" destOrd="0" presId="urn:microsoft.com/office/officeart/2005/8/layout/orgChart1"/>
    <dgm:cxn modelId="{D85D9DCA-1E62-4A4E-A188-597D68CCE800}" type="presParOf" srcId="{619986BB-82DF-4F64-86A6-CA23E56FBF14}" destId="{F26D982D-929D-443C-8899-A8AF6B03153D}" srcOrd="1" destOrd="0" presId="urn:microsoft.com/office/officeart/2005/8/layout/orgChart1"/>
    <dgm:cxn modelId="{5336FC4F-6BF8-4634-B769-A2B78C2D378F}" type="presParOf" srcId="{F26D982D-929D-443C-8899-A8AF6B03153D}" destId="{9B1DA51C-7084-43C6-9900-E779ED2D13A1}" srcOrd="0" destOrd="0" presId="urn:microsoft.com/office/officeart/2005/8/layout/orgChart1"/>
    <dgm:cxn modelId="{55050F25-7459-45DC-A77B-B88BA1D6CC8F}" type="presParOf" srcId="{9B1DA51C-7084-43C6-9900-E779ED2D13A1}" destId="{EA2F4BA7-02EE-4A95-9326-B97D9818583A}" srcOrd="0" destOrd="0" presId="urn:microsoft.com/office/officeart/2005/8/layout/orgChart1"/>
    <dgm:cxn modelId="{0EE21914-7636-460C-95A5-B8935A64A8C3}" type="presParOf" srcId="{9B1DA51C-7084-43C6-9900-E779ED2D13A1}" destId="{E9600912-5F67-4730-8F97-C075493097F5}" srcOrd="1" destOrd="0" presId="urn:microsoft.com/office/officeart/2005/8/layout/orgChart1"/>
    <dgm:cxn modelId="{68989FF1-E3A4-44BB-9514-1DEEDE8EB79E}" type="presParOf" srcId="{F26D982D-929D-443C-8899-A8AF6B03153D}" destId="{518BB162-F2C0-42F1-80FB-46247ACEA4CC}" srcOrd="1" destOrd="0" presId="urn:microsoft.com/office/officeart/2005/8/layout/orgChart1"/>
    <dgm:cxn modelId="{84FB17C0-F775-465C-80C2-1850D6773C4C}" type="presParOf" srcId="{518BB162-F2C0-42F1-80FB-46247ACEA4CC}" destId="{9B6DABF5-0092-4FEF-91C3-8A57E3AFA60D}" srcOrd="0" destOrd="0" presId="urn:microsoft.com/office/officeart/2005/8/layout/orgChart1"/>
    <dgm:cxn modelId="{13ED83E0-A9EA-4EB8-BD48-FFF65854EB11}" type="presParOf" srcId="{518BB162-F2C0-42F1-80FB-46247ACEA4CC}" destId="{ECDC4306-C537-452B-B5C3-8CC1CF0E70E7}" srcOrd="1" destOrd="0" presId="urn:microsoft.com/office/officeart/2005/8/layout/orgChart1"/>
    <dgm:cxn modelId="{3AD09089-5766-43D4-8458-B1A205714697}" type="presParOf" srcId="{ECDC4306-C537-452B-B5C3-8CC1CF0E70E7}" destId="{E65EA635-74E7-4A2B-9F99-7A5F87926807}" srcOrd="0" destOrd="0" presId="urn:microsoft.com/office/officeart/2005/8/layout/orgChart1"/>
    <dgm:cxn modelId="{0FA66D36-AAB4-474F-8A1D-4ACD1F604813}" type="presParOf" srcId="{E65EA635-74E7-4A2B-9F99-7A5F87926807}" destId="{BD8F20F0-969F-4A02-86E1-B666A5501362}" srcOrd="0" destOrd="0" presId="urn:microsoft.com/office/officeart/2005/8/layout/orgChart1"/>
    <dgm:cxn modelId="{6A1970C7-1721-4F60-A4B0-D8E8CC2D6F7C}" type="presParOf" srcId="{E65EA635-74E7-4A2B-9F99-7A5F87926807}" destId="{72F12184-1335-45F5-8AE2-3D288035F741}" srcOrd="1" destOrd="0" presId="urn:microsoft.com/office/officeart/2005/8/layout/orgChart1"/>
    <dgm:cxn modelId="{94EA7E05-94CE-4B83-B6D0-4F6AEC90A3A0}" type="presParOf" srcId="{ECDC4306-C537-452B-B5C3-8CC1CF0E70E7}" destId="{72366B99-36E6-4F3E-A679-709D2FB050DC}" srcOrd="1" destOrd="0" presId="urn:microsoft.com/office/officeart/2005/8/layout/orgChart1"/>
    <dgm:cxn modelId="{D874FD67-89D2-454E-9FC6-2A18E5AF3DBD}" type="presParOf" srcId="{ECDC4306-C537-452B-B5C3-8CC1CF0E70E7}" destId="{20AAE913-FCF2-4A46-ADEF-FF0AE20CF26C}" srcOrd="2" destOrd="0" presId="urn:microsoft.com/office/officeart/2005/8/layout/orgChart1"/>
    <dgm:cxn modelId="{2A44AFB8-1C59-4F8A-86CA-0CCB8D95C0F6}" type="presParOf" srcId="{F26D982D-929D-443C-8899-A8AF6B03153D}" destId="{F36F78FB-4080-4C6A-A69B-F5244CCDA5F5}" srcOrd="2" destOrd="0" presId="urn:microsoft.com/office/officeart/2005/8/layout/orgChart1"/>
    <dgm:cxn modelId="{85E6A990-AA71-4F19-B252-AC0C6CAB4669}" type="presParOf" srcId="{619986BB-82DF-4F64-86A6-CA23E56FBF14}" destId="{88764B56-9848-457F-B2CE-DD439B5608B2}" srcOrd="2" destOrd="0" presId="urn:microsoft.com/office/officeart/2005/8/layout/orgChart1"/>
    <dgm:cxn modelId="{4DBE6BB5-3E73-42C8-BDFA-050A24EE766A}" type="presParOf" srcId="{619986BB-82DF-4F64-86A6-CA23E56FBF14}" destId="{43404F70-1168-4CD2-95F7-447C9E84DC84}" srcOrd="3" destOrd="0" presId="urn:microsoft.com/office/officeart/2005/8/layout/orgChart1"/>
    <dgm:cxn modelId="{4B548D48-B080-4402-995C-119BCE9C2D05}" type="presParOf" srcId="{43404F70-1168-4CD2-95F7-447C9E84DC84}" destId="{AF89A782-EEBB-4E76-9DA4-17E507C83A36}" srcOrd="0" destOrd="0" presId="urn:microsoft.com/office/officeart/2005/8/layout/orgChart1"/>
    <dgm:cxn modelId="{EEC5B1DA-8EB7-45A1-820F-2543C2A0F094}" type="presParOf" srcId="{AF89A782-EEBB-4E76-9DA4-17E507C83A36}" destId="{A9CAFF42-CC20-46C8-B7DA-CAC155B0D293}" srcOrd="0" destOrd="0" presId="urn:microsoft.com/office/officeart/2005/8/layout/orgChart1"/>
    <dgm:cxn modelId="{9E252551-E7C0-48FA-99C1-A6E0CBF3085B}" type="presParOf" srcId="{AF89A782-EEBB-4E76-9DA4-17E507C83A36}" destId="{CACBB8C6-980B-484E-BA2E-B797BB250223}" srcOrd="1" destOrd="0" presId="urn:microsoft.com/office/officeart/2005/8/layout/orgChart1"/>
    <dgm:cxn modelId="{AAE84FEA-E59C-403D-9A4C-260EA2FC2474}" type="presParOf" srcId="{43404F70-1168-4CD2-95F7-447C9E84DC84}" destId="{B19E6F54-AD2F-41C6-97C8-F2DECB0A8BFC}" srcOrd="1" destOrd="0" presId="urn:microsoft.com/office/officeart/2005/8/layout/orgChart1"/>
    <dgm:cxn modelId="{84CF1B5F-2FBA-425A-B952-8C2FF09B3CDD}" type="presParOf" srcId="{B19E6F54-AD2F-41C6-97C8-F2DECB0A8BFC}" destId="{613F4E5F-6F76-49E8-AA14-DBD1AFEBAA6E}" srcOrd="0" destOrd="0" presId="urn:microsoft.com/office/officeart/2005/8/layout/orgChart1"/>
    <dgm:cxn modelId="{2E0F2B84-4673-47AE-9D8C-C679BBD612B8}" type="presParOf" srcId="{B19E6F54-AD2F-41C6-97C8-F2DECB0A8BFC}" destId="{D16DE38E-A42C-4B61-91B9-88D97CE852B6}" srcOrd="1" destOrd="0" presId="urn:microsoft.com/office/officeart/2005/8/layout/orgChart1"/>
    <dgm:cxn modelId="{140A6BCC-B833-4402-84A3-8828F5E9E7A3}" type="presParOf" srcId="{D16DE38E-A42C-4B61-91B9-88D97CE852B6}" destId="{8CF26581-63D9-4117-AC48-8AC391505812}" srcOrd="0" destOrd="0" presId="urn:microsoft.com/office/officeart/2005/8/layout/orgChart1"/>
    <dgm:cxn modelId="{6E7F786E-A29C-4E7B-925D-2763A2B093C9}" type="presParOf" srcId="{8CF26581-63D9-4117-AC48-8AC391505812}" destId="{D3281DCD-A26E-4F3C-92AC-8E3EEFEE0152}" srcOrd="0" destOrd="0" presId="urn:microsoft.com/office/officeart/2005/8/layout/orgChart1"/>
    <dgm:cxn modelId="{890D985F-EA20-42FB-8667-BA32923A1C24}" type="presParOf" srcId="{8CF26581-63D9-4117-AC48-8AC391505812}" destId="{74EA30AC-2161-4EBD-804B-6545BDB7C45B}" srcOrd="1" destOrd="0" presId="urn:microsoft.com/office/officeart/2005/8/layout/orgChart1"/>
    <dgm:cxn modelId="{515876A2-B728-4BE5-8E51-7B10D3B3D777}" type="presParOf" srcId="{D16DE38E-A42C-4B61-91B9-88D97CE852B6}" destId="{43BCD31C-6AED-40D1-998D-01279E73D3AC}" srcOrd="1" destOrd="0" presId="urn:microsoft.com/office/officeart/2005/8/layout/orgChart1"/>
    <dgm:cxn modelId="{7974BDE9-E9A1-4227-BF9C-AA034A338331}" type="presParOf" srcId="{43BCD31C-6AED-40D1-998D-01279E73D3AC}" destId="{4F510D42-1233-4F80-A4EE-2ED36C588101}" srcOrd="0" destOrd="0" presId="urn:microsoft.com/office/officeart/2005/8/layout/orgChart1"/>
    <dgm:cxn modelId="{E7088FD3-0D41-4072-B2C8-0A79F5E60BE3}" type="presParOf" srcId="{43BCD31C-6AED-40D1-998D-01279E73D3AC}" destId="{3F325747-1821-4734-9A57-288403B06DFE}" srcOrd="1" destOrd="0" presId="urn:microsoft.com/office/officeart/2005/8/layout/orgChart1"/>
    <dgm:cxn modelId="{8E821A55-CED4-411C-A90D-54D02E36E522}" type="presParOf" srcId="{3F325747-1821-4734-9A57-288403B06DFE}" destId="{05A37978-B099-4942-90B2-F00F72C14D6B}" srcOrd="0" destOrd="0" presId="urn:microsoft.com/office/officeart/2005/8/layout/orgChart1"/>
    <dgm:cxn modelId="{0C1CF1B6-2BED-4132-A785-DC2E996F28A1}" type="presParOf" srcId="{05A37978-B099-4942-90B2-F00F72C14D6B}" destId="{98451C18-5AFB-429E-9F6B-A4B1D0DA9E25}" srcOrd="0" destOrd="0" presId="urn:microsoft.com/office/officeart/2005/8/layout/orgChart1"/>
    <dgm:cxn modelId="{31B04FB7-1783-48EA-8F80-BC512ABF594A}" type="presParOf" srcId="{05A37978-B099-4942-90B2-F00F72C14D6B}" destId="{F6EBBF08-8F0E-41BD-A838-33A30A8F4AA5}" srcOrd="1" destOrd="0" presId="urn:microsoft.com/office/officeart/2005/8/layout/orgChart1"/>
    <dgm:cxn modelId="{E56357B2-4A4F-483A-9BAB-D179B88978AC}" type="presParOf" srcId="{3F325747-1821-4734-9A57-288403B06DFE}" destId="{1BE8665B-313B-426A-A59C-13C7AB3BA9BC}" srcOrd="1" destOrd="0" presId="urn:microsoft.com/office/officeart/2005/8/layout/orgChart1"/>
    <dgm:cxn modelId="{CDDDA174-E864-4617-8236-2C0E85BC5F80}" type="presParOf" srcId="{3F325747-1821-4734-9A57-288403B06DFE}" destId="{4AE43671-6F2B-4867-8B92-68B6C453DED2}" srcOrd="2" destOrd="0" presId="urn:microsoft.com/office/officeart/2005/8/layout/orgChart1"/>
    <dgm:cxn modelId="{8EB1EE4E-8136-444C-B3E6-420576351D7F}" type="presParOf" srcId="{43BCD31C-6AED-40D1-998D-01279E73D3AC}" destId="{18607263-E1D5-486F-B168-2D49BD5AE24B}" srcOrd="2" destOrd="0" presId="urn:microsoft.com/office/officeart/2005/8/layout/orgChart1"/>
    <dgm:cxn modelId="{7B4B6C51-F90A-460D-8A98-0E6C098C917D}" type="presParOf" srcId="{43BCD31C-6AED-40D1-998D-01279E73D3AC}" destId="{F04202DC-1B04-4C63-B259-DE3F0295055E}" srcOrd="3" destOrd="0" presId="urn:microsoft.com/office/officeart/2005/8/layout/orgChart1"/>
    <dgm:cxn modelId="{698DB321-641D-45B7-B128-D786B4949CA4}" type="presParOf" srcId="{F04202DC-1B04-4C63-B259-DE3F0295055E}" destId="{19D35393-AADB-4453-9538-619D68E36D81}" srcOrd="0" destOrd="0" presId="urn:microsoft.com/office/officeart/2005/8/layout/orgChart1"/>
    <dgm:cxn modelId="{721CBC97-2EE4-4ABD-A8FF-30633A1A98E5}" type="presParOf" srcId="{19D35393-AADB-4453-9538-619D68E36D81}" destId="{8BD0F940-4921-4EB6-813B-15D2E1A0A8DD}" srcOrd="0" destOrd="0" presId="urn:microsoft.com/office/officeart/2005/8/layout/orgChart1"/>
    <dgm:cxn modelId="{5BD4B361-CD9C-4F7B-99D5-6C2DD4E9F5E0}" type="presParOf" srcId="{19D35393-AADB-4453-9538-619D68E36D81}" destId="{55F7C0CB-9C15-4DFF-B783-4463DB7A6485}" srcOrd="1" destOrd="0" presId="urn:microsoft.com/office/officeart/2005/8/layout/orgChart1"/>
    <dgm:cxn modelId="{43FB5CF7-4987-4904-BE2D-DB026521B841}" type="presParOf" srcId="{F04202DC-1B04-4C63-B259-DE3F0295055E}" destId="{71D86A89-AE6F-4DA4-AE81-F249590AC462}" srcOrd="1" destOrd="0" presId="urn:microsoft.com/office/officeart/2005/8/layout/orgChart1"/>
    <dgm:cxn modelId="{A9A8510E-4969-4387-BE30-E6930620A0AB}" type="presParOf" srcId="{F04202DC-1B04-4C63-B259-DE3F0295055E}" destId="{B1A7FE46-4238-43C9-A23F-31A37B4F10CA}" srcOrd="2" destOrd="0" presId="urn:microsoft.com/office/officeart/2005/8/layout/orgChart1"/>
    <dgm:cxn modelId="{C075558B-1F8C-41BD-8D94-436954CB2684}" type="presParOf" srcId="{D16DE38E-A42C-4B61-91B9-88D97CE852B6}" destId="{E10EBB07-0F1E-4AC7-98BE-6F72C2CD3AD2}" srcOrd="2" destOrd="0" presId="urn:microsoft.com/office/officeart/2005/8/layout/orgChart1"/>
    <dgm:cxn modelId="{667478A4-5C1D-4EDE-A2EA-A0812D6C9176}" type="presParOf" srcId="{B19E6F54-AD2F-41C6-97C8-F2DECB0A8BFC}" destId="{40A8B848-0F4E-4243-874C-CEC33821795C}" srcOrd="2" destOrd="0" presId="urn:microsoft.com/office/officeart/2005/8/layout/orgChart1"/>
    <dgm:cxn modelId="{63998E1A-FAEF-438F-886C-2E586C3816FB}" type="presParOf" srcId="{B19E6F54-AD2F-41C6-97C8-F2DECB0A8BFC}" destId="{880A828F-198E-45AC-97AD-2C19A90555AA}" srcOrd="3" destOrd="0" presId="urn:microsoft.com/office/officeart/2005/8/layout/orgChart1"/>
    <dgm:cxn modelId="{A0D915C0-6BD7-49C4-B94B-1C73FE474B1A}" type="presParOf" srcId="{880A828F-198E-45AC-97AD-2C19A90555AA}" destId="{AD17BDE5-3716-4786-8E9A-CBE9A25D1B61}" srcOrd="0" destOrd="0" presId="urn:microsoft.com/office/officeart/2005/8/layout/orgChart1"/>
    <dgm:cxn modelId="{2C54D49A-D27D-49C8-8466-5C78614E602F}" type="presParOf" srcId="{AD17BDE5-3716-4786-8E9A-CBE9A25D1B61}" destId="{B6DA2C62-2E47-42BC-86BA-BAE347E36722}" srcOrd="0" destOrd="0" presId="urn:microsoft.com/office/officeart/2005/8/layout/orgChart1"/>
    <dgm:cxn modelId="{1840068C-D7CB-4CFD-BD73-0576C5FF989E}" type="presParOf" srcId="{AD17BDE5-3716-4786-8E9A-CBE9A25D1B61}" destId="{6E9A5D62-9AD1-4BFB-89F2-016F78E469DB}" srcOrd="1" destOrd="0" presId="urn:microsoft.com/office/officeart/2005/8/layout/orgChart1"/>
    <dgm:cxn modelId="{05A2D5FC-E552-4C42-82EE-61FCA17AE5AD}" type="presParOf" srcId="{880A828F-198E-45AC-97AD-2C19A90555AA}" destId="{C546CDC2-8D67-4E4C-9CC3-42F572C40362}" srcOrd="1" destOrd="0" presId="urn:microsoft.com/office/officeart/2005/8/layout/orgChart1"/>
    <dgm:cxn modelId="{FA596959-9792-466A-BE57-905E7B643050}" type="presParOf" srcId="{C546CDC2-8D67-4E4C-9CC3-42F572C40362}" destId="{29975551-FCD5-4F46-8A35-014F422E2BFC}" srcOrd="0" destOrd="0" presId="urn:microsoft.com/office/officeart/2005/8/layout/orgChart1"/>
    <dgm:cxn modelId="{BF24D94C-4F5A-474B-A93B-C1497C3D663B}" type="presParOf" srcId="{C546CDC2-8D67-4E4C-9CC3-42F572C40362}" destId="{BD04E246-EEBC-4F88-AA05-6A28B153D3A1}" srcOrd="1" destOrd="0" presId="urn:microsoft.com/office/officeart/2005/8/layout/orgChart1"/>
    <dgm:cxn modelId="{3F98FD9E-C4A9-432A-8A7D-052708D67435}" type="presParOf" srcId="{BD04E246-EEBC-4F88-AA05-6A28B153D3A1}" destId="{B1A8546A-9961-418B-8938-F06DB1B1B009}" srcOrd="0" destOrd="0" presId="urn:microsoft.com/office/officeart/2005/8/layout/orgChart1"/>
    <dgm:cxn modelId="{1D50AB98-1555-4D71-BB57-E3E9A1471576}" type="presParOf" srcId="{B1A8546A-9961-418B-8938-F06DB1B1B009}" destId="{7A562086-E44A-43E1-9499-E72AF4DF1318}" srcOrd="0" destOrd="0" presId="urn:microsoft.com/office/officeart/2005/8/layout/orgChart1"/>
    <dgm:cxn modelId="{02A4200E-1AE5-4FC3-8969-71D64AF8376F}" type="presParOf" srcId="{B1A8546A-9961-418B-8938-F06DB1B1B009}" destId="{349463BB-56B3-401A-9339-4E1A07D5A9A0}" srcOrd="1" destOrd="0" presId="urn:microsoft.com/office/officeart/2005/8/layout/orgChart1"/>
    <dgm:cxn modelId="{1871AF74-1B90-45EA-894D-F523F8C18D3D}" type="presParOf" srcId="{BD04E246-EEBC-4F88-AA05-6A28B153D3A1}" destId="{F205D979-391C-458F-B783-C69396918F8D}" srcOrd="1" destOrd="0" presId="urn:microsoft.com/office/officeart/2005/8/layout/orgChart1"/>
    <dgm:cxn modelId="{7595F1A1-4D86-431C-8AB3-DDF5663049DB}" type="presParOf" srcId="{BD04E246-EEBC-4F88-AA05-6A28B153D3A1}" destId="{4E6C7D51-2AD1-444A-888C-3235637632F8}" srcOrd="2" destOrd="0" presId="urn:microsoft.com/office/officeart/2005/8/layout/orgChart1"/>
    <dgm:cxn modelId="{B5E49933-617C-4DA4-9678-6D712B40EDAF}" type="presParOf" srcId="{C546CDC2-8D67-4E4C-9CC3-42F572C40362}" destId="{5A3C1EA2-D41A-47CD-AF87-DEA551DA97B0}" srcOrd="2" destOrd="0" presId="urn:microsoft.com/office/officeart/2005/8/layout/orgChart1"/>
    <dgm:cxn modelId="{55CB6A26-7B33-443B-9AE7-C8FDB7E0FA48}" type="presParOf" srcId="{C546CDC2-8D67-4E4C-9CC3-42F572C40362}" destId="{64A9343C-9D19-4532-A4AE-EEC0DFFF72E6}" srcOrd="3" destOrd="0" presId="urn:microsoft.com/office/officeart/2005/8/layout/orgChart1"/>
    <dgm:cxn modelId="{1497E44C-3CF9-4E9A-848C-5D0CD07C7155}" type="presParOf" srcId="{64A9343C-9D19-4532-A4AE-EEC0DFFF72E6}" destId="{2682F6D7-1230-43E2-81AC-30D8D1014ED5}" srcOrd="0" destOrd="0" presId="urn:microsoft.com/office/officeart/2005/8/layout/orgChart1"/>
    <dgm:cxn modelId="{6C382E1F-7680-4C00-A873-4A4BC21D5996}" type="presParOf" srcId="{2682F6D7-1230-43E2-81AC-30D8D1014ED5}" destId="{2698012E-FF8E-4912-830C-B51D6B039888}" srcOrd="0" destOrd="0" presId="urn:microsoft.com/office/officeart/2005/8/layout/orgChart1"/>
    <dgm:cxn modelId="{84E4DCAA-EA6A-4970-A5B1-306F344351E0}" type="presParOf" srcId="{2682F6D7-1230-43E2-81AC-30D8D1014ED5}" destId="{3E4D95CB-AABB-47DF-BD69-E16831AD5918}" srcOrd="1" destOrd="0" presId="urn:microsoft.com/office/officeart/2005/8/layout/orgChart1"/>
    <dgm:cxn modelId="{485434D3-8B05-451C-BB72-F6B75D7EAB9E}" type="presParOf" srcId="{64A9343C-9D19-4532-A4AE-EEC0DFFF72E6}" destId="{0FF0331D-C833-4FFB-AE2C-85F27693732E}" srcOrd="1" destOrd="0" presId="urn:microsoft.com/office/officeart/2005/8/layout/orgChart1"/>
    <dgm:cxn modelId="{D51D713D-17B7-4524-8C08-4EC6E443F6E2}" type="presParOf" srcId="{64A9343C-9D19-4532-A4AE-EEC0DFFF72E6}" destId="{E5BBDCC3-40B4-4D62-9BA6-D1CDADE1DC21}" srcOrd="2" destOrd="0" presId="urn:microsoft.com/office/officeart/2005/8/layout/orgChart1"/>
    <dgm:cxn modelId="{88CAC48F-4F63-40EF-A673-1DAE155C6D18}" type="presParOf" srcId="{880A828F-198E-45AC-97AD-2C19A90555AA}" destId="{F04B8701-B4C7-48E6-AD12-C48EA73EFF53}" srcOrd="2" destOrd="0" presId="urn:microsoft.com/office/officeart/2005/8/layout/orgChart1"/>
    <dgm:cxn modelId="{87A848D6-E06D-4951-B785-879AD733BD6D}" type="presParOf" srcId="{43404F70-1168-4CD2-95F7-447C9E84DC84}" destId="{13652720-2B17-4F05-9A10-D87F0E1CCAEA}" srcOrd="2" destOrd="0" presId="urn:microsoft.com/office/officeart/2005/8/layout/orgChart1"/>
    <dgm:cxn modelId="{9E7900DD-2446-4C2E-9982-B4E75950523C}" type="presParOf" srcId="{619986BB-82DF-4F64-86A6-CA23E56FBF14}" destId="{053A4799-14AC-4980-8A7C-9C46CFFFE7F0}" srcOrd="4" destOrd="0" presId="urn:microsoft.com/office/officeart/2005/8/layout/orgChart1"/>
    <dgm:cxn modelId="{F024C192-1D30-4CAF-87C8-524B017893D7}" type="presParOf" srcId="{619986BB-82DF-4F64-86A6-CA23E56FBF14}" destId="{9F4D6FC0-2E30-4F7C-BE42-FA56476F9610}" srcOrd="5" destOrd="0" presId="urn:microsoft.com/office/officeart/2005/8/layout/orgChart1"/>
    <dgm:cxn modelId="{85AED4DF-0CC7-4B02-ABD1-8A32370029FB}" type="presParOf" srcId="{9F4D6FC0-2E30-4F7C-BE42-FA56476F9610}" destId="{689036B0-DD9F-4911-8FE5-F7667940E8FD}" srcOrd="0" destOrd="0" presId="urn:microsoft.com/office/officeart/2005/8/layout/orgChart1"/>
    <dgm:cxn modelId="{F0F87199-1E63-46D0-89F1-82312F8FC564}" type="presParOf" srcId="{689036B0-DD9F-4911-8FE5-F7667940E8FD}" destId="{0C5D1D9D-98D8-4863-838C-350F77451E05}" srcOrd="0" destOrd="0" presId="urn:microsoft.com/office/officeart/2005/8/layout/orgChart1"/>
    <dgm:cxn modelId="{C4918DC9-E487-4A68-B11E-4148357ABB75}" type="presParOf" srcId="{689036B0-DD9F-4911-8FE5-F7667940E8FD}" destId="{48A832CC-7CF7-4676-937C-3F28661FB83B}" srcOrd="1" destOrd="0" presId="urn:microsoft.com/office/officeart/2005/8/layout/orgChart1"/>
    <dgm:cxn modelId="{8886DBED-E132-4466-8821-52E7B9C063FF}" type="presParOf" srcId="{9F4D6FC0-2E30-4F7C-BE42-FA56476F9610}" destId="{D9D96F65-17D8-4D00-803A-ABA3D3496537}" srcOrd="1" destOrd="0" presId="urn:microsoft.com/office/officeart/2005/8/layout/orgChart1"/>
    <dgm:cxn modelId="{23731CFC-0E87-49A9-A844-81022CD77072}" type="presParOf" srcId="{D9D96F65-17D8-4D00-803A-ABA3D3496537}" destId="{8E6E87B0-5F35-4AD6-BA99-8E3CCF6FDCE0}" srcOrd="0" destOrd="0" presId="urn:microsoft.com/office/officeart/2005/8/layout/orgChart1"/>
    <dgm:cxn modelId="{B98B5D17-EA7F-4E79-A2FE-40043D6265C0}" type="presParOf" srcId="{D9D96F65-17D8-4D00-803A-ABA3D3496537}" destId="{11F6B3C4-25D8-45E1-A9AF-565DCF7F2D84}" srcOrd="1" destOrd="0" presId="urn:microsoft.com/office/officeart/2005/8/layout/orgChart1"/>
    <dgm:cxn modelId="{A5D77EC9-12C5-49DF-A1EE-EDBF0C8A69E8}" type="presParOf" srcId="{11F6B3C4-25D8-45E1-A9AF-565DCF7F2D84}" destId="{3B706DDD-3937-4B00-845A-5DE3BF90D7E3}" srcOrd="0" destOrd="0" presId="urn:microsoft.com/office/officeart/2005/8/layout/orgChart1"/>
    <dgm:cxn modelId="{492B375D-5600-4660-A960-0AC99ED60683}" type="presParOf" srcId="{3B706DDD-3937-4B00-845A-5DE3BF90D7E3}" destId="{AEE63172-E062-4FC6-B966-ECBC245AB8FC}" srcOrd="0" destOrd="0" presId="urn:microsoft.com/office/officeart/2005/8/layout/orgChart1"/>
    <dgm:cxn modelId="{0E48A4EE-5F12-44C9-8103-516218F97DDF}" type="presParOf" srcId="{3B706DDD-3937-4B00-845A-5DE3BF90D7E3}" destId="{59799AF1-85E4-40FA-A4D0-6647B909CD95}" srcOrd="1" destOrd="0" presId="urn:microsoft.com/office/officeart/2005/8/layout/orgChart1"/>
    <dgm:cxn modelId="{09BD0878-0A05-43AB-885F-3270261B15E0}" type="presParOf" srcId="{11F6B3C4-25D8-45E1-A9AF-565DCF7F2D84}" destId="{69F22165-A63D-4170-9638-36382EDD0385}" srcOrd="1" destOrd="0" presId="urn:microsoft.com/office/officeart/2005/8/layout/orgChart1"/>
    <dgm:cxn modelId="{F7244EB9-28D5-4706-9EE6-52AA64C85684}" type="presParOf" srcId="{11F6B3C4-25D8-45E1-A9AF-565DCF7F2D84}" destId="{E1D1BD5D-0FC2-4630-8D76-8B4CEDC6891E}" srcOrd="2" destOrd="0" presId="urn:microsoft.com/office/officeart/2005/8/layout/orgChart1"/>
    <dgm:cxn modelId="{A3184EA0-C0C9-433D-8AA4-8B25DF1565C7}" type="presParOf" srcId="{9F4D6FC0-2E30-4F7C-BE42-FA56476F9610}" destId="{EC55B33B-89A2-452D-82B9-114E919A6BBE}" srcOrd="2" destOrd="0" presId="urn:microsoft.com/office/officeart/2005/8/layout/orgChart1"/>
    <dgm:cxn modelId="{3001A524-DAA2-46F4-9B01-F45F24FF5965}" type="presParOf" srcId="{2B5B2C9A-6B0F-47BD-8CC2-6DE275E1B612}" destId="{F92D215B-FAE9-45F7-BBFE-4871CA44D10B}" srcOrd="2" destOrd="0" presId="urn:microsoft.com/office/officeart/2005/8/layout/orgChart1"/>
    <dgm:cxn modelId="{B444A3D2-E4AF-471F-A206-D107261A6F52}" type="presParOf" srcId="{9AEB6706-81FF-43D4-A2DF-98799CECF69C}" destId="{86646D71-FC62-47F8-AF34-2B006BA283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E87B0-5F35-4AD6-BA99-8E3CCF6FDCE0}">
      <dsp:nvSpPr>
        <dsp:cNvPr id="0" name=""/>
        <dsp:cNvSpPr/>
      </dsp:nvSpPr>
      <dsp:spPr>
        <a:xfrm>
          <a:off x="8089567" y="2439120"/>
          <a:ext cx="187129" cy="411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458"/>
              </a:lnTo>
              <a:lnTo>
                <a:pt x="187129" y="41145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A4799-14AC-4980-8A7C-9C46CFFFE7F0}">
      <dsp:nvSpPr>
        <dsp:cNvPr id="0" name=""/>
        <dsp:cNvSpPr/>
      </dsp:nvSpPr>
      <dsp:spPr>
        <a:xfrm>
          <a:off x="6521346" y="1548237"/>
          <a:ext cx="2067232" cy="18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19"/>
              </a:lnTo>
              <a:lnTo>
                <a:pt x="2067232" y="93919"/>
              </a:lnTo>
              <a:lnTo>
                <a:pt x="2067232" y="1878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C1EA2-D41A-47CD-AF87-DEA551DA97B0}">
      <dsp:nvSpPr>
        <dsp:cNvPr id="0" name=""/>
        <dsp:cNvSpPr/>
      </dsp:nvSpPr>
      <dsp:spPr>
        <a:xfrm>
          <a:off x="6848679" y="2997938"/>
          <a:ext cx="335937" cy="2675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612"/>
              </a:lnTo>
              <a:lnTo>
                <a:pt x="335937" y="26756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75551-FCD5-4F46-8A35-014F422E2BFC}">
      <dsp:nvSpPr>
        <dsp:cNvPr id="0" name=""/>
        <dsp:cNvSpPr/>
      </dsp:nvSpPr>
      <dsp:spPr>
        <a:xfrm>
          <a:off x="6848679" y="2997938"/>
          <a:ext cx="287233" cy="102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054"/>
              </a:lnTo>
              <a:lnTo>
                <a:pt x="287233" y="102305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8B848-0F4E-4243-874C-CEC33821795C}">
      <dsp:nvSpPr>
        <dsp:cNvPr id="0" name=""/>
        <dsp:cNvSpPr/>
      </dsp:nvSpPr>
      <dsp:spPr>
        <a:xfrm>
          <a:off x="6768543" y="2362861"/>
          <a:ext cx="437925" cy="18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19"/>
              </a:lnTo>
              <a:lnTo>
                <a:pt x="437925" y="93919"/>
              </a:lnTo>
              <a:lnTo>
                <a:pt x="437925" y="1878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07263-E1D5-486F-B168-2D49BD5AE24B}">
      <dsp:nvSpPr>
        <dsp:cNvPr id="0" name=""/>
        <dsp:cNvSpPr/>
      </dsp:nvSpPr>
      <dsp:spPr>
        <a:xfrm>
          <a:off x="5525691" y="2997938"/>
          <a:ext cx="91440" cy="2296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6766"/>
              </a:lnTo>
              <a:lnTo>
                <a:pt x="135600" y="229676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10D42-1233-4F80-A4EE-2ED36C588101}">
      <dsp:nvSpPr>
        <dsp:cNvPr id="0" name=""/>
        <dsp:cNvSpPr/>
      </dsp:nvSpPr>
      <dsp:spPr>
        <a:xfrm>
          <a:off x="5571411" y="2997938"/>
          <a:ext cx="128476" cy="720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897"/>
              </a:lnTo>
              <a:lnTo>
                <a:pt x="128476" y="72089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F4E5F-6F76-49E8-AA14-DBD1AFEBAA6E}">
      <dsp:nvSpPr>
        <dsp:cNvPr id="0" name=""/>
        <dsp:cNvSpPr/>
      </dsp:nvSpPr>
      <dsp:spPr>
        <a:xfrm>
          <a:off x="5964966" y="2362861"/>
          <a:ext cx="803577" cy="187839"/>
        </a:xfrm>
        <a:custGeom>
          <a:avLst/>
          <a:gdLst/>
          <a:ahLst/>
          <a:cxnLst/>
          <a:rect l="0" t="0" r="0" b="0"/>
          <a:pathLst>
            <a:path>
              <a:moveTo>
                <a:pt x="803577" y="0"/>
              </a:moveTo>
              <a:lnTo>
                <a:pt x="803577" y="93919"/>
              </a:lnTo>
              <a:lnTo>
                <a:pt x="0" y="93919"/>
              </a:lnTo>
              <a:lnTo>
                <a:pt x="0" y="1878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64B56-9848-457F-B2CE-DD439B5608B2}">
      <dsp:nvSpPr>
        <dsp:cNvPr id="0" name=""/>
        <dsp:cNvSpPr/>
      </dsp:nvSpPr>
      <dsp:spPr>
        <a:xfrm>
          <a:off x="6521346" y="1548237"/>
          <a:ext cx="247196" cy="18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19"/>
              </a:lnTo>
              <a:lnTo>
                <a:pt x="247196" y="93919"/>
              </a:lnTo>
              <a:lnTo>
                <a:pt x="247196" y="1878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DABF5-0092-4FEF-91C3-8A57E3AFA60D}">
      <dsp:nvSpPr>
        <dsp:cNvPr id="0" name=""/>
        <dsp:cNvSpPr/>
      </dsp:nvSpPr>
      <dsp:spPr>
        <a:xfrm>
          <a:off x="4131668" y="2183314"/>
          <a:ext cx="93676" cy="691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862"/>
              </a:lnTo>
              <a:lnTo>
                <a:pt x="93676" y="69186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6BAC0-66A1-41F6-85A9-924A58243F17}">
      <dsp:nvSpPr>
        <dsp:cNvPr id="0" name=""/>
        <dsp:cNvSpPr/>
      </dsp:nvSpPr>
      <dsp:spPr>
        <a:xfrm>
          <a:off x="4763664" y="1548237"/>
          <a:ext cx="1757682" cy="187839"/>
        </a:xfrm>
        <a:custGeom>
          <a:avLst/>
          <a:gdLst/>
          <a:ahLst/>
          <a:cxnLst/>
          <a:rect l="0" t="0" r="0" b="0"/>
          <a:pathLst>
            <a:path>
              <a:moveTo>
                <a:pt x="1757682" y="0"/>
              </a:moveTo>
              <a:lnTo>
                <a:pt x="1757682" y="93919"/>
              </a:lnTo>
              <a:lnTo>
                <a:pt x="0" y="93919"/>
              </a:lnTo>
              <a:lnTo>
                <a:pt x="0" y="1878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50562-6A9E-4137-83E5-089DBDE9C568}">
      <dsp:nvSpPr>
        <dsp:cNvPr id="0" name=""/>
        <dsp:cNvSpPr/>
      </dsp:nvSpPr>
      <dsp:spPr>
        <a:xfrm>
          <a:off x="4584161" y="660323"/>
          <a:ext cx="1937185" cy="387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027"/>
              </a:lnTo>
              <a:lnTo>
                <a:pt x="1937185" y="294027"/>
              </a:lnTo>
              <a:lnTo>
                <a:pt x="1937185" y="3879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EFE37-646D-4E9D-9845-C3B350456AFD}">
      <dsp:nvSpPr>
        <dsp:cNvPr id="0" name=""/>
        <dsp:cNvSpPr/>
      </dsp:nvSpPr>
      <dsp:spPr>
        <a:xfrm>
          <a:off x="3063898" y="3261951"/>
          <a:ext cx="162267" cy="513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987"/>
              </a:lnTo>
              <a:lnTo>
                <a:pt x="162267" y="51398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95F8E-3302-4620-9E0A-A0CB89258F28}">
      <dsp:nvSpPr>
        <dsp:cNvPr id="0" name=""/>
        <dsp:cNvSpPr/>
      </dsp:nvSpPr>
      <dsp:spPr>
        <a:xfrm>
          <a:off x="2633532" y="2412903"/>
          <a:ext cx="863080" cy="18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19"/>
              </a:lnTo>
              <a:lnTo>
                <a:pt x="863080" y="93919"/>
              </a:lnTo>
              <a:lnTo>
                <a:pt x="863080" y="1878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035E8-EC8C-4598-81EC-42665BD8E979}">
      <dsp:nvSpPr>
        <dsp:cNvPr id="0" name=""/>
        <dsp:cNvSpPr/>
      </dsp:nvSpPr>
      <dsp:spPr>
        <a:xfrm>
          <a:off x="1641137" y="3263503"/>
          <a:ext cx="159173" cy="493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298"/>
              </a:lnTo>
              <a:lnTo>
                <a:pt x="159173" y="49329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1C262-4B11-4227-A93F-CC375B70650F}">
      <dsp:nvSpPr>
        <dsp:cNvPr id="0" name=""/>
        <dsp:cNvSpPr/>
      </dsp:nvSpPr>
      <dsp:spPr>
        <a:xfrm>
          <a:off x="2065601" y="2412903"/>
          <a:ext cx="567930" cy="187839"/>
        </a:xfrm>
        <a:custGeom>
          <a:avLst/>
          <a:gdLst/>
          <a:ahLst/>
          <a:cxnLst/>
          <a:rect l="0" t="0" r="0" b="0"/>
          <a:pathLst>
            <a:path>
              <a:moveTo>
                <a:pt x="567930" y="0"/>
              </a:moveTo>
              <a:lnTo>
                <a:pt x="567930" y="93919"/>
              </a:lnTo>
              <a:lnTo>
                <a:pt x="0" y="93919"/>
              </a:lnTo>
              <a:lnTo>
                <a:pt x="0" y="1878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484AE-E671-40F0-B371-B34BCCC353A3}">
      <dsp:nvSpPr>
        <dsp:cNvPr id="0" name=""/>
        <dsp:cNvSpPr/>
      </dsp:nvSpPr>
      <dsp:spPr>
        <a:xfrm>
          <a:off x="1717787" y="1777826"/>
          <a:ext cx="915744" cy="18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19"/>
              </a:lnTo>
              <a:lnTo>
                <a:pt x="915744" y="93919"/>
              </a:lnTo>
              <a:lnTo>
                <a:pt x="915744" y="1878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1D3AF-37D8-44BF-9AF2-154B40A5C470}">
      <dsp:nvSpPr>
        <dsp:cNvPr id="0" name=""/>
        <dsp:cNvSpPr/>
      </dsp:nvSpPr>
      <dsp:spPr>
        <a:xfrm>
          <a:off x="157180" y="2412903"/>
          <a:ext cx="91440" cy="411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458"/>
              </a:lnTo>
              <a:lnTo>
                <a:pt x="133055" y="41145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FD1EC-8ECC-451B-81DE-79260C8306D8}">
      <dsp:nvSpPr>
        <dsp:cNvPr id="0" name=""/>
        <dsp:cNvSpPr/>
      </dsp:nvSpPr>
      <dsp:spPr>
        <a:xfrm>
          <a:off x="659794" y="1777826"/>
          <a:ext cx="1057993" cy="187839"/>
        </a:xfrm>
        <a:custGeom>
          <a:avLst/>
          <a:gdLst/>
          <a:ahLst/>
          <a:cxnLst/>
          <a:rect l="0" t="0" r="0" b="0"/>
          <a:pathLst>
            <a:path>
              <a:moveTo>
                <a:pt x="1057993" y="0"/>
              </a:moveTo>
              <a:lnTo>
                <a:pt x="1057993" y="93919"/>
              </a:lnTo>
              <a:lnTo>
                <a:pt x="0" y="93919"/>
              </a:lnTo>
              <a:lnTo>
                <a:pt x="0" y="1878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620DE-617F-43A3-BAF1-932857AECD75}">
      <dsp:nvSpPr>
        <dsp:cNvPr id="0" name=""/>
        <dsp:cNvSpPr/>
      </dsp:nvSpPr>
      <dsp:spPr>
        <a:xfrm>
          <a:off x="1717787" y="660323"/>
          <a:ext cx="2866374" cy="387946"/>
        </a:xfrm>
        <a:custGeom>
          <a:avLst/>
          <a:gdLst/>
          <a:ahLst/>
          <a:cxnLst/>
          <a:rect l="0" t="0" r="0" b="0"/>
          <a:pathLst>
            <a:path>
              <a:moveTo>
                <a:pt x="2866374" y="0"/>
              </a:moveTo>
              <a:lnTo>
                <a:pt x="2866374" y="294027"/>
              </a:lnTo>
              <a:lnTo>
                <a:pt x="0" y="294027"/>
              </a:lnTo>
              <a:lnTo>
                <a:pt x="0" y="3879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F7CA8-EBDD-4299-8712-36D8A4FEA428}">
      <dsp:nvSpPr>
        <dsp:cNvPr id="0" name=""/>
        <dsp:cNvSpPr/>
      </dsp:nvSpPr>
      <dsp:spPr>
        <a:xfrm>
          <a:off x="3813478" y="275105"/>
          <a:ext cx="1541367" cy="3852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/>
            <a:t>PROJEKT</a:t>
          </a:r>
        </a:p>
      </dsp:txBody>
      <dsp:txXfrm>
        <a:off x="3813478" y="275105"/>
        <a:ext cx="1541367" cy="385218"/>
      </dsp:txXfrm>
    </dsp:sp>
    <dsp:sp modelId="{BEA34AC1-A2A1-4499-B4E2-BF85ED511AD2}">
      <dsp:nvSpPr>
        <dsp:cNvPr id="0" name=""/>
        <dsp:cNvSpPr/>
      </dsp:nvSpPr>
      <dsp:spPr>
        <a:xfrm>
          <a:off x="546965" y="1048270"/>
          <a:ext cx="2341644" cy="72955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/>
            <a:t>koszt całkowity &lt;  5 mln euro</a:t>
          </a:r>
        </a:p>
      </dsp:txBody>
      <dsp:txXfrm>
        <a:off x="546965" y="1048270"/>
        <a:ext cx="2341644" cy="729555"/>
      </dsp:txXfrm>
    </dsp:sp>
    <dsp:sp modelId="{69D337E6-8C9A-4853-B4CC-16DEC0D83E2B}">
      <dsp:nvSpPr>
        <dsp:cNvPr id="0" name=""/>
        <dsp:cNvSpPr/>
      </dsp:nvSpPr>
      <dsp:spPr>
        <a:xfrm>
          <a:off x="88677" y="1965666"/>
          <a:ext cx="1142234" cy="4472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bez pomocy pblicznej</a:t>
          </a:r>
        </a:p>
      </dsp:txBody>
      <dsp:txXfrm>
        <a:off x="88677" y="1965666"/>
        <a:ext cx="1142234" cy="447237"/>
      </dsp:txXfrm>
    </dsp:sp>
    <dsp:sp modelId="{B1F24FF8-EE68-43B3-B0AB-C23E1FE59443}">
      <dsp:nvSpPr>
        <dsp:cNvPr id="0" name=""/>
        <dsp:cNvSpPr/>
      </dsp:nvSpPr>
      <dsp:spPr>
        <a:xfrm>
          <a:off x="290235" y="2600742"/>
          <a:ext cx="1056946" cy="44723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VAT</a:t>
          </a:r>
          <a:br>
            <a:rPr lang="pl-PL" sz="1000" b="0" kern="1200"/>
          </a:br>
          <a:r>
            <a:rPr lang="pl-PL" sz="1000" b="0" kern="1200"/>
            <a:t> kwali.</a:t>
          </a:r>
        </a:p>
      </dsp:txBody>
      <dsp:txXfrm>
        <a:off x="445021" y="2666238"/>
        <a:ext cx="747374" cy="316245"/>
      </dsp:txXfrm>
    </dsp:sp>
    <dsp:sp modelId="{8D096099-256D-4865-81E1-9F66C7B423D8}">
      <dsp:nvSpPr>
        <dsp:cNvPr id="0" name=""/>
        <dsp:cNvSpPr/>
      </dsp:nvSpPr>
      <dsp:spPr>
        <a:xfrm>
          <a:off x="1988898" y="1965666"/>
          <a:ext cx="1289268" cy="4472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z pomoca </a:t>
          </a:r>
          <a:br>
            <a:rPr lang="pl-PL" sz="1000" b="0" kern="1200"/>
          </a:br>
          <a:r>
            <a:rPr lang="pl-PL" sz="1000" b="0" kern="1200"/>
            <a:t>publiczną</a:t>
          </a:r>
        </a:p>
      </dsp:txBody>
      <dsp:txXfrm>
        <a:off x="1988898" y="1965666"/>
        <a:ext cx="1289268" cy="447237"/>
      </dsp:txXfrm>
    </dsp:sp>
    <dsp:sp modelId="{9448AD9D-0975-43B9-BEEF-D21CEA1D8D9B}">
      <dsp:nvSpPr>
        <dsp:cNvPr id="0" name=""/>
        <dsp:cNvSpPr/>
      </dsp:nvSpPr>
      <dsp:spPr>
        <a:xfrm>
          <a:off x="1535021" y="2600742"/>
          <a:ext cx="1061159" cy="66276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VAT można odyskać</a:t>
          </a:r>
        </a:p>
      </dsp:txBody>
      <dsp:txXfrm>
        <a:off x="1535021" y="2600742"/>
        <a:ext cx="1061159" cy="662760"/>
      </dsp:txXfrm>
    </dsp:sp>
    <dsp:sp modelId="{52B02B12-B3AC-461A-B487-018644A9C834}">
      <dsp:nvSpPr>
        <dsp:cNvPr id="0" name=""/>
        <dsp:cNvSpPr/>
      </dsp:nvSpPr>
      <dsp:spPr>
        <a:xfrm>
          <a:off x="1800311" y="3451343"/>
          <a:ext cx="1238015" cy="6109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VAT niekwali.</a:t>
          </a:r>
        </a:p>
      </dsp:txBody>
      <dsp:txXfrm>
        <a:off x="1981614" y="3540810"/>
        <a:ext cx="875409" cy="431982"/>
      </dsp:txXfrm>
    </dsp:sp>
    <dsp:sp modelId="{07229139-3FF1-480D-AE7F-6E7B989FE43B}">
      <dsp:nvSpPr>
        <dsp:cNvPr id="0" name=""/>
        <dsp:cNvSpPr/>
      </dsp:nvSpPr>
      <dsp:spPr>
        <a:xfrm>
          <a:off x="2955719" y="2600742"/>
          <a:ext cx="1081786" cy="6612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VAT nie można odzyskać </a:t>
          </a:r>
        </a:p>
      </dsp:txBody>
      <dsp:txXfrm>
        <a:off x="2955719" y="2600742"/>
        <a:ext cx="1081786" cy="661208"/>
      </dsp:txXfrm>
    </dsp:sp>
    <dsp:sp modelId="{B406D975-A190-4181-9EA4-406129E3B724}">
      <dsp:nvSpPr>
        <dsp:cNvPr id="0" name=""/>
        <dsp:cNvSpPr/>
      </dsp:nvSpPr>
      <dsp:spPr>
        <a:xfrm>
          <a:off x="3226166" y="3449791"/>
          <a:ext cx="1075828" cy="65229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VAT kwali.</a:t>
          </a:r>
        </a:p>
      </dsp:txBody>
      <dsp:txXfrm>
        <a:off x="3383717" y="3545317"/>
        <a:ext cx="760726" cy="461243"/>
      </dsp:txXfrm>
    </dsp:sp>
    <dsp:sp modelId="{538A3D59-8622-421E-80AA-855893874F56}">
      <dsp:nvSpPr>
        <dsp:cNvPr id="0" name=""/>
        <dsp:cNvSpPr/>
      </dsp:nvSpPr>
      <dsp:spPr>
        <a:xfrm>
          <a:off x="5294521" y="1048270"/>
          <a:ext cx="2453650" cy="4999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/>
            <a:t>koszt całkowity &gt;= 5  mln euro</a:t>
          </a:r>
        </a:p>
      </dsp:txBody>
      <dsp:txXfrm>
        <a:off x="5294521" y="1048270"/>
        <a:ext cx="2453650" cy="499966"/>
      </dsp:txXfrm>
    </dsp:sp>
    <dsp:sp modelId="{EA2F4BA7-02EE-4A95-9326-B97D9818583A}">
      <dsp:nvSpPr>
        <dsp:cNvPr id="0" name=""/>
        <dsp:cNvSpPr/>
      </dsp:nvSpPr>
      <dsp:spPr>
        <a:xfrm>
          <a:off x="3973669" y="1736076"/>
          <a:ext cx="1579990" cy="4472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VAT można odyskać w 100%:</a:t>
          </a:r>
        </a:p>
      </dsp:txBody>
      <dsp:txXfrm>
        <a:off x="3973669" y="1736076"/>
        <a:ext cx="1579990" cy="447237"/>
      </dsp:txXfrm>
    </dsp:sp>
    <dsp:sp modelId="{BD8F20F0-969F-4A02-86E1-B666A5501362}">
      <dsp:nvSpPr>
        <dsp:cNvPr id="0" name=""/>
        <dsp:cNvSpPr/>
      </dsp:nvSpPr>
      <dsp:spPr>
        <a:xfrm>
          <a:off x="4225345" y="2371153"/>
          <a:ext cx="1147735" cy="100804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VAT </a:t>
          </a:r>
          <a:br>
            <a:rPr lang="pl-PL" sz="1000" b="0" kern="1200"/>
          </a:br>
          <a:r>
            <a:rPr lang="pl-PL" sz="1000" b="0" kern="1200"/>
            <a:t>niekwali.</a:t>
          </a:r>
        </a:p>
      </dsp:txBody>
      <dsp:txXfrm>
        <a:off x="4393427" y="2518778"/>
        <a:ext cx="811571" cy="712795"/>
      </dsp:txXfrm>
    </dsp:sp>
    <dsp:sp modelId="{A9CAFF42-CC20-46C8-B7DA-CAC155B0D293}">
      <dsp:nvSpPr>
        <dsp:cNvPr id="0" name=""/>
        <dsp:cNvSpPr/>
      </dsp:nvSpPr>
      <dsp:spPr>
        <a:xfrm>
          <a:off x="5679145" y="1736076"/>
          <a:ext cx="2178796" cy="6267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VAT można odyskać częściowo:</a:t>
          </a:r>
        </a:p>
      </dsp:txBody>
      <dsp:txXfrm>
        <a:off x="5679145" y="1736076"/>
        <a:ext cx="2178796" cy="626784"/>
      </dsp:txXfrm>
    </dsp:sp>
    <dsp:sp modelId="{D3281DCD-A26E-4F3C-92AC-8E3EEFEE0152}">
      <dsp:nvSpPr>
        <dsp:cNvPr id="0" name=""/>
        <dsp:cNvSpPr/>
      </dsp:nvSpPr>
      <dsp:spPr>
        <a:xfrm>
          <a:off x="5473023" y="2550701"/>
          <a:ext cx="983885" cy="4472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2-20 %</a:t>
          </a:r>
        </a:p>
      </dsp:txBody>
      <dsp:txXfrm>
        <a:off x="5473023" y="2550701"/>
        <a:ext cx="983885" cy="447237"/>
      </dsp:txXfrm>
    </dsp:sp>
    <dsp:sp modelId="{98451C18-5AFB-429E-9F6B-A4B1D0DA9E25}">
      <dsp:nvSpPr>
        <dsp:cNvPr id="0" name=""/>
        <dsp:cNvSpPr/>
      </dsp:nvSpPr>
      <dsp:spPr>
        <a:xfrm>
          <a:off x="5699888" y="3185778"/>
          <a:ext cx="1114237" cy="10661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VAT niekwali.</a:t>
          </a:r>
          <a:br>
            <a:rPr lang="pl-PL" sz="1000" b="0" kern="1200"/>
          </a:br>
          <a:r>
            <a:rPr lang="pl-PL" sz="1000" b="0" kern="1200"/>
            <a:t>w 20%</a:t>
          </a:r>
        </a:p>
      </dsp:txBody>
      <dsp:txXfrm>
        <a:off x="5863064" y="3341907"/>
        <a:ext cx="787885" cy="753856"/>
      </dsp:txXfrm>
    </dsp:sp>
    <dsp:sp modelId="{8BD0F940-4921-4EB6-813B-15D2E1A0A8DD}">
      <dsp:nvSpPr>
        <dsp:cNvPr id="0" name=""/>
        <dsp:cNvSpPr/>
      </dsp:nvSpPr>
      <dsp:spPr>
        <a:xfrm>
          <a:off x="5661292" y="4936519"/>
          <a:ext cx="894474" cy="71637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VAT kwalifi. </a:t>
          </a:r>
          <a:br>
            <a:rPr lang="pl-PL" sz="1000" b="0" kern="1200"/>
          </a:br>
          <a:r>
            <a:rPr lang="pl-PL" sz="1000" b="0" kern="1200"/>
            <a:t>w 80%</a:t>
          </a:r>
        </a:p>
      </dsp:txBody>
      <dsp:txXfrm>
        <a:off x="5792285" y="5041429"/>
        <a:ext cx="632488" cy="506551"/>
      </dsp:txXfrm>
    </dsp:sp>
    <dsp:sp modelId="{B6DA2C62-2E47-42BC-86BA-BAE347E36722}">
      <dsp:nvSpPr>
        <dsp:cNvPr id="0" name=""/>
        <dsp:cNvSpPr/>
      </dsp:nvSpPr>
      <dsp:spPr>
        <a:xfrm>
          <a:off x="6759232" y="2550701"/>
          <a:ext cx="894474" cy="4472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 &gt;  20 %</a:t>
          </a:r>
        </a:p>
      </dsp:txBody>
      <dsp:txXfrm>
        <a:off x="6759232" y="2550701"/>
        <a:ext cx="894474" cy="447237"/>
      </dsp:txXfrm>
    </dsp:sp>
    <dsp:sp modelId="{7A562086-E44A-43E1-9499-E72AF4DF1318}">
      <dsp:nvSpPr>
        <dsp:cNvPr id="0" name=""/>
        <dsp:cNvSpPr/>
      </dsp:nvSpPr>
      <dsp:spPr>
        <a:xfrm>
          <a:off x="7135913" y="3331890"/>
          <a:ext cx="1423359" cy="13782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VAT </a:t>
          </a:r>
          <a:br>
            <a:rPr lang="pl-PL" sz="1000" b="0" kern="1200"/>
          </a:br>
          <a:r>
            <a:rPr lang="pl-PL" sz="1000" b="0" kern="1200"/>
            <a:t>niekwali. = wartość okreslona zgodnie z ustawą</a:t>
          </a:r>
        </a:p>
      </dsp:txBody>
      <dsp:txXfrm>
        <a:off x="7344359" y="3533723"/>
        <a:ext cx="1006467" cy="974539"/>
      </dsp:txXfrm>
    </dsp:sp>
    <dsp:sp modelId="{2698012E-FF8E-4912-830C-B51D6B039888}">
      <dsp:nvSpPr>
        <dsp:cNvPr id="0" name=""/>
        <dsp:cNvSpPr/>
      </dsp:nvSpPr>
      <dsp:spPr>
        <a:xfrm>
          <a:off x="7184617" y="5227036"/>
          <a:ext cx="1544327" cy="89302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VAT kwali.</a:t>
          </a:r>
          <a:br>
            <a:rPr lang="pl-PL" sz="1000" b="0" kern="1200"/>
          </a:br>
          <a:r>
            <a:rPr lang="pl-PL" sz="1000" b="0" kern="1200"/>
            <a:t>w pozostałej części</a:t>
          </a:r>
        </a:p>
      </dsp:txBody>
      <dsp:txXfrm>
        <a:off x="7410778" y="5357817"/>
        <a:ext cx="1092005" cy="631467"/>
      </dsp:txXfrm>
    </dsp:sp>
    <dsp:sp modelId="{0C5D1D9D-98D8-4863-838C-350F77451E05}">
      <dsp:nvSpPr>
        <dsp:cNvPr id="0" name=""/>
        <dsp:cNvSpPr/>
      </dsp:nvSpPr>
      <dsp:spPr>
        <a:xfrm>
          <a:off x="7964813" y="1736076"/>
          <a:ext cx="1247532" cy="7030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VAT nie można odzyskać </a:t>
          </a:r>
        </a:p>
      </dsp:txBody>
      <dsp:txXfrm>
        <a:off x="7964813" y="1736076"/>
        <a:ext cx="1247532" cy="703043"/>
      </dsp:txXfrm>
    </dsp:sp>
    <dsp:sp modelId="{AEE63172-E062-4FC6-B966-ECBC245AB8FC}">
      <dsp:nvSpPr>
        <dsp:cNvPr id="0" name=""/>
        <dsp:cNvSpPr/>
      </dsp:nvSpPr>
      <dsp:spPr>
        <a:xfrm>
          <a:off x="8276696" y="2626959"/>
          <a:ext cx="894474" cy="44723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kern="1200"/>
            <a:t>VAT kwali.</a:t>
          </a:r>
        </a:p>
      </dsp:txBody>
      <dsp:txXfrm>
        <a:off x="8407689" y="2692455"/>
        <a:ext cx="632488" cy="316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16.05.2023</a:t>
            </a:fld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16.05.2023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16.05.2023</a:t>
            </a:fld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2.11 Infrastruktura wodno-kanalizacyjna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4427909"/>
            <a:ext cx="7920037" cy="1513885"/>
          </a:xfrm>
        </p:spPr>
        <p:txBody>
          <a:bodyPr/>
          <a:lstStyle/>
          <a:p>
            <a:r>
              <a:rPr lang="pl-PL"/>
              <a:t>nabór nr FESL.02.11-IZ.01-005/23</a:t>
            </a:r>
            <a:r>
              <a:rPr lang="pl-PL" b="0"/>
              <a:t> </a:t>
            </a:r>
          </a:p>
          <a:p>
            <a:r>
              <a:rPr lang="pl-PL" b="0"/>
              <a:t>w ramach priorytetu FESL.02 Fundusze Europejskie na zielony rozwój</a:t>
            </a:r>
            <a:endParaRPr 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2023-05-17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23454"/>
            <a:ext cx="8640381" cy="1080119"/>
          </a:xfrm>
        </p:spPr>
        <p:txBody>
          <a:bodyPr>
            <a:normAutofit fontScale="90000"/>
          </a:bodyPr>
          <a:lstStyle/>
          <a:p>
            <a:r>
              <a:rPr lang="pl-PL" sz="2700">
                <a:latin typeface="+mn-lt"/>
              </a:rPr>
              <a:t>Działanie 2.11 </a:t>
            </a:r>
            <a:br>
              <a:rPr lang="pl-PL" sz="2700">
                <a:latin typeface="+mn-lt"/>
              </a:rPr>
            </a:br>
            <a:r>
              <a:rPr lang="pl-PL" sz="2700" b="0">
                <a:latin typeface="+mn-lt"/>
              </a:rPr>
              <a:t>Infrastruktura wodno-kanalizacyjna</a:t>
            </a:r>
            <a:br>
              <a:rPr lang="pl-PL" sz="2200" b="0"/>
            </a:br>
            <a:r>
              <a:rPr lang="pl-PL"/>
              <a:t> 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3281" y="1795170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>
                <a:ea typeface="Open Sans"/>
                <a:cs typeface="Open Sans"/>
              </a:rPr>
              <a:t>Kryteria oceny projektów – formalne ogólne, m.in.: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1025524" y="2555701"/>
            <a:ext cx="8784976" cy="415498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Termin złożenia wniosku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Kwalifikowalność podmiotowa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Kwalifikowalność przedmiotowa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Zgodność z zasadami dot. pomocy publicznej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Działania informacyjno-promocyjne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Zgodność z zasadami horyzontalnymi, w tym: zasadą DNSH, zasadą równości kobiet i mężczyzn, zasadą niedyskryminacji (w tym dostępności dla osób z niepełnosprawnością), z Kartą Praw Podstawowych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Kwalifikowalność wydatków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Poprawny dobór i oszacowanie wartości wskaźników</a:t>
            </a:r>
            <a:endParaRPr lang="pl-PL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24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23454"/>
            <a:ext cx="8640381" cy="1080119"/>
          </a:xfrm>
        </p:spPr>
        <p:txBody>
          <a:bodyPr>
            <a:normAutofit fontScale="90000"/>
          </a:bodyPr>
          <a:lstStyle/>
          <a:p>
            <a:r>
              <a:rPr lang="pl-PL" sz="2700">
                <a:latin typeface="+mn-lt"/>
              </a:rPr>
              <a:t>Działanie 2.11 </a:t>
            </a:r>
            <a:br>
              <a:rPr lang="pl-PL" sz="2700">
                <a:latin typeface="+mn-lt"/>
              </a:rPr>
            </a:br>
            <a:r>
              <a:rPr lang="pl-PL" sz="2700" b="0">
                <a:latin typeface="+mn-lt"/>
              </a:rPr>
              <a:t>Infrastruktura wodno-kanalizacyjna</a:t>
            </a:r>
            <a:br>
              <a:rPr lang="pl-PL" sz="2200" b="0"/>
            </a:br>
            <a:br>
              <a:rPr lang="pl-PL" sz="2200" b="0"/>
            </a:br>
            <a:r>
              <a:rPr lang="pl-PL"/>
              <a:t> 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3281" y="1795170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>
                <a:ea typeface="Open Sans"/>
                <a:cs typeface="Open Sans"/>
              </a:rPr>
              <a:t>Kryteria oceny projektów – formalne specyficzne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962132" y="2987844"/>
            <a:ext cx="8784976" cy="30469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Wielkość aglomeracji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Kwalifikowalność podmiotowa (aglomeracja </a:t>
            </a:r>
            <a:r>
              <a:rPr lang="pl-PL" sz="2400" err="1"/>
              <a:t>naruszeniowa</a:t>
            </a:r>
            <a:r>
              <a:rPr lang="pl-PL" sz="240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Zgodność projektu z Krajowym Programem Oczyszczania Ścieków Komunalnych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Sposób zagospodarowania komunalnych osadów ściekowych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Lokalizacja całości inwestycji na obszarze wyznaczonej aglomeracji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Komplementarny charakter przedsięwzięć z zakresu zaopatrzenia w wodę</a:t>
            </a:r>
          </a:p>
        </p:txBody>
      </p:sp>
    </p:spTree>
    <p:extLst>
      <p:ext uri="{BB962C8B-B14F-4D97-AF65-F5344CB8AC3E}">
        <p14:creationId xmlns:p14="http://schemas.microsoft.com/office/powerpoint/2010/main" val="147860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Metodyka kryteriów oceny projektów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431882" y="1688279"/>
            <a:ext cx="7827665" cy="115556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merytoryczne 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491" y="3098128"/>
            <a:ext cx="3150167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800"/>
              <a:t>Obligatoryjne (0/1) </a:t>
            </a:r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6109380" y="3098128"/>
            <a:ext cx="3150167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Punktowe</a:t>
            </a:r>
          </a:p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(Premiujące) </a:t>
            </a:r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DCFB69AF-570C-42D1-8DA3-7457E4ABD03A}"/>
              </a:ext>
            </a:extLst>
          </p:cNvPr>
          <p:cNvSpPr txBox="1">
            <a:spLocks/>
          </p:cNvSpPr>
          <p:nvPr/>
        </p:nvSpPr>
        <p:spPr>
          <a:xfrm>
            <a:off x="499891" y="4521511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 </a:t>
            </a: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B6B9E703-1D3D-4670-A04D-0D54FA45E04B}"/>
              </a:ext>
            </a:extLst>
          </p:cNvPr>
          <p:cNvSpPr txBox="1">
            <a:spLocks/>
          </p:cNvSpPr>
          <p:nvPr/>
        </p:nvSpPr>
        <p:spPr>
          <a:xfrm>
            <a:off x="2962574" y="4521511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  </a:t>
            </a:r>
          </a:p>
        </p:txBody>
      </p:sp>
      <p:sp>
        <p:nvSpPr>
          <p:cNvPr id="11" name="Symbol zastępczy zawartości 7">
            <a:extLst>
              <a:ext uri="{FF2B5EF4-FFF2-40B4-BE49-F238E27FC236}">
                <a16:creationId xmlns:a16="http://schemas.microsoft.com/office/drawing/2014/main" id="{6CF7DDE6-5602-4739-9B47-F4D6320C3D62}"/>
              </a:ext>
            </a:extLst>
          </p:cNvPr>
          <p:cNvSpPr txBox="1">
            <a:spLocks/>
          </p:cNvSpPr>
          <p:nvPr/>
        </p:nvSpPr>
        <p:spPr>
          <a:xfrm>
            <a:off x="5425257" y="4554815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 </a:t>
            </a:r>
          </a:p>
        </p:txBody>
      </p:sp>
      <p:sp>
        <p:nvSpPr>
          <p:cNvPr id="12" name="Symbol zastępczy zawartości 7">
            <a:extLst>
              <a:ext uri="{FF2B5EF4-FFF2-40B4-BE49-F238E27FC236}">
                <a16:creationId xmlns:a16="http://schemas.microsoft.com/office/drawing/2014/main" id="{E6672A1B-DD88-4678-8053-C90F241F8D32}"/>
              </a:ext>
            </a:extLst>
          </p:cNvPr>
          <p:cNvSpPr txBox="1">
            <a:spLocks/>
          </p:cNvSpPr>
          <p:nvPr/>
        </p:nvSpPr>
        <p:spPr>
          <a:xfrm>
            <a:off x="7850320" y="4524670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 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F5AF24F-D00E-6C59-D97E-F0636D5792B4}"/>
              </a:ext>
            </a:extLst>
          </p:cNvPr>
          <p:cNvSpPr txBox="1"/>
          <p:nvPr/>
        </p:nvSpPr>
        <p:spPr>
          <a:xfrm>
            <a:off x="1137188" y="6269499"/>
            <a:ext cx="799024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 b="1">
                <a:solidFill>
                  <a:srgbClr val="002073"/>
                </a:solidFill>
                <a:cs typeface="Calibri"/>
              </a:rPr>
              <a:t>Załącznik do Regulaminu – 4a warunki specyficzne dla naboru</a:t>
            </a:r>
          </a:p>
        </p:txBody>
      </p:sp>
    </p:spTree>
    <p:extLst>
      <p:ext uri="{BB962C8B-B14F-4D97-AF65-F5344CB8AC3E}">
        <p14:creationId xmlns:p14="http://schemas.microsoft.com/office/powerpoint/2010/main" val="34909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23454"/>
            <a:ext cx="8640381" cy="1080119"/>
          </a:xfrm>
        </p:spPr>
        <p:txBody>
          <a:bodyPr>
            <a:normAutofit fontScale="90000"/>
          </a:bodyPr>
          <a:lstStyle/>
          <a:p>
            <a:r>
              <a:rPr lang="pl-PL" sz="2700">
                <a:latin typeface="+mn-lt"/>
              </a:rPr>
              <a:t>Działanie 2.11 </a:t>
            </a:r>
            <a:br>
              <a:rPr lang="pl-PL" sz="2700">
                <a:latin typeface="+mn-lt"/>
              </a:rPr>
            </a:br>
            <a:r>
              <a:rPr lang="pl-PL" sz="2700" b="0">
                <a:latin typeface="+mn-lt"/>
              </a:rPr>
              <a:t>Infrastruktura wodno-kanalizacyjna</a:t>
            </a:r>
            <a:br>
              <a:rPr lang="pl-PL" sz="2200" b="0"/>
            </a:br>
            <a:r>
              <a:rPr lang="pl-PL"/>
              <a:t> 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3281" y="1795170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>
                <a:ea typeface="Open Sans"/>
                <a:cs typeface="Open Sans"/>
              </a:rPr>
              <a:t>Kryteria oceny projektów – merytoryczne ogólne, m.in.: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962132" y="2987844"/>
            <a:ext cx="8784976" cy="415498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Właściwie przygotowana analiza finansowa i ekonomiczna 0/1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Efektywność inwestycji 0/1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Stabilność finansowa i organizacyjna wnioskodawcy 0/1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Realność wskaźników projektu 0/1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Stopień przygotowania inwestycji do realizacji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Zasięg oddziaływania projektu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Wpływ projektu na realizację celów środowiskowych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Zastosowanie zasad Nowego Europejskiego </a:t>
            </a:r>
            <a:r>
              <a:rPr lang="pl-PL" sz="2400" err="1"/>
              <a:t>Bauhausu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Realizacja projektu w formie partnerstwa publiczno-prywatnego lub ESCO</a:t>
            </a:r>
            <a:endParaRPr lang="pl-PL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Zastosowanie „zielonych zamówień”</a:t>
            </a:r>
            <a:endParaRPr lang="pl-PL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545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23454"/>
            <a:ext cx="8640381" cy="1080119"/>
          </a:xfrm>
        </p:spPr>
        <p:txBody>
          <a:bodyPr>
            <a:normAutofit fontScale="90000"/>
          </a:bodyPr>
          <a:lstStyle/>
          <a:p>
            <a:r>
              <a:rPr lang="pl-PL" sz="2700">
                <a:latin typeface="+mn-lt"/>
              </a:rPr>
              <a:t>Działanie 2.11 </a:t>
            </a:r>
            <a:br>
              <a:rPr lang="pl-PL" sz="2700">
                <a:latin typeface="+mn-lt"/>
              </a:rPr>
            </a:br>
            <a:r>
              <a:rPr lang="pl-PL" sz="2700" b="0">
                <a:latin typeface="+mn-lt"/>
              </a:rPr>
              <a:t>Infrastruktura wodno-kanalizacyjna</a:t>
            </a:r>
            <a:br>
              <a:rPr lang="pl-PL" sz="2200" b="0"/>
            </a:br>
            <a:r>
              <a:rPr lang="pl-PL"/>
              <a:t> 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0929" y="1452269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>
                <a:ea typeface="Open Sans"/>
                <a:cs typeface="Open Sans"/>
              </a:rPr>
              <a:t>Kryteria oceny projektów – merytoryczne specyficzne, m.in.: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880929" y="2078547"/>
            <a:ext cx="8784976" cy="378565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Podwyższony standard oczyszczania (0/1)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Odporność na zmiany klimatu (0/1)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Stopień skanalizowania aglomeracji (w %) w wyniku realizacji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Koncentracja projektu na realizacji Dyrektywy 91/271/EWG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Efektywne zarządzanie systemem kanalizacyjnym / wodociągowym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Kompleksowość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Sposób wykorzystania osadów ściekowych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/>
              <a:t>Projekt realizowany na Obszarach Strategicznej Interwencji (jeśli dotyczy) </a:t>
            </a:r>
          </a:p>
        </p:txBody>
      </p:sp>
    </p:spTree>
    <p:extLst>
      <p:ext uri="{BB962C8B-B14F-4D97-AF65-F5344CB8AC3E}">
        <p14:creationId xmlns:p14="http://schemas.microsoft.com/office/powerpoint/2010/main" val="258025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42901"/>
            <a:ext cx="8640381" cy="895350"/>
          </a:xfrm>
        </p:spPr>
        <p:txBody>
          <a:bodyPr>
            <a:normAutofit/>
          </a:bodyPr>
          <a:lstStyle/>
          <a:p>
            <a:pPr algn="ctr"/>
            <a:r>
              <a:rPr lang="pl-PL"/>
              <a:t>Kryteria rozstrzygające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043E49-FA6E-410E-B076-E1BA5D78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54" y="1567544"/>
            <a:ext cx="9071852" cy="984738"/>
          </a:xfr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271463" indent="0">
              <a:lnSpc>
                <a:spcPct val="110000"/>
              </a:lnSpc>
              <a:buNone/>
            </a:pPr>
            <a:r>
              <a:rPr lang="pl-PL">
                <a:solidFill>
                  <a:schemeClr val="tx2"/>
                </a:solidFill>
              </a:rPr>
              <a:t>Stosowane w ramach trybu konkurencyjnego w przypadku, gdy na liście rankingowej projektów dwie lub więcej inwestycji uzyskały taką samą liczbę punktów.</a:t>
            </a:r>
          </a:p>
          <a:p>
            <a:pPr marL="251460" indent="-251460">
              <a:lnSpc>
                <a:spcPct val="110000"/>
              </a:lnSpc>
            </a:pPr>
            <a:endParaRPr lang="pl-PL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pl-PL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en-US"/>
          </a:p>
          <a:p>
            <a:pPr marL="0" lvl="0" indent="0">
              <a:lnSpc>
                <a:spcPct val="110000"/>
              </a:lnSpc>
              <a:buNone/>
            </a:pPr>
            <a:endParaRPr lang="pl-PL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251460" indent="-251460"/>
            <a:endParaRPr lang="pl-PL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CEA6F46-8C9C-4A57-AEB5-E85436D9377A}"/>
              </a:ext>
            </a:extLst>
          </p:cNvPr>
          <p:cNvSpPr txBox="1">
            <a:spLocks/>
          </p:cNvSpPr>
          <p:nvPr/>
        </p:nvSpPr>
        <p:spPr>
          <a:xfrm>
            <a:off x="594054" y="2776241"/>
            <a:ext cx="9071852" cy="1175657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W przypadku uzyskania przez dwa lub więcej projektów takiej samej sumy punktów podczas oceny merytorycznej, o miejscu na liście rankingowej będzie decydować ilość punktów uzyskana w kryterium oznaczonym jako rozstrzygające.</a:t>
            </a: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51460" marR="0" lvl="0" indent="-25146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A644058-EB01-4A2E-A36F-37FEE5F2E667}"/>
              </a:ext>
            </a:extLst>
          </p:cNvPr>
          <p:cNvSpPr txBox="1">
            <a:spLocks/>
          </p:cNvSpPr>
          <p:nvPr/>
        </p:nvSpPr>
        <p:spPr>
          <a:xfrm>
            <a:off x="594053" y="4195605"/>
            <a:ext cx="9082509" cy="148171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W przypadku jednakowej liczby punktów uzyskanych w kryterium rozstrzygającym stosowanym w pierwszej kolejności (nr 1) o miejscu na liście rankingowej decyduje liczba punktów uzyskana w kryterium rozstrzygającym stosowanym w drugiej kolejności (nr 2) a następnie w trzeciej kolejności (nr 3), jeżeli takie zostało wyznaczone. </a:t>
            </a: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51460" marR="0" lvl="0" indent="-25146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765C488-147F-4A45-B9F1-9A349069BA2C}"/>
              </a:ext>
            </a:extLst>
          </p:cNvPr>
          <p:cNvSpPr txBox="1">
            <a:spLocks/>
          </p:cNvSpPr>
          <p:nvPr/>
        </p:nvSpPr>
        <p:spPr>
          <a:xfrm>
            <a:off x="583397" y="5921026"/>
            <a:ext cx="9082509" cy="570209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Kryteria wybrane jako rozstrzygające są oznaczone w zestawie kryteriów.  </a:t>
            </a: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388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9838"/>
            <a:ext cx="8640480" cy="1619999"/>
          </a:xfrm>
        </p:spPr>
        <p:txBody>
          <a:bodyPr/>
          <a:lstStyle/>
          <a:p>
            <a:r>
              <a:rPr lang="pl-PL"/>
              <a:t>WSKAŹNIKI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043533"/>
            <a:ext cx="9505056" cy="5616306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 fontAlgn="base"/>
            <a:r>
              <a:rPr lang="pl-PL" sz="2500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 Wskaźniki rezultatu </a:t>
            </a:r>
            <a:r>
              <a:rPr lang="pl-PL" sz="25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 </a:t>
            </a:r>
            <a:endParaRPr lang="pl-PL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Ilość suchej masy komunalnych osadów ściekowych poddawanych procesom przetwarzania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Ludność podłączona do wybudowanej lub zmodernizowanej zbiorczej kanalizacji sanitarnej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Ludność przyłączona do udoskonalonych zbiorowych systemów zaopatrzenia w wodę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Ludność przyłączona do zbiorowych systemów oczyszczania ścieków co najmniej II stopnia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Miejsca pracy utworzone we wspieranych jednostkach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Straty wody w zbiorowych systemach zaopatrzenia w wodę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Wielkość ładunku ścieków poddanych ulepszonemu oczyszczaniu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Liczba przedsięwzięć proekologicznych </a:t>
            </a:r>
          </a:p>
          <a:p>
            <a:pPr marL="0" indent="0" fontAlgn="base">
              <a:buNone/>
            </a:pPr>
            <a:endParaRPr lang="pl-PL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3FEFBB46-58D2-44F7-B74F-4F8F851B48D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21" y="5613962"/>
            <a:ext cx="3378245" cy="1758538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</p:spTree>
    <p:extLst>
      <p:ext uri="{BB962C8B-B14F-4D97-AF65-F5344CB8AC3E}">
        <p14:creationId xmlns:p14="http://schemas.microsoft.com/office/powerpoint/2010/main" val="4221644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9838"/>
            <a:ext cx="8640480" cy="1619999"/>
          </a:xfrm>
        </p:spPr>
        <p:txBody>
          <a:bodyPr/>
          <a:lstStyle/>
          <a:p>
            <a:r>
              <a:rPr lang="pl-PL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954" y="359838"/>
            <a:ext cx="10178858" cy="6948392"/>
          </a:xfrm>
        </p:spPr>
        <p:txBody>
          <a:bodyPr vert="horz" lIns="0" tIns="0" rIns="0" bIns="0" rtlCol="0" anchor="t">
            <a:normAutofit fontScale="85000" lnSpcReduction="10000"/>
          </a:bodyPr>
          <a:lstStyle/>
          <a:p>
            <a:pPr marL="251460" indent="-251460" fontAlgn="base"/>
            <a:r>
              <a:rPr lang="pl-PL" sz="2500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 Wskaźniki produktu</a:t>
            </a:r>
            <a:r>
              <a:rPr lang="pl-PL" sz="25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 </a:t>
            </a:r>
            <a:endParaRPr lang="pl-PL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Długość wybudowanej sieci kanalizacji deszczowej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Długość wybudowanej sieci kanalizacyjnej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Długość wybudowanej sieci wodociągowej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Długość przebudowanej sieci kanalizacji deszczowej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Długość zmodernizowanej sieci kanalizacyjnej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Długość zmodernizowanej sieci wodociągowej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Liczba doposażonych stacji uzdatniania wody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Liczba przebudowanych stacji uzdatniania wody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Liczba rozbudowanych / przebudowanych / zmodernizowanych oczyszczalni ścieków komunalnych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Liczba wybudowanych oczyszczalni ścieków komunalnych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Liczba wybudowanych stacji uzdatniania wody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Wydajność nowo wybudowanych lub zmodernizowanych instalacji oczyszczania ścieków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Liczba obiektów dostosowanych do potrzeb osób z niepełnosprawnościami (EFRR/FST/FS)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/>
              <a:t>Liczba projektów, w których sfinansowano koszty racjonalnych usprawnień dla osób z niepełnosprawnościami (EFRR/FS/FST)  </a:t>
            </a:r>
          </a:p>
          <a:p>
            <a:pPr marL="0" indent="0" fontAlgn="base">
              <a:buNone/>
            </a:pPr>
            <a:endParaRPr lang="pl-PL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6B8ABE9-8B5A-4EBD-8A8C-D4E1199B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936" y="1145517"/>
            <a:ext cx="4003923" cy="26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01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7963" y="1907629"/>
            <a:ext cx="4608511" cy="1585893"/>
          </a:xfrm>
        </p:spPr>
        <p:txBody>
          <a:bodyPr>
            <a:normAutofit/>
          </a:bodyPr>
          <a:lstStyle/>
          <a:p>
            <a:r>
              <a:rPr lang="pl-PL" sz="170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306" y="2627709"/>
            <a:ext cx="8387056" cy="3816424"/>
          </a:xfrm>
        </p:spPr>
        <p:txBody>
          <a:bodyPr>
            <a:normAutofit fontScale="625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pl-PL" b="0"/>
              <a:t>Budowa i modernizacja oczyszczalni ścieków komunalnych;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b="0"/>
              <a:t>Budowa i modernizacja sieci wodociągowej dla wody pitnej oraz/lub stacji uzdatniania wody. Za wydatki kwalifikowalne mogą być uznane wydatki poniesione na budowę przewodów zlokalizowanych poza granicami nieruchomości przyłączanej. W granicach nieruchomości przyłączanej nie dalej niż do zaworu głównego (wraz z tym zaworem i ew. ze studzienką dla zaworu) od strony granicy tej nieruchomości oraz te odcinki które służą do przyłączenia więcej niż jednego podmiotu; </a:t>
            </a:r>
          </a:p>
          <a:p>
            <a:endParaRPr lang="pl-PL" sz="1700" b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9C2C5-54F9-4EC4-92E9-11C5F82C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2023-05-17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C51475B-DF45-490E-BCA3-3871CCEA4EEF}"/>
              </a:ext>
            </a:extLst>
          </p:cNvPr>
          <p:cNvSpPr/>
          <p:nvPr/>
        </p:nvSpPr>
        <p:spPr>
          <a:xfrm>
            <a:off x="5009074" y="953522"/>
            <a:ext cx="5343525" cy="95410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pl-PL" sz="2800" b="1">
                <a:solidFill>
                  <a:srgbClr val="002073"/>
                </a:solidFill>
              </a:rPr>
              <a:t>WYDATKI KWALIFIKOWANE</a:t>
            </a:r>
          </a:p>
          <a:p>
            <a:r>
              <a:rPr lang="pl-PL" sz="2800" b="1">
                <a:solidFill>
                  <a:srgbClr val="002073"/>
                </a:solidFill>
              </a:rPr>
              <a:t>specyficzne dla działania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999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0505"/>
            <a:ext cx="9001000" cy="1629333"/>
          </a:xfrm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WYDATKI KWALIFIKOWANE</a:t>
            </a:r>
            <a:br>
              <a:rPr lang="pl-PL"/>
            </a:br>
            <a:r>
              <a:rPr lang="pl-PL">
                <a:latin typeface="Open Sans"/>
                <a:ea typeface="Open Sans"/>
                <a:cs typeface="Open Sans"/>
              </a:rPr>
              <a:t>specyficzne dla działania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02" y="1457548"/>
            <a:ext cx="9217024" cy="547229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fontAlgn="base">
              <a:buNone/>
            </a:pPr>
            <a:r>
              <a:rPr lang="pl-PL">
                <a:latin typeface="Open Sans"/>
                <a:ea typeface="Open Sans"/>
                <a:cs typeface="Open Sans"/>
              </a:rPr>
              <a:t>3. Budowa i modernizacja sieci kanalizacyjnych dla ścieków komunalnych, w tym sieci kanalizacji deszczowej, z uwzględnieniem poniższych warunków: </a:t>
            </a:r>
          </a:p>
          <a:p>
            <a:pPr fontAlgn="base">
              <a:buClrTx/>
              <a:buFont typeface="Wingdings" panose="05000000000000000000" pitchFamily="2" charset="2"/>
              <a:buChar char="§"/>
            </a:pPr>
            <a:r>
              <a:rPr lang="pl-PL">
                <a:latin typeface="Open Sans"/>
                <a:ea typeface="Open Sans"/>
                <a:cs typeface="Open Sans"/>
              </a:rPr>
              <a:t>kwalifikowany jest wydatek tytułem budowy nowej przydomowej przepompowni ścieków zlokalizowanej w kwalifikowanym odcinku przewodu kanalizacyjnego, </a:t>
            </a:r>
          </a:p>
          <a:p>
            <a:pPr fontAlgn="base">
              <a:buClrTx/>
              <a:buFont typeface="Wingdings" panose="05000000000000000000" pitchFamily="2" charset="2"/>
              <a:buChar char="§"/>
            </a:pPr>
            <a:r>
              <a:rPr lang="pl-PL">
                <a:latin typeface="Open Sans"/>
                <a:ea typeface="Open Sans"/>
                <a:cs typeface="Open Sans"/>
              </a:rPr>
              <a:t>w przypadku braku studzienki w granicach nieruchomości przyłączanej, za kwalifikowalne mogą być uznane wydatki poniesione na budowę przewodów kanalizacyjnych zlokalizowanych poza granicami tej nieruchomości, natomiast w granicach nieruchomości przyłączanej tylko te odcinki, które służą do przyłączenia więcej niż jednego podmiotu,  </a:t>
            </a:r>
          </a:p>
          <a:p>
            <a:pPr fontAlgn="base">
              <a:buClrTx/>
              <a:buFont typeface="Wingdings" panose="05000000000000000000" pitchFamily="2" charset="2"/>
              <a:buChar char="§"/>
            </a:pPr>
            <a:r>
              <a:rPr lang="pl-PL">
                <a:latin typeface="Open Sans"/>
                <a:ea typeface="Open Sans"/>
                <a:cs typeface="Open Sans"/>
              </a:rPr>
              <a:t>w przypadku, gdy w granicach nieruchomości przyłączanej do sieci zlokalizowana jest studzienka (lub przewidziano jej wybudowanie), za kwalifikowalne mogą być uznane wydatki poniesione na budowę przewodów zlokalizowanych zarówno poza granicami tej nieruchomości, jak również w jej granicach, jednak nie dalej, niż do pierwszej studzienki (wraz ze studzienką) od strony granicy tej nieruchomości; </a:t>
            </a:r>
          </a:p>
          <a:p>
            <a:pPr marL="0" indent="0" fontAlgn="base">
              <a:buNone/>
            </a:pPr>
            <a:r>
              <a:rPr lang="pl-PL">
                <a:latin typeface="Open Sans"/>
                <a:ea typeface="Open Sans"/>
                <a:cs typeface="Open Sans"/>
              </a:rPr>
              <a:t>4. Budowa i modernizacja instalacji służących do zagospodarowania osadów ściekowych; </a:t>
            </a:r>
          </a:p>
          <a:p>
            <a:pPr marL="0" indent="0" fontAlgn="base">
              <a:buNone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</p:spTree>
    <p:extLst>
      <p:ext uri="{BB962C8B-B14F-4D97-AF65-F5344CB8AC3E}">
        <p14:creationId xmlns:p14="http://schemas.microsoft.com/office/powerpoint/2010/main" val="296563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Kto może ubiegać się o dofinansowanie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680520" cy="4680002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pl-PL" b="1">
                <a:latin typeface="Open Sans"/>
                <a:ea typeface="Open Sans"/>
                <a:cs typeface="Open Sans"/>
              </a:rPr>
              <a:t>Nabór dedykowany jest aglomeracjom w przedziale od 10 tys. do poniżej 15 tys. RLM. </a:t>
            </a:r>
            <a:r>
              <a:rPr lang="pl-PL">
                <a:latin typeface="Open Sans"/>
                <a:ea typeface="Open Sans"/>
                <a:cs typeface="Open Sans"/>
              </a:rPr>
              <a:t> </a:t>
            </a:r>
          </a:p>
          <a:p>
            <a:pPr marL="0" indent="0" fontAlgn="base">
              <a:buNone/>
            </a:pPr>
            <a:r>
              <a:rPr lang="pl-PL">
                <a:latin typeface="Open Sans"/>
                <a:ea typeface="Open Sans"/>
                <a:cs typeface="Open Sans"/>
              </a:rPr>
              <a:t>W województwie śląskim identyfikuje się 5 aglomeracji, na terenie których można sfinansować inwestycje:  </a:t>
            </a:r>
          </a:p>
          <a:p>
            <a:pPr marL="251460" indent="-251460" fontAlgn="base"/>
            <a:r>
              <a:rPr lang="pl-PL" b="1">
                <a:latin typeface="Open Sans"/>
                <a:ea typeface="Open Sans"/>
                <a:cs typeface="Open Sans"/>
              </a:rPr>
              <a:t>Pisarzowice </a:t>
            </a:r>
            <a:r>
              <a:rPr lang="pl-PL">
                <a:latin typeface="Open Sans"/>
                <a:ea typeface="Open Sans"/>
                <a:cs typeface="Open Sans"/>
              </a:rPr>
              <a:t>(obejmuje gminy: Kozy i Wilamowice),  </a:t>
            </a:r>
          </a:p>
          <a:p>
            <a:pPr marL="251460" indent="-251460" fontAlgn="base"/>
            <a:r>
              <a:rPr lang="pl-PL" b="1">
                <a:latin typeface="Open Sans"/>
                <a:ea typeface="Open Sans"/>
                <a:cs typeface="Open Sans"/>
              </a:rPr>
              <a:t>Blachownia </a:t>
            </a:r>
            <a:r>
              <a:rPr lang="pl-PL">
                <a:latin typeface="Open Sans"/>
                <a:ea typeface="Open Sans"/>
                <a:cs typeface="Open Sans"/>
              </a:rPr>
              <a:t>(obejmuje gminy: Blachownia i Częstochowa), </a:t>
            </a:r>
            <a:r>
              <a:rPr lang="pl-PL" b="1">
                <a:latin typeface="Open Sans"/>
                <a:ea typeface="Open Sans"/>
                <a:cs typeface="Open Sans"/>
              </a:rPr>
              <a:t> </a:t>
            </a:r>
          </a:p>
          <a:p>
            <a:pPr marL="251460" indent="-251460" fontAlgn="base"/>
            <a:r>
              <a:rPr lang="pl-PL" b="1">
                <a:latin typeface="Open Sans"/>
                <a:ea typeface="Open Sans"/>
                <a:cs typeface="Open Sans"/>
              </a:rPr>
              <a:t>Gierałtowice </a:t>
            </a:r>
            <a:r>
              <a:rPr lang="pl-PL">
                <a:latin typeface="Open Sans"/>
                <a:ea typeface="Open Sans"/>
                <a:cs typeface="Open Sans"/>
              </a:rPr>
              <a:t>(obejmuje gminę Gierałtowice), </a:t>
            </a:r>
            <a:r>
              <a:rPr lang="pl-PL" b="1">
                <a:latin typeface="Open Sans"/>
                <a:ea typeface="Open Sans"/>
                <a:cs typeface="Open Sans"/>
              </a:rPr>
              <a:t> </a:t>
            </a:r>
          </a:p>
          <a:p>
            <a:pPr marL="251460" indent="-251460" fontAlgn="base"/>
            <a:r>
              <a:rPr lang="pl-PL" b="1">
                <a:latin typeface="Open Sans"/>
                <a:ea typeface="Open Sans"/>
                <a:cs typeface="Open Sans"/>
              </a:rPr>
              <a:t>Wojkowice </a:t>
            </a:r>
            <a:r>
              <a:rPr lang="pl-PL">
                <a:latin typeface="Open Sans"/>
                <a:ea typeface="Open Sans"/>
                <a:cs typeface="Open Sans"/>
              </a:rPr>
              <a:t>(obejmuje gminy: Wojkowice, Będzin, Psary), </a:t>
            </a:r>
          </a:p>
          <a:p>
            <a:pPr marL="251460" indent="-251460" fontAlgn="base"/>
            <a:r>
              <a:rPr lang="pl-PL" b="1">
                <a:latin typeface="Open Sans"/>
                <a:ea typeface="Open Sans"/>
                <a:cs typeface="Open Sans"/>
              </a:rPr>
              <a:t>Świerklaniec </a:t>
            </a:r>
            <a:r>
              <a:rPr lang="pl-PL">
                <a:latin typeface="Open Sans"/>
                <a:ea typeface="Open Sans"/>
                <a:cs typeface="Open Sans"/>
              </a:rPr>
              <a:t>(obejmuje gminę Świerklaniec).</a:t>
            </a:r>
          </a:p>
          <a:p>
            <a:pPr marL="0" indent="0" fontAlgn="base">
              <a:buNone/>
            </a:pPr>
            <a:endParaRPr lang="pl-PL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3FEFBB46-58D2-44F7-B74F-4F8F851B48D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2389866"/>
            <a:ext cx="4986338" cy="2779941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</p:spTree>
    <p:extLst>
      <p:ext uri="{BB962C8B-B14F-4D97-AF65-F5344CB8AC3E}">
        <p14:creationId xmlns:p14="http://schemas.microsoft.com/office/powerpoint/2010/main" val="1674201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0505"/>
            <a:ext cx="9001000" cy="1629333"/>
          </a:xfrm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WYDATKI KWALIFIKOWANE</a:t>
            </a:r>
            <a:br>
              <a:rPr lang="pl-PL"/>
            </a:br>
            <a:r>
              <a:rPr lang="pl-PL">
                <a:latin typeface="Open Sans"/>
                <a:ea typeface="Open Sans"/>
                <a:cs typeface="Open Sans"/>
              </a:rPr>
              <a:t>specyficzne dla działania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338" y="1403573"/>
            <a:ext cx="10262883" cy="5904656"/>
          </a:xfrm>
        </p:spPr>
        <p:txBody>
          <a:bodyPr>
            <a:normAutofit fontScale="85000" lnSpcReduction="10000"/>
          </a:bodyPr>
          <a:lstStyle/>
          <a:p>
            <a:pPr marL="342900" indent="-342900" fontAlgn="base">
              <a:buClrTx/>
              <a:buFont typeface="+mj-lt"/>
              <a:buAutoNum type="arabicPeriod" startAt="5"/>
            </a:pPr>
            <a:r>
              <a:rPr lang="pl-PL"/>
              <a:t>Odtworzenie nawierzchni drogowej jest możliwe w przypadku projektów dotyczących budowy i modernizacji sieci kanalizacyjnej i wodociągowej (odtworzenie wyłącznie „po śladzie” budowanej/modernizowanej kwalifikowanej części sieci – nie stanowią wydatku kwalifikowanego nakłady na odtworzenie całej nawierzchni drogowej oraz w razie polepszenia parametrów odtwarzanej drogi); </a:t>
            </a:r>
          </a:p>
          <a:p>
            <a:pPr marL="342900" indent="-342900" fontAlgn="base">
              <a:buClrTx/>
              <a:buFont typeface="+mj-lt"/>
              <a:buAutoNum type="arabicPeriod" startAt="5"/>
            </a:pPr>
            <a:r>
              <a:rPr lang="pl-PL"/>
              <a:t>Elementy wynikające z Europejskiego Zielonego Ładu oraz rozwiązania na rzecz GOZ o ile stanowią mniej niż 50% kosztów kwalifikowanych, m.in.:  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pl-PL"/>
              <a:t>rozwiązania sprzyjające adaptacji do zmian klimatu, w tym zwiększenie powierzchni zielonych (zielone dachy, ściany, zazielenianie terenu), zagospodarowania wody deszczowej,  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pl-PL"/>
              <a:t>rozwiązania na rzecz gospodarki o obiegu zamkniętym,   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pl-PL"/>
              <a:t>inne przedsięwzięcia proekologiczne – dotyczące transformacji w kierunku celów środowiskowych zrównoważonego rozwoju, w tym poprawy efektywności energetycznej, zastosowania odnawialnych źródeł energii oraz wszystkich innych działań związanych z tzw. zazielenianiem przedsiębiorstw;  </a:t>
            </a:r>
          </a:p>
          <a:p>
            <a:pPr marL="342900" indent="-342900" fontAlgn="base">
              <a:buClrTx/>
              <a:buFont typeface="+mj-lt"/>
              <a:buAutoNum type="arabicPeriod" startAt="7"/>
            </a:pPr>
            <a:r>
              <a:rPr lang="pl-PL"/>
              <a:t>Kampania informacyjno-edukacyjna kształtująca świadomość ekologiczną; </a:t>
            </a:r>
          </a:p>
          <a:p>
            <a:pPr marL="342900" indent="-342900" fontAlgn="base">
              <a:buClrTx/>
              <a:buFont typeface="+mj-lt"/>
              <a:buAutoNum type="arabicPeriod" startAt="7"/>
            </a:pPr>
            <a:r>
              <a:rPr lang="pl-PL"/>
              <a:t>Wydatki związane z zapewnieniem dostępności dla osób z niepełnosprawnościami, dotyczące przedmiotu projektu; </a:t>
            </a:r>
          </a:p>
          <a:p>
            <a:pPr marL="342900" indent="-342900" fontAlgn="base">
              <a:buClrTx/>
              <a:buFont typeface="+mj-lt"/>
              <a:buAutoNum type="arabicPeriod" startAt="7"/>
            </a:pPr>
            <a:r>
              <a:rPr lang="pl-PL"/>
              <a:t>Inne wydatki bezpośrednie, których nie można zaklasyfikować do żadnej z powyższych kategorii. </a:t>
            </a:r>
          </a:p>
          <a:p>
            <a:pPr marL="0" indent="0" fontAlgn="base">
              <a:buNone/>
            </a:pPr>
            <a:endParaRPr lang="pl-PL"/>
          </a:p>
          <a:p>
            <a:pPr marL="342900" indent="-342900" fontAlgn="base">
              <a:buFont typeface="+mj-lt"/>
              <a:buAutoNum type="arabicPeriod" startAt="6"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</p:spTree>
    <p:extLst>
      <p:ext uri="{BB962C8B-B14F-4D97-AF65-F5344CB8AC3E}">
        <p14:creationId xmlns:p14="http://schemas.microsoft.com/office/powerpoint/2010/main" val="501519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0505"/>
            <a:ext cx="9001000" cy="1629333"/>
          </a:xfrm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WYDATKI KWALIFIKOWANE</a:t>
            </a:r>
            <a:br>
              <a:rPr lang="pl-PL"/>
            </a:br>
            <a:r>
              <a:rPr lang="pl-PL">
                <a:latin typeface="Open Sans"/>
                <a:ea typeface="Open Sans"/>
                <a:cs typeface="Open Sans"/>
              </a:rPr>
              <a:t>specyficzne dla działania </a:t>
            </a: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67361D45-0090-4167-8338-26D30CD7F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338" y="1356880"/>
            <a:ext cx="8640862" cy="5184258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Szczegółowy zakres budowy przewodów kanalizacyjnych i wodociągowych, który może być sfinansowany w ramach wydatków kwalifikowalnych, przedstawiamy na poniższych rysunkach.</a:t>
            </a:r>
          </a:p>
          <a:p>
            <a:pPr marL="0" indent="0">
              <a:buNone/>
            </a:pPr>
            <a:endParaRPr lang="pl-PL"/>
          </a:p>
        </p:txBody>
      </p:sp>
      <p:pic>
        <p:nvPicPr>
          <p:cNvPr id="2054" name="Picture 6" descr="Rysunek 1&#10;Rysunek przedstawia szczegółowy zakres budowy przewodów kanalizacyjnych i wodociągowych, który może zostać wydatkiem kwalifikowanym.&#10;">
            <a:extLst>
              <a:ext uri="{FF2B5EF4-FFF2-40B4-BE49-F238E27FC236}">
                <a16:creationId xmlns:a16="http://schemas.microsoft.com/office/drawing/2014/main" id="{4989C9A1-DDD2-48F0-B5D7-17A449F2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1" y="2557228"/>
            <a:ext cx="29241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ysunek 2&#10;Rysunek przedstawia szczegółowy zakres budowy przewodów kanalizacji ciśnieniowej, który może zostać wydatkiem kwalifikowanym.&#10;">
            <a:extLst>
              <a:ext uri="{FF2B5EF4-FFF2-40B4-BE49-F238E27FC236}">
                <a16:creationId xmlns:a16="http://schemas.microsoft.com/office/drawing/2014/main" id="{791C08DB-D6CD-4F23-A0A5-07CFE2700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80" y="2576566"/>
            <a:ext cx="20574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9233E874-8859-423E-825D-E74D53CD5D0E}"/>
              </a:ext>
            </a:extLst>
          </p:cNvPr>
          <p:cNvSpPr/>
          <p:nvPr/>
        </p:nvSpPr>
        <p:spPr>
          <a:xfrm>
            <a:off x="534872" y="6166425"/>
            <a:ext cx="329886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>
                <a:solidFill>
                  <a:srgbClr val="000000"/>
                </a:solidFill>
                <a:latin typeface="Arial" panose="020B0604020202020204" pitchFamily="34" charset="0"/>
              </a:rPr>
              <a:t>Rysunek 1. Kanalizacja grawitacyjna i wodociągi (pogrubione odcinki sieci stanowią element kwalifikowalny)  </a:t>
            </a:r>
            <a:endParaRPr lang="pl-PL" sz="130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9BE30B2-9966-4396-B3FC-9009689238B7}"/>
              </a:ext>
            </a:extLst>
          </p:cNvPr>
          <p:cNvSpPr/>
          <p:nvPr/>
        </p:nvSpPr>
        <p:spPr>
          <a:xfrm>
            <a:off x="3949601" y="3210446"/>
            <a:ext cx="287450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300">
                <a:solidFill>
                  <a:srgbClr val="000000"/>
                </a:solidFill>
                <a:latin typeface="Arial" panose="020B0604020202020204" pitchFamily="34" charset="0"/>
              </a:rPr>
              <a:t>Rysunek 2. Kanalizacja ciśnieniowa </a:t>
            </a:r>
            <a:endParaRPr lang="pl-PL" sz="130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A561324-D7B5-4A42-82B3-6E38A4CDD3EF}"/>
              </a:ext>
            </a:extLst>
          </p:cNvPr>
          <p:cNvSpPr txBox="1"/>
          <p:nvPr/>
        </p:nvSpPr>
        <p:spPr>
          <a:xfrm>
            <a:off x="4215192" y="4139877"/>
            <a:ext cx="59394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Wydatki poniesione na budowę przewodów (w tym studzienek) kanalizacyjnych i wodociągowych mogą być uznane za kwalifikowalne, jeżeli stanowią Twoją własność lub podmiotu upoważnionego do ponoszenia wydatków kwalifikowalnych wskazanego we wniosku oraz umowie o dofinansowanie. We wniosku o dofinansowanie opisz strukturę własnościową przewodów kanalizacyjnych i wodociągowych wybudowanych w ramach projektu. </a:t>
            </a:r>
          </a:p>
        </p:txBody>
      </p:sp>
    </p:spTree>
    <p:extLst>
      <p:ext uri="{BB962C8B-B14F-4D97-AF65-F5344CB8AC3E}">
        <p14:creationId xmlns:p14="http://schemas.microsoft.com/office/powerpoint/2010/main" val="588512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7A1D78-5157-4B62-BB75-71F897C7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646" y="359835"/>
            <a:ext cx="4320000" cy="963127"/>
          </a:xfrm>
        </p:spPr>
        <p:txBody>
          <a:bodyPr>
            <a:normAutofit fontScale="90000"/>
          </a:bodyPr>
          <a:lstStyle/>
          <a:p>
            <a:r>
              <a:rPr lang="pl-PL"/>
              <a:t>WYDATKI KWALIFIKOWANE</a:t>
            </a:r>
            <a:br>
              <a:rPr lang="pl-PL"/>
            </a:br>
            <a:r>
              <a:rPr lang="pl-PL"/>
              <a:t>koszty pośrednie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D4AC20-8642-4133-8526-89DF45617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209" y="1799617"/>
            <a:ext cx="8995079" cy="4860221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W inwestycjach finansowanych w ramach EFRR oraz FST</a:t>
            </a:r>
            <a:r>
              <a:rPr lang="pl-PL" b="1"/>
              <a:t>, jesteś zobowiązany </a:t>
            </a:r>
            <a:r>
              <a:rPr lang="pl-PL"/>
              <a:t>do wykazania kosztów pośrednich niezależnie od wielkości kosztów całkowitych Twojego projektu, o ile z innych przepisów lub regulaminu wyboru projektów nie wynika, iż nie ma możliwości ich zastosowania. </a:t>
            </a:r>
          </a:p>
          <a:p>
            <a:pPr marL="0" indent="0">
              <a:buNone/>
            </a:pPr>
            <a:r>
              <a:rPr lang="pl-PL"/>
              <a:t>Wydatki związane z kosztami pośrednimi kwalifikowane są w ramach projektu jedynie przy zastosowaniu stawek ryczałtowych określonych w art. 54 pkt a) rozporządzenia ogólnego czyli</a:t>
            </a:r>
            <a:r>
              <a:rPr lang="pl-PL" b="1"/>
              <a:t> 7 % </a:t>
            </a:r>
            <a:r>
              <a:rPr lang="pl-PL"/>
              <a:t>kwalifikowalnych kosztów bezpośrednich.</a:t>
            </a:r>
          </a:p>
          <a:p>
            <a:pPr marL="0" indent="0">
              <a:buNone/>
            </a:pPr>
            <a:r>
              <a:rPr lang="pl-PL"/>
              <a:t>Stosując koszty pośrednie w swoim projekcie, </a:t>
            </a:r>
            <a:r>
              <a:rPr lang="pl-PL" b="1"/>
              <a:t>nie będziesz </a:t>
            </a:r>
            <a:r>
              <a:rPr lang="pl-PL"/>
              <a:t>dla nich przedstawiać dowodów księgowych lub równoważnych dokumentów księgowych, nie musisz prowadzić wyodrębnionej ewidencji w systemach księgowych dla tych wydatków . </a:t>
            </a:r>
          </a:p>
          <a:p>
            <a:pPr marL="0" indent="0">
              <a:buNone/>
            </a:pPr>
            <a:r>
              <a:rPr lang="pl-PL"/>
              <a:t>W praktyce oznacza to, iż nie będziemy dokumentów tych kontrolować.</a:t>
            </a:r>
          </a:p>
          <a:p>
            <a:pPr marL="0" indent="0">
              <a:buNone/>
            </a:pPr>
            <a:r>
              <a:rPr lang="pl-PL"/>
              <a:t>Na etapie wyboru projektu zweryfikujemy jednak, czy w ramach zadań obejmujących koszty bezpośrednie nie wskazałeś kosztów, które stanowią koszty pośrednie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D8970F3-DDA4-47A3-BFB1-AE48832B06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6664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434" y="2700575"/>
            <a:ext cx="8208912" cy="3445728"/>
          </a:xfrm>
        </p:spPr>
        <p:txBody>
          <a:bodyPr>
            <a:normAutofit fontScale="550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pl-PL" b="0"/>
              <a:t>Budowa dróg dojazdowych i wewnętrznych;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b="0"/>
              <a:t>Budowa zjazdów na posesje;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b="0"/>
              <a:t>Dla projektów dotyczących przebudowy i/lub modernizacji oczyszczalni ścieków komunalnych oraz/lub stacji uzdatniania wody wydatki związane z termomodernizacją obiektów przekraczające 50% wartości całkowitych kosztów kwalifikowalnych projektu;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b="0"/>
              <a:t>Nabycie środków transportu np. na cele transportu ścieków; </a:t>
            </a:r>
          </a:p>
          <a:p>
            <a:endParaRPr lang="pl-PL" sz="1700" b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9C2C5-54F9-4EC4-92E9-11C5F82C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2023-05-17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C51475B-DF45-490E-BCA3-3871CCEA4EEF}"/>
              </a:ext>
            </a:extLst>
          </p:cNvPr>
          <p:cNvSpPr/>
          <p:nvPr/>
        </p:nvSpPr>
        <p:spPr>
          <a:xfrm>
            <a:off x="5009074" y="953522"/>
            <a:ext cx="5343525" cy="95410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pl-PL" sz="2800" b="1">
                <a:solidFill>
                  <a:srgbClr val="002073"/>
                </a:solidFill>
              </a:rPr>
              <a:t>WYDATKI NIEKWALIFIKOWANE</a:t>
            </a:r>
          </a:p>
          <a:p>
            <a:r>
              <a:rPr lang="pl-PL" sz="2800" b="1">
                <a:solidFill>
                  <a:srgbClr val="002073"/>
                </a:solidFill>
              </a:rPr>
              <a:t>specyficzne dla działania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843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0505"/>
            <a:ext cx="9001000" cy="1629333"/>
          </a:xfrm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WYDATKI NIEKWALIFIKOWANE</a:t>
            </a:r>
            <a:br>
              <a:rPr lang="pl-PL"/>
            </a:br>
            <a:r>
              <a:rPr lang="pl-PL">
                <a:latin typeface="Open Sans"/>
                <a:ea typeface="Open Sans"/>
                <a:cs typeface="Open Sans"/>
              </a:rPr>
              <a:t>specyficzne dla działania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03" y="1763613"/>
            <a:ext cx="9001000" cy="5544616"/>
          </a:xfrm>
        </p:spPr>
        <p:txBody>
          <a:bodyPr>
            <a:normAutofit/>
          </a:bodyPr>
          <a:lstStyle/>
          <a:p>
            <a:pPr marL="342900" indent="-342900" fontAlgn="base">
              <a:buFont typeface="+mj-lt"/>
              <a:buAutoNum type="arabicPeriod" startAt="5"/>
            </a:pPr>
            <a:r>
              <a:rPr lang="pl-PL"/>
              <a:t>Budowa przydomowej oczyszczalni ścieków; </a:t>
            </a:r>
          </a:p>
          <a:p>
            <a:pPr marL="342900" indent="-342900" fontAlgn="base">
              <a:buFont typeface="+mj-lt"/>
              <a:buAutoNum type="arabicPeriod" startAt="5"/>
            </a:pPr>
            <a:r>
              <a:rPr lang="pl-PL"/>
              <a:t>Odcinek przewodu instalacji kanalizacyjnej lub wodociągowej za studzienką/zaworem głównym znajdującą się na posesji indywidualnego użytkownika do budynku lub w przypadku braku studzienki odcinek przewodu od granicy nieruchomości gruntowej indywidualnego użytkownika do budynku, a w przypadku sieci wodociągowej odcinka za zaworem głównym. </a:t>
            </a:r>
          </a:p>
          <a:p>
            <a:pPr marL="0" indent="0" fontAlgn="base">
              <a:buNone/>
            </a:pPr>
            <a:endParaRPr lang="pl-PL"/>
          </a:p>
          <a:p>
            <a:pPr marL="342900" indent="-342900" fontAlgn="base">
              <a:buFont typeface="+mj-lt"/>
              <a:buAutoNum type="arabicPeriod" startAt="6"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93A7E17-BCE7-4FBD-BBEF-D2CBAA73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463" y="4146623"/>
            <a:ext cx="6130971" cy="28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71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0505"/>
            <a:ext cx="9001000" cy="631989"/>
          </a:xfrm>
        </p:spPr>
        <p:txBody>
          <a:bodyPr>
            <a:normAutofit fontScale="90000"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KWALIFIKOWALNOŚĆ VAT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03" y="1763613"/>
            <a:ext cx="9001000" cy="5544616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/>
              <a:t>Jeśli Twój projekt ma łączny koszt </a:t>
            </a:r>
            <a:r>
              <a:rPr lang="pl-PL" b="1"/>
              <a:t>do 5 mln euro (z VAT)</a:t>
            </a:r>
            <a:r>
              <a:rPr lang="pl-PL"/>
              <a:t>, to podatek VAT będzie wydatkiem kwalifikowanym.</a:t>
            </a: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/>
              <a:t>Nie będziemy zatem dokonywać analizy możliwości odzyskania podatku VAT, korzystając z uprawnienia wynikającego z przepisu prawa unijnego.</a:t>
            </a: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/>
              <a:t>Niemniej na Tobie będzie spoczywało ryzyko nieprawidłowego kwalifikowania podatku w oparciu o przepisy krajowe, które zobowiązany jesteś przestrzegać (m.in. ustawa o finansach publicznych, ustawa o podatku od towarów i usług).</a:t>
            </a: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/>
              <a:t>Dopuszcza zatem sytuację, że uznasz, iż w projekcie o łącznym koszcie do 5 mln euro, podatek VAT będzie niekwalifikowany.</a:t>
            </a:r>
          </a:p>
          <a:p>
            <a:pPr marL="0" indent="0" fontAlgn="base">
              <a:buNone/>
            </a:pPr>
            <a:endParaRPr lang="pl-PL"/>
          </a:p>
          <a:p>
            <a:pPr marL="342900" indent="-342900" fontAlgn="base">
              <a:buFont typeface="+mj-lt"/>
              <a:buAutoNum type="arabicPeriod" startAt="6"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</p:spTree>
    <p:extLst>
      <p:ext uri="{BB962C8B-B14F-4D97-AF65-F5344CB8AC3E}">
        <p14:creationId xmlns:p14="http://schemas.microsoft.com/office/powerpoint/2010/main" val="1013448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0505"/>
            <a:ext cx="9001000" cy="631989"/>
          </a:xfrm>
        </p:spPr>
        <p:txBody>
          <a:bodyPr>
            <a:normAutofit fontScale="90000"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KWALIFIKOWALNOŚĆ VAT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03" y="1763613"/>
            <a:ext cx="9001000" cy="5544616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endParaRPr lang="pl-PL"/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endParaRPr lang="pl-PL"/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/>
              <a:t>W projektach o łącznym koszcie </a:t>
            </a:r>
            <a:r>
              <a:rPr lang="pl-PL" b="1"/>
              <a:t>równym 5 mln euro oraz powyżej 5 mln euro (z VAT)</a:t>
            </a:r>
            <a:r>
              <a:rPr lang="pl-PL"/>
              <a:t>, dokonamy analizy możliwości odzyskania podatku VAT w oparciu o informacje jakie przedstawisz w dokumentacji aplikacyjnej.</a:t>
            </a: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/>
              <a:t>Indywidualną interpretację prawa podatkowego składasz do pierwszego wniosku o płatność.</a:t>
            </a:r>
          </a:p>
          <a:p>
            <a:pPr marL="342900" indent="-342900" fontAlgn="base">
              <a:buFont typeface="+mj-lt"/>
              <a:buAutoNum type="arabicPeriod" startAt="6"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</p:spTree>
    <p:extLst>
      <p:ext uri="{BB962C8B-B14F-4D97-AF65-F5344CB8AC3E}">
        <p14:creationId xmlns:p14="http://schemas.microsoft.com/office/powerpoint/2010/main" val="621425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0505"/>
            <a:ext cx="9001000" cy="631989"/>
          </a:xfrm>
        </p:spPr>
        <p:txBody>
          <a:bodyPr>
            <a:normAutofit fontScale="90000"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KWALIFIKOWALNOŚĆ VAT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03" y="1763613"/>
            <a:ext cx="9001000" cy="5544616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/>
              <a:t>Podatek VAT może być odzyskany w projekcie w pełniej wysokości</a:t>
            </a:r>
            <a:r>
              <a:rPr lang="pl-PL" b="1"/>
              <a:t> lub częściowo tj. może być rozliczony za pośrednictwem tzw. współczynnika lub </a:t>
            </a:r>
            <a:r>
              <a:rPr lang="pl-PL" b="1" err="1"/>
              <a:t>prewspółczynnika</a:t>
            </a:r>
            <a:r>
              <a:rPr lang="pl-PL"/>
              <a:t>. </a:t>
            </a: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/>
              <a:t>Jeśli zatem Twój projekt ma koszt całkowity </a:t>
            </a:r>
            <a:r>
              <a:rPr lang="pl-PL" b="1"/>
              <a:t>równy lub powyżej 5 mln euro (z VAT)</a:t>
            </a:r>
            <a:r>
              <a:rPr lang="pl-PL"/>
              <a:t>, to możesz kwalifikować częściowo podatek VAT, według poniższych zasad: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pl-PL"/>
              <a:t>jeśli masz możliwość odzyskać podatek VAT od 2% do 20% (włącznie), to podatek VAT kwalifikowany będzie według stałych wartości procentowych tzn. 80% podatku VAT uznamy jako kwalifikowalny w projekcie, a 20% będzie niekwalifikowane. Wartości procentowe będą niezmienne i będą niezależne od rzeczywistego rozliczenia z urzędem skarbowym; 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pl-PL"/>
              <a:t>jeśli masz możliwość odzyskać podatek VAT powyżej 20%, to wartość wydatków kwalifikowalnych tytułem podatku VAT będzie zgodna z rzeczywistą wartością określoną na podstawie przepisów ustawy o podatku od towarów i usług.</a:t>
            </a:r>
          </a:p>
          <a:p>
            <a:pPr marL="342900" indent="-342900" fontAlgn="base">
              <a:buFont typeface="+mj-lt"/>
              <a:buAutoNum type="arabicPeriod" startAt="6"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</p:spTree>
    <p:extLst>
      <p:ext uri="{BB962C8B-B14F-4D97-AF65-F5344CB8AC3E}">
        <p14:creationId xmlns:p14="http://schemas.microsoft.com/office/powerpoint/2010/main" val="1852757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0505"/>
            <a:ext cx="9001000" cy="631989"/>
          </a:xfrm>
        </p:spPr>
        <p:txBody>
          <a:bodyPr>
            <a:normAutofit fontScale="90000"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KWALIFIKOWALNOŚĆ VAT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03" y="1763613"/>
            <a:ext cx="9001000" cy="5544616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/>
              <a:t>W przypadku zmiany wielkości łącznego kosztu projektu mającej wpływ na kwalifikowalność VAT, ponownie zbadamy kwalifikowalność podatku VAT. Dotyczy to całego cyklu życia projektu (włącznie z trwałością).</a:t>
            </a: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/>
              <a:t>Do przeliczenia łącznego kosztu projektu, w celu określenia progu 5 mln euro, zastosuj miesięczny obrachunkowy kurs wymiany walut wskazany przez Komisję Europejską, aktualny w dniu zawarcia umowy o dofinansowanie projektu, lub w dniu zawarcia aneksu do umowy wynikającego ze zmiany łącznego kosztu projektu. Niemniej podczas oceny formalnej wniosku o dofinansowanie, w celu wstępnego wyliczenia progu 5 mln euro, weź pod uwagę kurs wymiany wskazany w regulaminie wyboru projektów, w którym składasz swój wniosek.</a:t>
            </a: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/>
              <a:t>Pamiętaj, że w przypadku projektów objętych pomocą publiczną nie mają zastosowania progi wartości operacji, o których mowa w art. 64 ust. 1 lit. c) rozporządzenia ogólnego. Zatem możliwość odzyskania podatku VAT musisz zbadać niezależnie od wielkości kosztów całkowitych Twojego projektu.</a:t>
            </a:r>
          </a:p>
          <a:p>
            <a:pPr marL="342900" indent="-342900" fontAlgn="base">
              <a:buFont typeface="+mj-lt"/>
              <a:buAutoNum type="arabicPeriod" startAt="6"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</p:spTree>
    <p:extLst>
      <p:ext uri="{BB962C8B-B14F-4D97-AF65-F5344CB8AC3E}">
        <p14:creationId xmlns:p14="http://schemas.microsoft.com/office/powerpoint/2010/main" val="3198875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0505"/>
            <a:ext cx="9001000" cy="631989"/>
          </a:xfrm>
        </p:spPr>
        <p:txBody>
          <a:bodyPr>
            <a:normAutofit fontScale="90000"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KWALIFIKOWALNOŚĆ VAT</a:t>
            </a:r>
            <a:br>
              <a:rPr lang="pl-PL"/>
            </a:b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  <p:graphicFrame>
        <p:nvGraphicFramePr>
          <p:cNvPr id="8" name="Diagram 7" descr="infografika w uproszczeniu pokaże Ci schemat postepowania z podatkiem VAT w projekcie" title="Schemat">
            <a:extLst>
              <a:ext uri="{FF2B5EF4-FFF2-40B4-BE49-F238E27FC236}">
                <a16:creationId xmlns:a16="http://schemas.microsoft.com/office/drawing/2014/main" id="{917BA3D8-7BC0-4770-B036-7A012419A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628438"/>
              </p:ext>
            </p:extLst>
          </p:nvPr>
        </p:nvGraphicFramePr>
        <p:xfrm>
          <a:off x="809403" y="1079771"/>
          <a:ext cx="9217023" cy="612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52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7963" y="1907629"/>
            <a:ext cx="4608511" cy="1585893"/>
          </a:xfrm>
        </p:spPr>
        <p:txBody>
          <a:bodyPr>
            <a:normAutofit/>
          </a:bodyPr>
          <a:lstStyle/>
          <a:p>
            <a:r>
              <a:rPr lang="pl-PL" sz="2500"/>
              <a:t>Ważne daty:</a:t>
            </a:r>
            <a:br>
              <a:rPr lang="pl-PL"/>
            </a:br>
            <a:r>
              <a:rPr lang="pl-PL" sz="1700" b="0"/>
              <a:t>Rozpoczęcie naboru wniosków: </a:t>
            </a:r>
            <a:r>
              <a:rPr lang="pl-PL" sz="1700"/>
              <a:t>2023-04-28</a:t>
            </a:r>
            <a:br>
              <a:rPr lang="pl-PL" sz="1700" b="0"/>
            </a:br>
            <a:r>
              <a:rPr lang="pl-PL" sz="1700" b="0"/>
              <a:t>Zakończenie naboru wniosków: </a:t>
            </a:r>
            <a:r>
              <a:rPr lang="pl-PL" sz="1700"/>
              <a:t>2023-06-30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560" y="3056681"/>
            <a:ext cx="8370365" cy="3161820"/>
          </a:xfrm>
        </p:spPr>
        <p:txBody>
          <a:bodyPr vert="horz" lIns="0" tIns="0" rIns="0" bIns="0" rtlCol="0" anchor="t">
            <a:normAutofit fontScale="85000" lnSpcReduction="10000"/>
          </a:bodyPr>
          <a:lstStyle/>
          <a:p>
            <a:r>
              <a:rPr lang="pl-PL" sz="2500">
                <a:latin typeface="Open Sans"/>
                <a:ea typeface="Open Sans"/>
                <a:cs typeface="Open Sans"/>
              </a:rPr>
              <a:t>Alokacja dla naboru:</a:t>
            </a:r>
          </a:p>
          <a:p>
            <a:r>
              <a:rPr lang="pl-PL" sz="1900">
                <a:latin typeface="Open Sans"/>
                <a:ea typeface="Open Sans"/>
                <a:cs typeface="Open Sans"/>
              </a:rPr>
              <a:t>50 558 040 PLN (10 800 000 EUR) </a:t>
            </a:r>
            <a:r>
              <a:rPr lang="pl-PL" sz="1800" b="0">
                <a:latin typeface="Open Sans"/>
                <a:ea typeface="Open Sans"/>
                <a:cs typeface="Open Sans"/>
              </a:rPr>
              <a:t>– w ramach Kontraktu Programowego dla Subregionu Północnego</a:t>
            </a:r>
          </a:p>
          <a:p>
            <a:r>
              <a:rPr lang="pl-PL" sz="1900">
                <a:latin typeface="Open Sans"/>
                <a:ea typeface="Open Sans"/>
                <a:cs typeface="Open Sans"/>
              </a:rPr>
              <a:t>160 681 732,34 PLN (34 324 169 EUR) </a:t>
            </a:r>
            <a:r>
              <a:rPr lang="pl-PL" sz="1800" b="0">
                <a:latin typeface="Open Sans"/>
                <a:ea typeface="Open Sans"/>
                <a:cs typeface="Open Sans"/>
              </a:rPr>
              <a:t>– w ramach procedury konkursowej dla regionu</a:t>
            </a:r>
          </a:p>
          <a:p>
            <a:pPr lvl="0">
              <a:buClr>
                <a:srgbClr val="003399"/>
              </a:buClr>
            </a:pPr>
            <a:r>
              <a:rPr lang="pl-PL" sz="2500">
                <a:solidFill>
                  <a:srgbClr val="002073"/>
                </a:solidFill>
                <a:latin typeface="Open Sans"/>
                <a:ea typeface="Open Sans"/>
                <a:cs typeface="Open Sans"/>
              </a:rPr>
              <a:t>Poziom dofinansowania: 85% </a:t>
            </a:r>
            <a:r>
              <a:rPr lang="pl-PL" sz="1800" b="0">
                <a:solidFill>
                  <a:srgbClr val="002073"/>
                </a:solidFill>
                <a:latin typeface="Open Sans"/>
                <a:ea typeface="Open Sans"/>
                <a:cs typeface="Open Sans"/>
              </a:rPr>
              <a:t>(lub zgodnie z zasadami udzielania pomocy publicznej/pomocy de minimis)</a:t>
            </a:r>
          </a:p>
          <a:p>
            <a:endParaRPr lang="pl-PL" sz="1700" b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9C2C5-54F9-4EC4-92E9-11C5F82C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2023-05-17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C51475B-DF45-490E-BCA3-3871CCEA4EEF}"/>
              </a:ext>
            </a:extLst>
          </p:cNvPr>
          <p:cNvSpPr/>
          <p:nvPr/>
        </p:nvSpPr>
        <p:spPr>
          <a:xfrm>
            <a:off x="5013974" y="1136962"/>
            <a:ext cx="53435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>
                <a:solidFill>
                  <a:srgbClr val="002073"/>
                </a:solidFill>
              </a:rPr>
              <a:t>TERMINY I KWOTY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882" y="889516"/>
            <a:ext cx="4104455" cy="567701"/>
          </a:xfrm>
        </p:spPr>
        <p:txBody>
          <a:bodyPr>
            <a:normAutofit fontScale="90000"/>
          </a:bodyPr>
          <a:lstStyle/>
          <a:p>
            <a:r>
              <a:rPr lang="pl-PL"/>
              <a:t>Zrównoważony rozwój i DNSH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2843734"/>
            <a:ext cx="8193615" cy="3312368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600" b="0">
                <a:latin typeface="Open Sans"/>
                <a:ea typeface="Open Sans"/>
                <a:cs typeface="Open Sans"/>
              </a:rPr>
              <a:t>Twój projekt musi być zgodny z powyższymi zasadami. By je spełnić powinieneś wykazać, że wnosi on istotny wkład w realizację co najmniej jednego celu środowiskowego i zarazem nie wyrządza szkód dla żadnego z następujących celów środowiskowych: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500" b="0">
                <a:latin typeface="Open Sans"/>
                <a:ea typeface="Open Sans"/>
                <a:cs typeface="Open Sans"/>
              </a:rPr>
              <a:t>Łagodzenie zmian klimatu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500" b="0">
                <a:latin typeface="Open Sans"/>
                <a:ea typeface="Open Sans"/>
                <a:cs typeface="Open Sans"/>
              </a:rPr>
              <a:t>Adaptacja do zmian klimatu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500" b="0">
                <a:latin typeface="Open Sans"/>
                <a:ea typeface="Open Sans"/>
                <a:cs typeface="Open Sans"/>
              </a:rPr>
              <a:t>Zrównoważone wykorzystanie i ochrona zasobów wodnych i morskich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500" b="0">
                <a:latin typeface="Open Sans"/>
                <a:ea typeface="Open Sans"/>
                <a:cs typeface="Open Sans"/>
              </a:rPr>
              <a:t>Gospodarka o obiegu zamkniętym, w tym zapobieganie powstawaniu odpadów i recykling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500" b="0">
                <a:latin typeface="Open Sans"/>
                <a:ea typeface="Open Sans"/>
                <a:cs typeface="Open Sans"/>
              </a:rPr>
              <a:t>Zapobieganie zanieczyszczeniom powietrza, wody lub gleby i jego kontrola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500" b="0">
                <a:latin typeface="Open Sans"/>
                <a:ea typeface="Open Sans"/>
                <a:cs typeface="Open Sans"/>
              </a:rPr>
              <a:t>Ochrona i odbudowa bioróżnorodności oraz ekosystemów </a:t>
            </a: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9C2C5-54F9-4EC4-92E9-11C5F82C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2023-05-17</a:t>
            </a:r>
          </a:p>
        </p:txBody>
      </p:sp>
    </p:spTree>
    <p:extLst>
      <p:ext uri="{BB962C8B-B14F-4D97-AF65-F5344CB8AC3E}">
        <p14:creationId xmlns:p14="http://schemas.microsoft.com/office/powerpoint/2010/main" val="2951207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6" y="467470"/>
            <a:ext cx="9360560" cy="612365"/>
          </a:xfrm>
        </p:spPr>
        <p:txBody>
          <a:bodyPr/>
          <a:lstStyle/>
          <a:p>
            <a:r>
              <a:rPr lang="pl-PL"/>
              <a:t>Zrównoważony rozwój i DNSH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078" y="1204403"/>
            <a:ext cx="10225136" cy="5688314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251460">
              <a:lnSpc>
                <a:spcPct val="100000"/>
              </a:lnSpc>
            </a:pPr>
            <a:r>
              <a:rPr lang="pl-PL" sz="1600">
                <a:latin typeface="Open Sans"/>
                <a:ea typeface="Open Sans"/>
                <a:cs typeface="Open Sans"/>
              </a:rPr>
              <a:t>Spełnienie powyższych zasad przez Twój projekt będzie badane w ramach kryterium formalnego „Zgodność projektu z zasadą zrównoważonego rozwoju w tym zasadą „nie czyń poważnych szkód (DNSH)”.</a:t>
            </a:r>
            <a:endParaRPr lang="en-US" sz="1600"/>
          </a:p>
          <a:p>
            <a:pPr marL="251460" indent="-251460">
              <a:lnSpc>
                <a:spcPct val="100000"/>
              </a:lnSpc>
            </a:pPr>
            <a:r>
              <a:rPr lang="pl-PL" sz="1600">
                <a:latin typeface="Open Sans"/>
                <a:ea typeface="Open Sans"/>
                <a:cs typeface="Open Sans"/>
              </a:rPr>
              <a:t>Badając zgodność projektu z powyższymi zasadami zweryfikujemy, czy Twój projekt promuje wymogi ochrony środowiska, m.in. efektywne i racjonalne gospodarowanie zasobami, dostosowanie do zmian klimatu oraz łagodzenie wpływu jego skutków, a także ochronę różnorodności biologicznej.</a:t>
            </a:r>
          </a:p>
          <a:p>
            <a:pPr marL="251460" indent="-251460">
              <a:lnSpc>
                <a:spcPct val="100000"/>
              </a:lnSpc>
            </a:pPr>
            <a:r>
              <a:rPr lang="pl-PL" sz="1600">
                <a:latin typeface="Open Sans"/>
                <a:ea typeface="Open Sans"/>
                <a:cs typeface="Open Sans"/>
              </a:rPr>
              <a:t>Zweryfikujemy też, czy odniosłeś się do zapisów dokumentu stanowiącego załącznik nr 6 do „Prognozy oddziaływania na środowisko dla projektu Programu Fundusze Europejskie dla Śląskiego 2021-2027”, tj. do analizy dotyczącej wpływu poszczególnych działań wspieranych w programie na wszystkie cele środowiskowe o których mowa powyżej. </a:t>
            </a:r>
          </a:p>
          <a:p>
            <a:pPr marL="251460" indent="-251460">
              <a:lnSpc>
                <a:spcPct val="100000"/>
              </a:lnSpc>
            </a:pPr>
            <a:r>
              <a:rPr lang="pl-PL" sz="1600">
                <a:latin typeface="Open Sans"/>
                <a:ea typeface="Open Sans"/>
                <a:cs typeface="Open Sans"/>
              </a:rPr>
              <a:t>Zgodność Twojego projektu z zasadami zrównoważonego rozwoju oraz DNSH badana będzie również na podstawie deklaracji dotyczącej zgodności projektu z celami dla jednolitych części wód oraz deklaracji organu odpowiedzialnego za monitorowanie obszarów Natura 2000 a także dokumentacji dot. oceny oddziaływania na środowisko (jeśli dotyczy), pozwoleń inwestycyjnych i wynikających z nich warunków (pozwolenie na budowę, ZRID, pozwolenie wodnoprawne itd.) - w przypadku inwestycji dla których istnieje obowiązek pozyskania wymienionej przykładowo dokumentacji.</a:t>
            </a:r>
          </a:p>
          <a:p>
            <a:pPr marL="251460" indent="-251460">
              <a:lnSpc>
                <a:spcPct val="100000"/>
              </a:lnSpc>
            </a:pPr>
            <a:r>
              <a:rPr lang="pl-PL" sz="1600">
                <a:latin typeface="Open Sans"/>
                <a:ea typeface="Open Sans"/>
                <a:cs typeface="Open Sans"/>
              </a:rPr>
              <a:t>Jeżeli nie posiadasz zezwoleń inwestycyjnych w momencie aplikowania, badanie zostanie przeprowadzone na podstawie opisu zaplanowanych do uzyskania zezwoleń wraz z deklaracją, iż zostaną zastosowane wszelkie obowiązki nakładane w ramach przedmiotowych zezwoleń.</a:t>
            </a:r>
          </a:p>
          <a:p>
            <a:pPr marL="251460" indent="-251460">
              <a:lnSpc>
                <a:spcPct val="100000"/>
              </a:lnSpc>
            </a:pPr>
            <a:endParaRPr lang="pl-PL" sz="1600">
              <a:latin typeface="Open Sans"/>
              <a:ea typeface="Open Sans"/>
              <a:cs typeface="Open Sans"/>
            </a:endParaRPr>
          </a:p>
          <a:p>
            <a:pPr marL="0" indent="0" fontAlgn="base">
              <a:buNone/>
            </a:pPr>
            <a:endParaRPr lang="pl-PL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A5C1D96-F1EE-422D-B387-5A4598F00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290" y="6737199"/>
            <a:ext cx="652399" cy="7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9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6" y="467470"/>
            <a:ext cx="9360560" cy="612365"/>
          </a:xfrm>
        </p:spPr>
        <p:txBody>
          <a:bodyPr/>
          <a:lstStyle/>
          <a:p>
            <a:r>
              <a:rPr lang="pl-PL"/>
              <a:t>Zrównoważony rozwój i DNSH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330" y="971526"/>
            <a:ext cx="10225136" cy="5688314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>
              <a:lnSpc>
                <a:spcPct val="100000"/>
              </a:lnSpc>
            </a:pPr>
            <a:endParaRPr lang="pl-PL">
              <a:latin typeface="Open Sans"/>
              <a:ea typeface="Open Sans"/>
              <a:cs typeface="Open Sans"/>
            </a:endParaRPr>
          </a:p>
          <a:p>
            <a:pPr marL="251460" indent="-251460">
              <a:lnSpc>
                <a:spcPct val="100000"/>
              </a:lnSpc>
            </a:pPr>
            <a:endParaRPr lang="pl-PL">
              <a:latin typeface="Open Sans"/>
              <a:ea typeface="Open Sans"/>
              <a:cs typeface="Open Sans"/>
            </a:endParaRPr>
          </a:p>
          <a:p>
            <a:pPr marL="251460" indent="-251460">
              <a:lnSpc>
                <a:spcPct val="100000"/>
              </a:lnSpc>
            </a:pPr>
            <a:endParaRPr lang="pl-PL">
              <a:latin typeface="Open Sans"/>
              <a:ea typeface="Open Sans"/>
              <a:cs typeface="Open Sans"/>
            </a:endParaRPr>
          </a:p>
          <a:p>
            <a:pPr marL="251460" indent="-251460">
              <a:lnSpc>
                <a:spcPct val="100000"/>
              </a:lnSpc>
            </a:pPr>
            <a:r>
              <a:rPr lang="pl-PL" sz="2400">
                <a:latin typeface="Open Sans"/>
                <a:ea typeface="Open Sans"/>
                <a:cs typeface="Open Sans"/>
              </a:rPr>
              <a:t>Twój projekt będzie miał również możliwość uzyskania dodatkowych punktów w ramach oceny merytorycznej. W ramach kryterium „Wpływ projektu na realizację celów środowiskowo-klimatycznych UE określonych w dokumencie Europejski Zielony Ład (zasada „Nie czyń poważnych szkód” – DNSH)” ekspert oceni, czy Twój projekt wnosi istotny wkład w realizację celów środowiskowych wskazanych powyżej.</a:t>
            </a:r>
            <a:endParaRPr lang="pl-PL" sz="2400"/>
          </a:p>
          <a:p>
            <a:pPr marL="251460" indent="-251460">
              <a:lnSpc>
                <a:spcPct val="100000"/>
              </a:lnSpc>
            </a:pPr>
            <a:r>
              <a:rPr lang="pl-PL" sz="2400">
                <a:latin typeface="Open Sans"/>
                <a:ea typeface="Open Sans"/>
                <a:cs typeface="Open Sans"/>
              </a:rPr>
              <a:t> Im więcej zadań proekologicznych zaplanujesz, tym więcej punktów uzyska Twój projekt. Przykłady zadań, które możesz zaplanować w projekcie znajdziesz w instrukcji wypełniania wniosku.</a:t>
            </a:r>
          </a:p>
          <a:p>
            <a:pPr marL="0" indent="0" fontAlgn="base">
              <a:buNone/>
            </a:pPr>
            <a:endParaRPr lang="pl-PL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A5C1D96-F1EE-422D-B387-5A4598F00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290" y="6737199"/>
            <a:ext cx="652399" cy="7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95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7874" y="889516"/>
            <a:ext cx="4752528" cy="567701"/>
          </a:xfrm>
        </p:spPr>
        <p:txBody>
          <a:bodyPr>
            <a:normAutofit fontScale="90000"/>
          </a:bodyPr>
          <a:lstStyle/>
          <a:p>
            <a:r>
              <a:rPr lang="pl-PL"/>
              <a:t>Ocena oddziaływania na środowisko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2843733"/>
            <a:ext cx="8193615" cy="3897535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b="0">
                <a:latin typeface="Open Sans"/>
                <a:ea typeface="Open Sans"/>
                <a:cs typeface="Open Sans"/>
              </a:rPr>
              <a:t>Jeżeli w ramach projektu planujesz budowę/modernizację oczyszczalni ścieków  pamiętaj, że musisz uzyskać decyzję o środowiskowych uwarunkowaniach.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b="0">
                <a:latin typeface="Open Sans"/>
                <a:ea typeface="Open Sans"/>
                <a:cs typeface="Open Sans"/>
              </a:rPr>
              <a:t>Jeżeli planujesz budowę/modernizację sieci kanalizacji sanitarnej - decyzję o środowiskowych uwarunkowaniach musisz uzyskać, jeśli planujesz realizację inwestycji o całkowitej długości nie mniejszej niż 1 km 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b="0">
                <a:latin typeface="Open Sans"/>
                <a:ea typeface="Open Sans"/>
                <a:cs typeface="Open Sans"/>
              </a:rPr>
              <a:t>Nie musisz uzyskać przedmiotowej decyzji, jeżeli planujesz przebudowę sieci kanalizacyjnej metodą bez wykopową. </a:t>
            </a:r>
          </a:p>
          <a:p>
            <a:pPr>
              <a:lnSpc>
                <a:spcPct val="100000"/>
              </a:lnSpc>
            </a:pPr>
            <a:r>
              <a:rPr lang="pl-PL" sz="2400">
                <a:latin typeface="Open Sans"/>
                <a:ea typeface="Open Sans"/>
                <a:cs typeface="Open Sans"/>
              </a:rPr>
              <a:t>UWAGA! </a:t>
            </a:r>
            <a:endParaRPr lang="pl-PL" sz="24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pl-PL" sz="1600" b="0">
                <a:latin typeface="Open Sans"/>
                <a:ea typeface="Open Sans"/>
                <a:cs typeface="Open Sans"/>
              </a:rPr>
              <a:t>Dołączenie decyzji o środowiskowych uwarunkowaniach w momencie aplikowania pozwoli Ci na uzyskanie dodatkowych punktów w trakcie oceny merytorycznej Twojego projektu.</a:t>
            </a: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9C2C5-54F9-4EC4-92E9-11C5F82C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2023-05-17</a:t>
            </a:r>
          </a:p>
        </p:txBody>
      </p:sp>
    </p:spTree>
    <p:extLst>
      <p:ext uri="{BB962C8B-B14F-4D97-AF65-F5344CB8AC3E}">
        <p14:creationId xmlns:p14="http://schemas.microsoft.com/office/powerpoint/2010/main" val="424964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EB54BD17-3D15-4103-B87B-61441F82B0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794"/>
            <a:ext cx="6784975" cy="4525986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EB1E85C-EC86-4892-84BB-2AFF0F450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808" y="5328046"/>
            <a:ext cx="6133117" cy="900063"/>
          </a:xfrm>
        </p:spPr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DZIĘKUJEMY ZA UWAGĘ</a:t>
            </a:r>
            <a:br>
              <a:rPr lang="pl-PL"/>
            </a:br>
            <a:r>
              <a:rPr lang="pl-PL">
                <a:latin typeface="Open Sans"/>
                <a:ea typeface="Open Sans"/>
                <a:cs typeface="Open Sans"/>
              </a:rPr>
              <a:t>ZAPRASZAMY DO DYSKUSJI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BD747AC-0448-4B37-B836-B1138D3D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2023-05-17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B7764E5E-25D9-4D1C-942C-790598F3301F}"/>
              </a:ext>
            </a:extLst>
          </p:cNvPr>
          <p:cNvGrpSpPr/>
          <p:nvPr/>
        </p:nvGrpSpPr>
        <p:grpSpPr>
          <a:xfrm>
            <a:off x="153899" y="6417375"/>
            <a:ext cx="10537914" cy="1142300"/>
            <a:chOff x="153899" y="6417375"/>
            <a:chExt cx="10492198" cy="1192200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9036B840-443B-426A-8BEA-260A21E04D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56E4FB18-6491-46FB-B12A-A39C5A1A3D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11E5AEF0-5FE9-455B-8191-87B56D9200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B030B3BE-A2C6-41B6-8BDC-9ABBE3CF7B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8F931002-CD73-489E-9EE1-3275D908EA17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60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E13C071F-1533-4D50-953E-8CC25EABE3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6" y="1187549"/>
            <a:ext cx="6835775" cy="3558348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BE01A60-71D6-43D0-B260-A81DC22CAA04}"/>
              </a:ext>
            </a:extLst>
          </p:cNvPr>
          <p:cNvSpPr/>
          <p:nvPr/>
        </p:nvSpPr>
        <p:spPr>
          <a:xfrm>
            <a:off x="7521669" y="3779837"/>
            <a:ext cx="2596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>
                <a:solidFill>
                  <a:srgbClr val="002073"/>
                </a:solidFill>
              </a:rPr>
              <a:t>Typy projektów:</a:t>
            </a: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0276896-88F0-4CE6-B231-68782C780F3C}"/>
              </a:ext>
            </a:extLst>
          </p:cNvPr>
          <p:cNvSpPr/>
          <p:nvPr/>
        </p:nvSpPr>
        <p:spPr>
          <a:xfrm>
            <a:off x="9162330" y="25144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</a:rPr>
              <a:t>2023-05-17</a:t>
            </a: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FD4E08F-27A8-0E15-FA7F-B561CC3B5F88}"/>
              </a:ext>
            </a:extLst>
          </p:cNvPr>
          <p:cNvSpPr/>
          <p:nvPr/>
        </p:nvSpPr>
        <p:spPr>
          <a:xfrm>
            <a:off x="2836514" y="5224472"/>
            <a:ext cx="7112815" cy="20199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82" y="4745756"/>
            <a:ext cx="7223210" cy="2585196"/>
          </a:xfrm>
        </p:spPr>
        <p:txBody>
          <a:bodyPr>
            <a:normAutofit fontScale="90000"/>
          </a:bodyPr>
          <a:lstStyle/>
          <a:p>
            <a:pPr fontAlgn="base"/>
            <a:r>
              <a:rPr lang="pl-PL" sz="1300">
                <a:latin typeface="Open Sans"/>
                <a:ea typeface="Open Sans"/>
                <a:cs typeface="Open Sans"/>
              </a:rPr>
              <a:t>1. Budowa i modernizacja sieci kanalizacji dla ścieków komunalnych, w tym kanalizacji deszczowej; </a:t>
            </a:r>
            <a:br>
              <a:rPr lang="pl-PL" sz="1300"/>
            </a:br>
            <a:r>
              <a:rPr lang="pl-PL" sz="1300">
                <a:latin typeface="Open Sans"/>
                <a:ea typeface="Open Sans"/>
                <a:cs typeface="Open Sans"/>
              </a:rPr>
              <a:t>2. Budowa i modernizacja oczyszczalni ścieków komunalnych; </a:t>
            </a:r>
            <a:br>
              <a:rPr lang="pl-PL" sz="1300"/>
            </a:br>
            <a:r>
              <a:rPr lang="pl-PL" sz="1300">
                <a:latin typeface="Open Sans"/>
                <a:ea typeface="Open Sans"/>
                <a:cs typeface="Open Sans"/>
              </a:rPr>
              <a:t>3. Budowa i modernizacja instalacji do zagospodarowania komunalnych osadów ściekowych; </a:t>
            </a:r>
            <a:br>
              <a:rPr lang="pl-PL" sz="1300"/>
            </a:br>
            <a:r>
              <a:rPr lang="pl-PL" sz="1300">
                <a:latin typeface="Open Sans"/>
                <a:ea typeface="Open Sans"/>
                <a:cs typeface="Open Sans"/>
              </a:rPr>
              <a:t>4. Budowa i modernizacja systemów zaopatrzenia w wodę. </a:t>
            </a:r>
            <a:br>
              <a:rPr lang="pl-PL"/>
            </a:b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42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8" y="321023"/>
            <a:ext cx="8640381" cy="1080001"/>
          </a:xfrm>
        </p:spPr>
        <p:txBody>
          <a:bodyPr/>
          <a:lstStyle/>
          <a:p>
            <a:r>
              <a:rPr lang="pl-PL"/>
              <a:t>Kto może ubiegać się o dofinansowanie 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/>
              <a:t> 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090322" y="243716"/>
            <a:ext cx="1800225" cy="366713"/>
          </a:xfrm>
          <a:prstGeom prst="rect">
            <a:avLst/>
          </a:prstGeom>
        </p:spPr>
        <p:txBody>
          <a:bodyPr/>
          <a:lstStyle/>
          <a:p>
            <a:r>
              <a:rPr lang="pl-PL"/>
              <a:t>2023-05-17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A32897F-51D8-421B-95A6-5F53804E0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29548"/>
              </p:ext>
            </p:extLst>
          </p:nvPr>
        </p:nvGraphicFramePr>
        <p:xfrm>
          <a:off x="413358" y="861024"/>
          <a:ext cx="9865096" cy="6507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9821">
                  <a:extLst>
                    <a:ext uri="{9D8B030D-6E8A-4147-A177-3AD203B41FA5}">
                      <a16:colId xmlns:a16="http://schemas.microsoft.com/office/drawing/2014/main" val="2264420066"/>
                    </a:ext>
                  </a:extLst>
                </a:gridCol>
                <a:gridCol w="2503084">
                  <a:extLst>
                    <a:ext uri="{9D8B030D-6E8A-4147-A177-3AD203B41FA5}">
                      <a16:colId xmlns:a16="http://schemas.microsoft.com/office/drawing/2014/main" val="1683245694"/>
                    </a:ext>
                  </a:extLst>
                </a:gridCol>
                <a:gridCol w="3460145">
                  <a:extLst>
                    <a:ext uri="{9D8B030D-6E8A-4147-A177-3AD203B41FA5}">
                      <a16:colId xmlns:a16="http://schemas.microsoft.com/office/drawing/2014/main" val="1606671712"/>
                    </a:ext>
                  </a:extLst>
                </a:gridCol>
                <a:gridCol w="3092046">
                  <a:extLst>
                    <a:ext uri="{9D8B030D-6E8A-4147-A177-3AD203B41FA5}">
                      <a16:colId xmlns:a16="http://schemas.microsoft.com/office/drawing/2014/main" val="3011266336"/>
                    </a:ext>
                  </a:extLst>
                </a:gridCol>
              </a:tblGrid>
              <a:tr h="278341">
                <a:tc>
                  <a:txBody>
                    <a:bodyPr/>
                    <a:lstStyle/>
                    <a:p>
                      <a:r>
                        <a:rPr lang="pl-PL" sz="1700"/>
                        <a:t>Lp.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700"/>
                        <a:t>Typ beneficjenta ogólny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700"/>
                        <a:t>Typ beneficjenta szczegółowy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700"/>
                        <a:t>Warunki/ wyjaśnienia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106198"/>
                  </a:ext>
                </a:extLst>
              </a:tr>
              <a:tr h="747794">
                <a:tc>
                  <a:txBody>
                    <a:bodyPr/>
                    <a:lstStyle/>
                    <a:p>
                      <a:pPr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+mj-lt"/>
                        <a:buAutoNum type="arabicPeriod"/>
                      </a:pPr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Administracja publiczna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Jednostki Samorządu Terytorialnego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do tego typu zalicza się również związki JST, stowarzyszenia JST, Związek Metropolitalny 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70991"/>
                  </a:ext>
                </a:extLst>
              </a:tr>
              <a:tr h="410080">
                <a:tc>
                  <a:txBody>
                    <a:bodyPr/>
                    <a:lstStyle/>
                    <a:p>
                      <a:pPr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+mj-lt"/>
                        <a:buAutoNum type="arabicPeriod" startAt="2"/>
                      </a:pPr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Przedsiębiorstwa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Duże przedsiębiorstwa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 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895487"/>
                  </a:ext>
                </a:extLst>
              </a:tr>
              <a:tr h="410080">
                <a:tc>
                  <a:txBody>
                    <a:bodyPr/>
                    <a:lstStyle/>
                    <a:p>
                      <a:pPr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+mj-lt"/>
                        <a:buAutoNum type="arabicPeriod" startAt="3"/>
                      </a:pPr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Przedsiębiorstwa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MŚP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626858"/>
                  </a:ext>
                </a:extLst>
              </a:tr>
              <a:tr h="578937">
                <a:tc>
                  <a:txBody>
                    <a:bodyPr/>
                    <a:lstStyle/>
                    <a:p>
                      <a:pPr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+mj-lt"/>
                        <a:buAutoNum type="arabicPeriod" startAt="4"/>
                      </a:pPr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Przedsiębiorstwa realizujące cele publiczne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Przedsiębiorstwa wodociągowo-kanalizacyjne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87723"/>
                  </a:ext>
                </a:extLst>
              </a:tr>
              <a:tr h="578937">
                <a:tc>
                  <a:txBody>
                    <a:bodyPr/>
                    <a:lstStyle/>
                    <a:p>
                      <a:pPr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+mj-lt"/>
                        <a:buAutoNum type="arabicPeriod" startAt="5"/>
                      </a:pPr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Przedsiębiorstwa realizujące cele publiczne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Spółki wodne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104577"/>
                  </a:ext>
                </a:extLst>
              </a:tr>
              <a:tr h="410080">
                <a:tc>
                  <a:txBody>
                    <a:bodyPr/>
                    <a:lstStyle/>
                    <a:p>
                      <a:pPr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+mj-lt"/>
                        <a:buAutoNum type="arabicPeriod" startAt="6"/>
                      </a:pPr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Partnerstwa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Partnerstwa publiczno-prywatne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477815"/>
                  </a:ext>
                </a:extLst>
              </a:tr>
              <a:tr h="578937">
                <a:tc>
                  <a:txBody>
                    <a:bodyPr/>
                    <a:lstStyle/>
                    <a:p>
                      <a:pPr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+mj-lt"/>
                        <a:buAutoNum type="arabicPeriod" startAt="7"/>
                      </a:pPr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Służby publiczne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Instytucje odpowiedzialne za gospodarkę wodną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008995"/>
                  </a:ext>
                </a:extLst>
              </a:tr>
              <a:tr h="578937">
                <a:tc>
                  <a:txBody>
                    <a:bodyPr/>
                    <a:lstStyle/>
                    <a:p>
                      <a:pPr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+mj-lt"/>
                        <a:buAutoNum type="arabicPeriod" startAt="8"/>
                      </a:pPr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Służby publiczne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Jednostki organizacyjne działające w imieniu jednostek samorządu terytorialnego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572412"/>
                  </a:ext>
                </a:extLst>
              </a:tr>
              <a:tr h="578937">
                <a:tc>
                  <a:txBody>
                    <a:bodyPr/>
                    <a:lstStyle/>
                    <a:p>
                      <a:pPr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>
                        <a:buFont typeface="+mj-lt"/>
                        <a:buAutoNum type="arabicPeriod" startAt="9"/>
                      </a:pPr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Organizacje społeczne i związki wyznaniowe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Organizacje pozarządowe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pl-PL" sz="14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93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611486"/>
            <a:ext cx="9001000" cy="1368352"/>
          </a:xfrm>
        </p:spPr>
        <p:txBody>
          <a:bodyPr/>
          <a:lstStyle/>
          <a:p>
            <a:r>
              <a:rPr lang="pl-PL"/>
              <a:t> Ograniczenia specyficzne dla naboru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70" y="1331565"/>
            <a:ext cx="9505056" cy="5877604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Wsparciem objęte zostaną aglomeracje z przedziału od co najmniej </a:t>
            </a:r>
            <a:r>
              <a:rPr lang="pl-PL" b="1">
                <a:latin typeface="Open Sans"/>
                <a:ea typeface="Open Sans"/>
                <a:cs typeface="Open Sans"/>
              </a:rPr>
              <a:t>10 tys. RLM do poniżej 15 tys. RLM</a:t>
            </a:r>
            <a:r>
              <a:rPr lang="pl-PL">
                <a:latin typeface="Open Sans"/>
                <a:ea typeface="Open Sans"/>
                <a:cs typeface="Open Sans"/>
              </a:rPr>
              <a:t>, wymagające dostosowania do wymogów Dyrektywy ściekowej. 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Dla projektów z zakresu gospodarki ściekowej dokumentem stanowiącym podstawę do wyboru projektów będzie </a:t>
            </a:r>
            <a:r>
              <a:rPr lang="pl-PL" b="1">
                <a:latin typeface="Open Sans"/>
                <a:ea typeface="Open Sans"/>
                <a:cs typeface="Open Sans"/>
              </a:rPr>
              <a:t>KPOŚK</a:t>
            </a:r>
            <a:r>
              <a:rPr lang="pl-PL">
                <a:latin typeface="Open Sans"/>
                <a:ea typeface="Open Sans"/>
                <a:cs typeface="Open Sans"/>
              </a:rPr>
              <a:t>.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Dofinansowanie na budowę nowej sieci kanalizacji sanitarnej mogą uzyskać wyłącznie aglomeracje wskazane w KPOŚK (obowiązującej w dniu złożenia wniosku) jako niespełniające wynikającego z dyrektywy 91/271/EWG wymogu w zakresie stopnia skanalizowania.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W przypadku inwestycji liniowych przecinających obszary szczególnego zagrożenia powodzią, zaplanowane rozwiązania techniczne (konstrukcyjne) winny spowodować, że inwestycja jest odporna na wezbrania wód powierzchniowych.  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pl-PL">
                <a:latin typeface="Open Sans"/>
                <a:ea typeface="Open Sans"/>
                <a:cs typeface="Open Sans"/>
              </a:rPr>
              <a:t>Realizacja projektów związanych ze wsparciem systemów zaopatrzenia w wodę polegających na ich budowie będzie dopuszczalna w ramach typu 1, w ograniczonym zakresie jako uzupełniający element projektów dotyczących gospodarki ściekowej (limit na poziomie projektu: </a:t>
            </a:r>
            <a:r>
              <a:rPr lang="pl-PL" u="sng">
                <a:latin typeface="Open Sans"/>
                <a:ea typeface="Open Sans"/>
                <a:cs typeface="Open Sans"/>
              </a:rPr>
              <a:t>25% kosztów kwalifikowanych projektu</a:t>
            </a:r>
            <a:r>
              <a:rPr lang="pl-PL">
                <a:latin typeface="Open Sans"/>
                <a:ea typeface="Open Sans"/>
                <a:cs typeface="Open Sans"/>
              </a:rPr>
              <a:t>). </a:t>
            </a:r>
          </a:p>
          <a:p>
            <a:pPr marL="342900" indent="-342900" fontAlgn="base">
              <a:buFont typeface="+mj-lt"/>
              <a:buAutoNum type="arabicPeriod"/>
            </a:pPr>
            <a:endParaRPr lang="pl-PL"/>
          </a:p>
          <a:p>
            <a:pPr marL="251460" indent="-251460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</p:spTree>
    <p:extLst>
      <p:ext uri="{BB962C8B-B14F-4D97-AF65-F5344CB8AC3E}">
        <p14:creationId xmlns:p14="http://schemas.microsoft.com/office/powerpoint/2010/main" val="127194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611486"/>
            <a:ext cx="9001000" cy="1368352"/>
          </a:xfrm>
        </p:spPr>
        <p:txBody>
          <a:bodyPr/>
          <a:lstStyle/>
          <a:p>
            <a:r>
              <a:rPr lang="pl-PL"/>
              <a:t> Ograniczenia specyficzne dla naboru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402" y="1457548"/>
            <a:ext cx="9217024" cy="5472290"/>
          </a:xfrm>
        </p:spPr>
        <p:txBody>
          <a:bodyPr vert="horz" lIns="0" tIns="0" rIns="0" bIns="0" rtlCol="0" anchor="t">
            <a:normAutofit/>
          </a:bodyPr>
          <a:lstStyle/>
          <a:p>
            <a:pPr marL="431800" indent="-457200" fontAlgn="base">
              <a:buFont typeface="+mj-lt"/>
              <a:buAutoNum type="arabicPeriod" startAt="6"/>
            </a:pPr>
            <a:r>
              <a:rPr lang="pl-PL">
                <a:latin typeface="Open Sans"/>
                <a:ea typeface="Open Sans"/>
                <a:cs typeface="Open Sans"/>
              </a:rPr>
              <a:t>W ramach naboru </a:t>
            </a:r>
            <a:r>
              <a:rPr lang="pl-PL" b="1" u="sng">
                <a:latin typeface="Open Sans"/>
                <a:ea typeface="Open Sans"/>
                <a:cs typeface="Open Sans"/>
              </a:rPr>
              <a:t>nie będą </a:t>
            </a:r>
            <a:r>
              <a:rPr lang="pl-PL">
                <a:latin typeface="Open Sans"/>
                <a:ea typeface="Open Sans"/>
                <a:cs typeface="Open Sans"/>
              </a:rPr>
              <a:t>wspierane </a:t>
            </a:r>
            <a:r>
              <a:rPr lang="pl-PL" b="1">
                <a:latin typeface="Open Sans"/>
                <a:ea typeface="Open Sans"/>
                <a:cs typeface="Open Sans"/>
              </a:rPr>
              <a:t>samodzielne </a:t>
            </a:r>
            <a:r>
              <a:rPr lang="pl-PL">
                <a:latin typeface="Open Sans"/>
                <a:ea typeface="Open Sans"/>
                <a:cs typeface="Open Sans"/>
              </a:rPr>
              <a:t>projekty dotyczące budowy i modernizacji infrastruktury niezbędnej do ujęcia, uzdatniania, magazynowania i dystrybucji wody do spożycia. </a:t>
            </a:r>
          </a:p>
          <a:p>
            <a:pPr marL="342900" indent="-342900" fontAlgn="base">
              <a:buFont typeface="+mj-lt"/>
              <a:buAutoNum type="arabicPeriod" startAt="6"/>
            </a:pPr>
            <a:r>
              <a:rPr lang="pl-PL">
                <a:latin typeface="Open Sans"/>
                <a:ea typeface="Open Sans"/>
                <a:cs typeface="Open Sans"/>
              </a:rPr>
              <a:t>W przypadku projektów realizowanych w aglomeracjach powyżej 10 000 RLM, zastosowane technologie winny gwarantować osiągnięcie wymaganych standardów oczyszczania ścieków, w tym podwyższone standardy oczyszczania w zakresie usuwania biogenów.  </a:t>
            </a:r>
          </a:p>
          <a:p>
            <a:pPr marL="342900" indent="-342900" fontAlgn="base">
              <a:buFont typeface="+mj-lt"/>
              <a:buAutoNum type="arabicPeriod" startAt="6"/>
            </a:pPr>
            <a:r>
              <a:rPr lang="pl-PL" b="1">
                <a:latin typeface="Open Sans"/>
                <a:ea typeface="Open Sans"/>
                <a:cs typeface="Open Sans"/>
              </a:rPr>
              <a:t>Nie jest możliwe </a:t>
            </a:r>
            <a:r>
              <a:rPr lang="pl-PL">
                <a:latin typeface="Open Sans"/>
                <a:ea typeface="Open Sans"/>
                <a:cs typeface="Open Sans"/>
              </a:rPr>
              <a:t>wsparcie inwestycji, których zadaniem będzie składowanie komunalnych osadów ściekowych.   </a:t>
            </a:r>
          </a:p>
          <a:p>
            <a:pPr marL="0" indent="0" fontAlgn="base">
              <a:buNone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3FEFBB46-58D2-44F7-B74F-4F8F851B48D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02" y="4707565"/>
            <a:ext cx="3338626" cy="2222273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43FFCF0-2504-4828-8F19-22B60445D686}"/>
              </a:ext>
            </a:extLst>
          </p:cNvPr>
          <p:cNvSpPr/>
          <p:nvPr/>
        </p:nvSpPr>
        <p:spPr>
          <a:xfrm>
            <a:off x="9234338" y="35050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>
                <a:solidFill>
                  <a:srgbClr val="000000"/>
                </a:solidFill>
              </a:rPr>
              <a:t>2023-05-17</a:t>
            </a:r>
          </a:p>
        </p:txBody>
      </p:sp>
    </p:spTree>
    <p:extLst>
      <p:ext uri="{BB962C8B-B14F-4D97-AF65-F5344CB8AC3E}">
        <p14:creationId xmlns:p14="http://schemas.microsoft.com/office/powerpoint/2010/main" val="256706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88344"/>
            <a:ext cx="8640381" cy="924255"/>
          </a:xfrm>
        </p:spPr>
        <p:txBody>
          <a:bodyPr>
            <a:normAutofit fontScale="90000"/>
          </a:bodyPr>
          <a:lstStyle/>
          <a:p>
            <a:pPr algn="ctr"/>
            <a:r>
              <a:rPr lang="pl-PL">
                <a:latin typeface="Open Sans"/>
                <a:ea typeface="Open Sans"/>
                <a:cs typeface="Open Sans"/>
              </a:rPr>
              <a:t>Metodyka kryteriów oceny projektów</a:t>
            </a:r>
            <a:br>
              <a:rPr lang="pl-PL">
                <a:latin typeface="Open Sans"/>
                <a:ea typeface="Open Sans"/>
                <a:cs typeface="Open Sans"/>
              </a:rPr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213B259C-C833-4A79-AAD1-701FE99CC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742" y="1743178"/>
            <a:ext cx="7117997" cy="4198197"/>
          </a:xfrm>
          <a:prstGeom prst="rect">
            <a:avLst/>
          </a:prstGeom>
          <a:ln w="38100"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2A9C571-3F10-B925-3792-975894B04B9E}"/>
              </a:ext>
            </a:extLst>
          </p:cNvPr>
          <p:cNvSpPr txBox="1"/>
          <p:nvPr/>
        </p:nvSpPr>
        <p:spPr>
          <a:xfrm>
            <a:off x="1226966" y="6119868"/>
            <a:ext cx="85289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l-PL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Brak minimum punktowego</a:t>
            </a:r>
          </a:p>
        </p:txBody>
      </p:sp>
    </p:spTree>
    <p:extLst>
      <p:ext uri="{BB962C8B-B14F-4D97-AF65-F5344CB8AC3E}">
        <p14:creationId xmlns:p14="http://schemas.microsoft.com/office/powerpoint/2010/main" val="70090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Metodyka kryteriów oceny projektów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386673" y="2311121"/>
            <a:ext cx="7827665" cy="115556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formalne (0/1)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3707841"/>
            <a:ext cx="3004457" cy="14369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4000"/>
              <a:t>Ogólne </a:t>
            </a:r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5498122" y="3707841"/>
            <a:ext cx="3242740" cy="14369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AD83525-1700-E789-BEC3-1E06E0EE4AA4}"/>
              </a:ext>
            </a:extLst>
          </p:cNvPr>
          <p:cNvSpPr txBox="1"/>
          <p:nvPr/>
        </p:nvSpPr>
        <p:spPr>
          <a:xfrm>
            <a:off x="1352761" y="5946298"/>
            <a:ext cx="799024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 b="1">
                <a:solidFill>
                  <a:srgbClr val="002073"/>
                </a:solidFill>
                <a:cs typeface="Calibri"/>
              </a:rPr>
              <a:t>Załącznik do Regulaminu – 4a warunki specyficzne dla naboru</a:t>
            </a:r>
          </a:p>
        </p:txBody>
      </p:sp>
    </p:spTree>
    <p:extLst>
      <p:ext uri="{BB962C8B-B14F-4D97-AF65-F5344CB8AC3E}">
        <p14:creationId xmlns:p14="http://schemas.microsoft.com/office/powerpoint/2010/main" val="39603020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fddaa2-5d50-496e-a787-7f0e5e10bc21">
      <Terms xmlns="http://schemas.microsoft.com/office/infopath/2007/PartnerControls"/>
    </lcf76f155ced4ddcb4097134ff3c332f>
    <TaxCatchAll xmlns="d7a5b636-efbd-498d-8e03-8e36647a40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32422732D4754B8A38F43DCA7E29FA" ma:contentTypeVersion="15" ma:contentTypeDescription="Utwórz nowy dokument." ma:contentTypeScope="" ma:versionID="b892c91fd946aaf44c38733298bff7d4">
  <xsd:schema xmlns:xsd="http://www.w3.org/2001/XMLSchema" xmlns:xs="http://www.w3.org/2001/XMLSchema" xmlns:p="http://schemas.microsoft.com/office/2006/metadata/properties" xmlns:ns2="f9fddaa2-5d50-496e-a787-7f0e5e10bc21" xmlns:ns3="d7a5b636-efbd-498d-8e03-8e36647a40b7" targetNamespace="http://schemas.microsoft.com/office/2006/metadata/properties" ma:root="true" ma:fieldsID="5ff6b59f1aa29c38726caa7ee0eb6772" ns2:_="" ns3:_="">
    <xsd:import namespace="f9fddaa2-5d50-496e-a787-7f0e5e10bc21"/>
    <xsd:import namespace="d7a5b636-efbd-498d-8e03-8e36647a40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ddaa2-5d50-496e-a787-7f0e5e10bc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54914f52-495d-4bb6-95e8-b9da89695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5b636-efbd-498d-8e03-8e36647a40b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aa1202c-0176-4fa6-92b7-ee75c8913657}" ma:internalName="TaxCatchAll" ma:showField="CatchAllData" ma:web="d7a5b636-efbd-498d-8e03-8e36647a40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470E4-38B4-4043-87FE-9820A2779581}">
  <ds:schemaRefs>
    <ds:schemaRef ds:uri="d7a5b636-efbd-498d-8e03-8e36647a40b7"/>
    <ds:schemaRef ds:uri="f9fddaa2-5d50-496e-a787-7f0e5e10bc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2FBD0-3FBF-4B58-BE0A-F123F2EA1987}">
  <ds:schemaRefs>
    <ds:schemaRef ds:uri="d7a5b636-efbd-498d-8e03-8e36647a40b7"/>
    <ds:schemaRef ds:uri="f9fddaa2-5d50-496e-a787-7f0e5e10bc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34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Motyw pakietu Office</vt:lpstr>
      <vt:lpstr>2.11 Infrastruktura wodno-kanalizacyjna</vt:lpstr>
      <vt:lpstr>Kto może ubiegać się o dofinansowanie ?</vt:lpstr>
      <vt:lpstr>Ważne daty: Rozpoczęcie naboru wniosków: 2023-04-28 Zakończenie naboru wniosków: 2023-06-30</vt:lpstr>
      <vt:lpstr>1. Budowa i modernizacja sieci kanalizacji dla ścieków komunalnych, w tym kanalizacji deszczowej;  2. Budowa i modernizacja oczyszczalni ścieków komunalnych;  3. Budowa i modernizacja instalacji do zagospodarowania komunalnych osadów ściekowych;  4. Budowa i modernizacja systemów zaopatrzenia w wodę.  </vt:lpstr>
      <vt:lpstr>Kto może ubiegać się o dofinansowanie ?</vt:lpstr>
      <vt:lpstr> Ograniczenia specyficzne dla naboru</vt:lpstr>
      <vt:lpstr> Ograniczenia specyficzne dla naboru</vt:lpstr>
      <vt:lpstr>Metodyka kryteriów oceny projektów            </vt:lpstr>
      <vt:lpstr>Metodyka kryteriów oceny projektów</vt:lpstr>
      <vt:lpstr>Działanie 2.11  Infrastruktura wodno-kanalizacyjna  </vt:lpstr>
      <vt:lpstr>Działanie 2.11  Infrastruktura wodno-kanalizacyjna   </vt:lpstr>
      <vt:lpstr>Metodyka kryteriów oceny projektów</vt:lpstr>
      <vt:lpstr>Działanie 2.11  Infrastruktura wodno-kanalizacyjna  </vt:lpstr>
      <vt:lpstr>Działanie 2.11  Infrastruktura wodno-kanalizacyjna  </vt:lpstr>
      <vt:lpstr>Kryteria rozstrzygające</vt:lpstr>
      <vt:lpstr>WSKAŹNIKI</vt:lpstr>
      <vt:lpstr> </vt:lpstr>
      <vt:lpstr> </vt:lpstr>
      <vt:lpstr>WYDATKI KWALIFIKOWANE specyficzne dla działania</vt:lpstr>
      <vt:lpstr>WYDATKI KWALIFIKOWANE specyficzne dla działania</vt:lpstr>
      <vt:lpstr>WYDATKI KWALIFIKOWANE specyficzne dla działania </vt:lpstr>
      <vt:lpstr>WYDATKI KWALIFIKOWANE koszty pośrednie </vt:lpstr>
      <vt:lpstr>PowerPoint Presentation</vt:lpstr>
      <vt:lpstr>WYDATKI NIEKWALIFIKOWANE specyficzne dla działania</vt:lpstr>
      <vt:lpstr>KWALIFIKOWALNOŚĆ VAT </vt:lpstr>
      <vt:lpstr>KWALIFIKOWALNOŚĆ VAT </vt:lpstr>
      <vt:lpstr>KWALIFIKOWALNOŚĆ VAT </vt:lpstr>
      <vt:lpstr>KWALIFIKOWALNOŚĆ VAT </vt:lpstr>
      <vt:lpstr>KWALIFIKOWALNOŚĆ VAT </vt:lpstr>
      <vt:lpstr>Zrównoważony rozwój i DNSH</vt:lpstr>
      <vt:lpstr>Zrównoważony rozwój i DNSH</vt:lpstr>
      <vt:lpstr>Zrównoważony rozwój i DNSH</vt:lpstr>
      <vt:lpstr>Ocena oddziaływania na środowisko</vt:lpstr>
      <vt:lpstr>DZIĘKUJEMY ZA UWAGĘ ZAPRASZAMY DO DYSKUSJI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revision>1</cp:revision>
  <dcterms:created xsi:type="dcterms:W3CDTF">2022-06-22T09:40:44Z</dcterms:created>
  <dcterms:modified xsi:type="dcterms:W3CDTF">2023-05-16T13:04:25Z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0x0101003E32422732D4754B8A38F43DCA7E29FA</vt:lpwstr>
  </property>
  <property fmtid="{D5CDD505-2E9C-101B-9397-08002B2CF9AE}" pid="3" name="MediaServiceImageTags">
    <vt:lpwstr/>
  </property>
</Properties>
</file>