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50"/>
  </p:notesMasterIdLst>
  <p:sldIdLst>
    <p:sldId id="256" r:id="rId5"/>
    <p:sldId id="710" r:id="rId6"/>
    <p:sldId id="265" r:id="rId7"/>
    <p:sldId id="278" r:id="rId8"/>
    <p:sldId id="854" r:id="rId9"/>
    <p:sldId id="855" r:id="rId10"/>
    <p:sldId id="862" r:id="rId11"/>
    <p:sldId id="863" r:id="rId12"/>
    <p:sldId id="276" r:id="rId13"/>
    <p:sldId id="279" r:id="rId14"/>
    <p:sldId id="277" r:id="rId15"/>
    <p:sldId id="280" r:id="rId16"/>
    <p:sldId id="258" r:id="rId17"/>
    <p:sldId id="812" r:id="rId18"/>
    <p:sldId id="813" r:id="rId19"/>
    <p:sldId id="716" r:id="rId20"/>
    <p:sldId id="811" r:id="rId21"/>
    <p:sldId id="836" r:id="rId22"/>
    <p:sldId id="834" r:id="rId23"/>
    <p:sldId id="850" r:id="rId24"/>
    <p:sldId id="861" r:id="rId25"/>
    <p:sldId id="857" r:id="rId26"/>
    <p:sldId id="858" r:id="rId27"/>
    <p:sldId id="859" r:id="rId28"/>
    <p:sldId id="860" r:id="rId29"/>
    <p:sldId id="849" r:id="rId30"/>
    <p:sldId id="856" r:id="rId31"/>
    <p:sldId id="675" r:id="rId32"/>
    <p:sldId id="844" r:id="rId33"/>
    <p:sldId id="845" r:id="rId34"/>
    <p:sldId id="722" r:id="rId35"/>
    <p:sldId id="848" r:id="rId36"/>
    <p:sldId id="824" r:id="rId37"/>
    <p:sldId id="826" r:id="rId38"/>
    <p:sldId id="717" r:id="rId39"/>
    <p:sldId id="847" r:id="rId40"/>
    <p:sldId id="831" r:id="rId41"/>
    <p:sldId id="837" r:id="rId42"/>
    <p:sldId id="787" r:id="rId43"/>
    <p:sldId id="838" r:id="rId44"/>
    <p:sldId id="802" r:id="rId45"/>
    <p:sldId id="840" r:id="rId46"/>
    <p:sldId id="807" r:id="rId47"/>
    <p:sldId id="852" r:id="rId48"/>
    <p:sldId id="275" r:id="rId49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852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microsoft.com/office/2016/11/relationships/changesInfo" Target="changesInfos/changesInfo1.xml"/><Relationship Id="rId8" Type="http://schemas.openxmlformats.org/officeDocument/2006/relationships/slide" Target="slides/slide4.xml"/><Relationship Id="rId51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ański Grzegorz" userId="4d04fd89-a2e7-4daa-bbef-a330105f3c3d" providerId="ADAL" clId="{ABFA89FF-2DF1-42D8-AFD4-C85EF36CD79D}"/>
    <pc:docChg chg="undo custSel addSld modSld">
      <pc:chgData name="Barański Grzegorz" userId="4d04fd89-a2e7-4daa-bbef-a330105f3c3d" providerId="ADAL" clId="{ABFA89FF-2DF1-42D8-AFD4-C85EF36CD79D}" dt="2024-12-05T12:42:52.750" v="402" actId="20577"/>
      <pc:docMkLst>
        <pc:docMk/>
      </pc:docMkLst>
      <pc:sldChg chg="modSp">
        <pc:chgData name="Barański Grzegorz" userId="4d04fd89-a2e7-4daa-bbef-a330105f3c3d" providerId="ADAL" clId="{ABFA89FF-2DF1-42D8-AFD4-C85EF36CD79D}" dt="2024-12-05T12:41:00.208" v="400" actId="2711"/>
        <pc:sldMkLst>
          <pc:docMk/>
          <pc:sldMk cId="3356870033" sldId="849"/>
        </pc:sldMkLst>
        <pc:spChg chg="mod">
          <ac:chgData name="Barański Grzegorz" userId="4d04fd89-a2e7-4daa-bbef-a330105f3c3d" providerId="ADAL" clId="{ABFA89FF-2DF1-42D8-AFD4-C85EF36CD79D}" dt="2024-12-05T12:30:41.348" v="87" actId="20577"/>
          <ac:spMkLst>
            <pc:docMk/>
            <pc:sldMk cId="3356870033" sldId="849"/>
            <ac:spMk id="2" creationId="{AE64E647-908A-4479-B7EF-839E2DD61B88}"/>
          </ac:spMkLst>
        </pc:spChg>
        <pc:spChg chg="mod">
          <ac:chgData name="Barański Grzegorz" userId="4d04fd89-a2e7-4daa-bbef-a330105f3c3d" providerId="ADAL" clId="{ABFA89FF-2DF1-42D8-AFD4-C85EF36CD79D}" dt="2024-12-05T12:41:00.208" v="400" actId="2711"/>
          <ac:spMkLst>
            <pc:docMk/>
            <pc:sldMk cId="3356870033" sldId="849"/>
            <ac:spMk id="3" creationId="{8B959463-C059-4A0C-B871-C4D19671AB5D}"/>
          </ac:spMkLst>
        </pc:spChg>
      </pc:sldChg>
      <pc:sldChg chg="modSp">
        <pc:chgData name="Barański Grzegorz" userId="4d04fd89-a2e7-4daa-bbef-a330105f3c3d" providerId="ADAL" clId="{ABFA89FF-2DF1-42D8-AFD4-C85EF36CD79D}" dt="2024-12-05T12:42:52.750" v="402" actId="20577"/>
        <pc:sldMkLst>
          <pc:docMk/>
          <pc:sldMk cId="2850784045" sldId="850"/>
        </pc:sldMkLst>
        <pc:spChg chg="mod">
          <ac:chgData name="Barański Grzegorz" userId="4d04fd89-a2e7-4daa-bbef-a330105f3c3d" providerId="ADAL" clId="{ABFA89FF-2DF1-42D8-AFD4-C85EF36CD79D}" dt="2024-12-05T12:42:52.750" v="402" actId="20577"/>
          <ac:spMkLst>
            <pc:docMk/>
            <pc:sldMk cId="2850784045" sldId="850"/>
            <ac:spMk id="3" creationId="{8B959463-C059-4A0C-B871-C4D19671AB5D}"/>
          </ac:spMkLst>
        </pc:spChg>
      </pc:sldChg>
      <pc:sldChg chg="modSp add">
        <pc:chgData name="Barański Grzegorz" userId="4d04fd89-a2e7-4daa-bbef-a330105f3c3d" providerId="ADAL" clId="{ABFA89FF-2DF1-42D8-AFD4-C85EF36CD79D}" dt="2024-12-05T12:40:32.981" v="399" actId="2711"/>
        <pc:sldMkLst>
          <pc:docMk/>
          <pc:sldMk cId="2676507276" sldId="856"/>
        </pc:sldMkLst>
        <pc:spChg chg="mod">
          <ac:chgData name="Barański Grzegorz" userId="4d04fd89-a2e7-4daa-bbef-a330105f3c3d" providerId="ADAL" clId="{ABFA89FF-2DF1-42D8-AFD4-C85EF36CD79D}" dt="2024-12-05T12:30:45.576" v="90" actId="20577"/>
          <ac:spMkLst>
            <pc:docMk/>
            <pc:sldMk cId="2676507276" sldId="856"/>
            <ac:spMk id="2" creationId="{AE64E647-908A-4479-B7EF-839E2DD61B88}"/>
          </ac:spMkLst>
        </pc:spChg>
        <pc:spChg chg="mod">
          <ac:chgData name="Barański Grzegorz" userId="4d04fd89-a2e7-4daa-bbef-a330105f3c3d" providerId="ADAL" clId="{ABFA89FF-2DF1-42D8-AFD4-C85EF36CD79D}" dt="2024-12-05T12:40:32.981" v="399" actId="2711"/>
          <ac:spMkLst>
            <pc:docMk/>
            <pc:sldMk cId="2676507276" sldId="856"/>
            <ac:spMk id="3" creationId="{8B959463-C059-4A0C-B871-C4D19671AB5D}"/>
          </ac:spMkLst>
        </pc:spChg>
      </pc:sldChg>
    </pc:docChg>
  </pc:docChgLst>
  <pc:docChgLst>
    <pc:chgData name="Rojek Patrycja" userId="ffafe4f8-7962-4666-b0fd-f81c315df8dc" providerId="ADAL" clId="{19805B87-C647-420F-9A4D-FCD03D5A4D6F}"/>
    <pc:docChg chg="undo custSel addSld delSld modSld sldOrd">
      <pc:chgData name="Rojek Patrycja" userId="ffafe4f8-7962-4666-b0fd-f81c315df8dc" providerId="ADAL" clId="{19805B87-C647-420F-9A4D-FCD03D5A4D6F}" dt="2024-12-09T06:07:16.111" v="5152" actId="20577"/>
      <pc:docMkLst>
        <pc:docMk/>
      </pc:docMkLst>
      <pc:sldChg chg="addSp delSp modSp">
        <pc:chgData name="Rojek Patrycja" userId="ffafe4f8-7962-4666-b0fd-f81c315df8dc" providerId="ADAL" clId="{19805B87-C647-420F-9A4D-FCD03D5A4D6F}" dt="2024-12-03T10:18:43.029" v="41" actId="242"/>
        <pc:sldMkLst>
          <pc:docMk/>
          <pc:sldMk cId="1061682294" sldId="256"/>
        </pc:sldMkLst>
        <pc:spChg chg="del">
          <ac:chgData name="Rojek Patrycja" userId="ffafe4f8-7962-4666-b0fd-f81c315df8dc" providerId="ADAL" clId="{19805B87-C647-420F-9A4D-FCD03D5A4D6F}" dt="2024-12-03T10:18:10.408" v="14" actId="478"/>
          <ac:spMkLst>
            <pc:docMk/>
            <pc:sldMk cId="1061682294" sldId="256"/>
            <ac:spMk id="4" creationId="{2726208F-D6F7-1381-5132-3B60A6BFE74B}"/>
          </ac:spMkLst>
        </pc:spChg>
        <pc:spChg chg="del">
          <ac:chgData name="Rojek Patrycja" userId="ffafe4f8-7962-4666-b0fd-f81c315df8dc" providerId="ADAL" clId="{19805B87-C647-420F-9A4D-FCD03D5A4D6F}" dt="2024-12-03T10:18:07.350" v="13" actId="478"/>
          <ac:spMkLst>
            <pc:docMk/>
            <pc:sldMk cId="1061682294" sldId="256"/>
            <ac:spMk id="5" creationId="{0F4B11A1-2445-C731-5567-0EBA6FAF8969}"/>
          </ac:spMkLst>
        </pc:spChg>
        <pc:spChg chg="add mod">
          <ac:chgData name="Rojek Patrycja" userId="ffafe4f8-7962-4666-b0fd-f81c315df8dc" providerId="ADAL" clId="{19805B87-C647-420F-9A4D-FCD03D5A4D6F}" dt="2024-12-03T10:18:43.029" v="41" actId="242"/>
          <ac:spMkLst>
            <pc:docMk/>
            <pc:sldMk cId="1061682294" sldId="256"/>
            <ac:spMk id="6" creationId="{5D30F01C-9090-4D18-B045-F8A1D51FE66A}"/>
          </ac:spMkLst>
        </pc:spChg>
        <pc:picChg chg="mod">
          <ac:chgData name="Rojek Patrycja" userId="ffafe4f8-7962-4666-b0fd-f81c315df8dc" providerId="ADAL" clId="{19805B87-C647-420F-9A4D-FCD03D5A4D6F}" dt="2024-11-28T06:20:08.830" v="0" actId="962"/>
          <ac:picMkLst>
            <pc:docMk/>
            <pc:sldMk cId="1061682294" sldId="256"/>
            <ac:picMk id="3" creationId="{00000000-0000-0000-0000-000000000000}"/>
          </ac:picMkLst>
        </pc:picChg>
      </pc:sldChg>
      <pc:sldChg chg="modSp">
        <pc:chgData name="Rojek Patrycja" userId="ffafe4f8-7962-4666-b0fd-f81c315df8dc" providerId="ADAL" clId="{19805B87-C647-420F-9A4D-FCD03D5A4D6F}" dt="2024-12-06T12:54:17.454" v="5072" actId="207"/>
        <pc:sldMkLst>
          <pc:docMk/>
          <pc:sldMk cId="3486684511" sldId="258"/>
        </pc:sldMkLst>
        <pc:spChg chg="mod">
          <ac:chgData name="Rojek Patrycja" userId="ffafe4f8-7962-4666-b0fd-f81c315df8dc" providerId="ADAL" clId="{19805B87-C647-420F-9A4D-FCD03D5A4D6F}" dt="2024-12-06T12:54:17.454" v="5072" actId="207"/>
          <ac:spMkLst>
            <pc:docMk/>
            <pc:sldMk cId="3486684511" sldId="258"/>
            <ac:spMk id="11" creationId="{56D39C55-7AA3-7040-B077-14B2D470B74D}"/>
          </ac:spMkLst>
        </pc:spChg>
      </pc:sldChg>
      <pc:sldChg chg="delSp modSp">
        <pc:chgData name="Rojek Patrycja" userId="ffafe4f8-7962-4666-b0fd-f81c315df8dc" providerId="ADAL" clId="{19805B87-C647-420F-9A4D-FCD03D5A4D6F}" dt="2024-12-03T10:21:21.677" v="87" actId="20577"/>
        <pc:sldMkLst>
          <pc:docMk/>
          <pc:sldMk cId="1671839368" sldId="265"/>
        </pc:sldMkLst>
        <pc:spChg chg="mod">
          <ac:chgData name="Rojek Patrycja" userId="ffafe4f8-7962-4666-b0fd-f81c315df8dc" providerId="ADAL" clId="{19805B87-C647-420F-9A4D-FCD03D5A4D6F}" dt="2024-12-03T10:21:21.677" v="87" actId="20577"/>
          <ac:spMkLst>
            <pc:docMk/>
            <pc:sldMk cId="1671839368" sldId="265"/>
            <ac:spMk id="2" creationId="{F93568BE-245E-449B-9BA3-0D02E7BF7EC3}"/>
          </ac:spMkLst>
        </pc:spChg>
        <pc:spChg chg="del">
          <ac:chgData name="Rojek Patrycja" userId="ffafe4f8-7962-4666-b0fd-f81c315df8dc" providerId="ADAL" clId="{19805B87-C647-420F-9A4D-FCD03D5A4D6F}" dt="2024-12-03T10:19:23.114" v="42" actId="478"/>
          <ac:spMkLst>
            <pc:docMk/>
            <pc:sldMk cId="1671839368" sldId="265"/>
            <ac:spMk id="3" creationId="{BC2F625A-2277-4F6D-95F0-91B1E048662A}"/>
          </ac:spMkLst>
        </pc:spChg>
        <pc:picChg chg="mod">
          <ac:chgData name="Rojek Patrycja" userId="ffafe4f8-7962-4666-b0fd-f81c315df8dc" providerId="ADAL" clId="{19805B87-C647-420F-9A4D-FCD03D5A4D6F}" dt="2024-11-28T06:20:11.086" v="1" actId="962"/>
          <ac:picMkLst>
            <pc:docMk/>
            <pc:sldMk cId="1671839368" sldId="265"/>
            <ac:picMk id="5" creationId="{00000000-0000-0000-0000-000000000000}"/>
          </ac:picMkLst>
        </pc:picChg>
      </pc:sldChg>
      <pc:sldChg chg="addSp delSp modSp add">
        <pc:chgData name="Rojek Patrycja" userId="ffafe4f8-7962-4666-b0fd-f81c315df8dc" providerId="ADAL" clId="{19805B87-C647-420F-9A4D-FCD03D5A4D6F}" dt="2024-12-05T11:45:40.537" v="2237" actId="404"/>
        <pc:sldMkLst>
          <pc:docMk/>
          <pc:sldMk cId="3527076148" sldId="275"/>
        </pc:sldMkLst>
        <pc:spChg chg="add mod">
          <ac:chgData name="Rojek Patrycja" userId="ffafe4f8-7962-4666-b0fd-f81c315df8dc" providerId="ADAL" clId="{19805B87-C647-420F-9A4D-FCD03D5A4D6F}" dt="2024-12-05T11:45:40.537" v="2237" actId="404"/>
          <ac:spMkLst>
            <pc:docMk/>
            <pc:sldMk cId="3527076148" sldId="275"/>
            <ac:spMk id="11" creationId="{CAB92654-8C0C-424B-8A93-129E6899865C}"/>
          </ac:spMkLst>
        </pc:spChg>
        <pc:spChg chg="del mod">
          <ac:chgData name="Rojek Patrycja" userId="ffafe4f8-7962-4666-b0fd-f81c315df8dc" providerId="ADAL" clId="{19805B87-C647-420F-9A4D-FCD03D5A4D6F}" dt="2024-12-03T10:57:36.890" v="366" actId="478"/>
          <ac:spMkLst>
            <pc:docMk/>
            <pc:sldMk cId="3527076148" sldId="275"/>
            <ac:spMk id="12" creationId="{20D15C57-6318-468B-8420-59416F315FF6}"/>
          </ac:spMkLst>
        </pc:spChg>
      </pc:sldChg>
      <pc:sldChg chg="modSp add">
        <pc:chgData name="Rojek Patrycja" userId="ffafe4f8-7962-4666-b0fd-f81c315df8dc" providerId="ADAL" clId="{19805B87-C647-420F-9A4D-FCD03D5A4D6F}" dt="2024-12-06T12:54:00.238" v="5069" actId="207"/>
        <pc:sldMkLst>
          <pc:docMk/>
          <pc:sldMk cId="1083757782" sldId="276"/>
        </pc:sldMkLst>
        <pc:spChg chg="mod">
          <ac:chgData name="Rojek Patrycja" userId="ffafe4f8-7962-4666-b0fd-f81c315df8dc" providerId="ADAL" clId="{19805B87-C647-420F-9A4D-FCD03D5A4D6F}" dt="2024-12-06T12:54:00.238" v="5069" actId="207"/>
          <ac:spMkLst>
            <pc:docMk/>
            <pc:sldMk cId="1083757782" sldId="276"/>
            <ac:spMk id="2" creationId="{F93568BE-245E-449B-9BA3-0D02E7BF7EC3}"/>
          </ac:spMkLst>
        </pc:spChg>
      </pc:sldChg>
      <pc:sldChg chg="modSp add">
        <pc:chgData name="Rojek Patrycja" userId="ffafe4f8-7962-4666-b0fd-f81c315df8dc" providerId="ADAL" clId="{19805B87-C647-420F-9A4D-FCD03D5A4D6F}" dt="2024-12-06T12:54:09.258" v="5070" actId="207"/>
        <pc:sldMkLst>
          <pc:docMk/>
          <pc:sldMk cId="2846544464" sldId="277"/>
        </pc:sldMkLst>
        <pc:spChg chg="mod">
          <ac:chgData name="Rojek Patrycja" userId="ffafe4f8-7962-4666-b0fd-f81c315df8dc" providerId="ADAL" clId="{19805B87-C647-420F-9A4D-FCD03D5A4D6F}" dt="2024-12-06T12:54:09.258" v="5070" actId="207"/>
          <ac:spMkLst>
            <pc:docMk/>
            <pc:sldMk cId="2846544464" sldId="277"/>
            <ac:spMk id="2" creationId="{F93568BE-245E-449B-9BA3-0D02E7BF7EC3}"/>
          </ac:spMkLst>
        </pc:spChg>
      </pc:sldChg>
      <pc:sldChg chg="addSp delSp modSp add">
        <pc:chgData name="Rojek Patrycja" userId="ffafe4f8-7962-4666-b0fd-f81c315df8dc" providerId="ADAL" clId="{19805B87-C647-420F-9A4D-FCD03D5A4D6F}" dt="2024-12-09T06:03:57.567" v="5109" actId="962"/>
        <pc:sldMkLst>
          <pc:docMk/>
          <pc:sldMk cId="3039357897" sldId="278"/>
        </pc:sldMkLst>
        <pc:spChg chg="mod">
          <ac:chgData name="Rojek Patrycja" userId="ffafe4f8-7962-4666-b0fd-f81c315df8dc" providerId="ADAL" clId="{19805B87-C647-420F-9A4D-FCD03D5A4D6F}" dt="2024-12-05T12:01:11.963" v="3087" actId="6549"/>
          <ac:spMkLst>
            <pc:docMk/>
            <pc:sldMk cId="3039357897" sldId="278"/>
            <ac:spMk id="5" creationId="{12118C9C-56A6-4451-8007-C4E5EE3584FA}"/>
          </ac:spMkLst>
        </pc:spChg>
        <pc:spChg chg="mod">
          <ac:chgData name="Rojek Patrycja" userId="ffafe4f8-7962-4666-b0fd-f81c315df8dc" providerId="ADAL" clId="{19805B87-C647-420F-9A4D-FCD03D5A4D6F}" dt="2024-12-05T12:10:11.132" v="3283" actId="20577"/>
          <ac:spMkLst>
            <pc:docMk/>
            <pc:sldMk cId="3039357897" sldId="278"/>
            <ac:spMk id="6" creationId="{2AC9AC38-9DEA-4AE6-A16D-10E49FAEB80E}"/>
          </ac:spMkLst>
        </pc:spChg>
        <pc:grpChg chg="add del mod">
          <ac:chgData name="Rojek Patrycja" userId="ffafe4f8-7962-4666-b0fd-f81c315df8dc" providerId="ADAL" clId="{19805B87-C647-420F-9A4D-FCD03D5A4D6F}" dt="2024-12-05T12:10:39.105" v="3286" actId="165"/>
          <ac:grpSpMkLst>
            <pc:docMk/>
            <pc:sldMk cId="3039357897" sldId="278"/>
            <ac:grpSpMk id="12" creationId="{0A82C1D8-B756-4688-91BC-62B677855747}"/>
          </ac:grpSpMkLst>
        </pc:grpChg>
        <pc:grpChg chg="add del mod">
          <ac:chgData name="Rojek Patrycja" userId="ffafe4f8-7962-4666-b0fd-f81c315df8dc" providerId="ADAL" clId="{19805B87-C647-420F-9A4D-FCD03D5A4D6F}" dt="2024-12-05T12:11:22.543" v="3291" actId="165"/>
          <ac:grpSpMkLst>
            <pc:docMk/>
            <pc:sldMk cId="3039357897" sldId="278"/>
            <ac:grpSpMk id="16" creationId="{30C76BE9-7C69-40D4-B972-C556D4EAF59C}"/>
          </ac:grpSpMkLst>
        </pc:grpChg>
        <pc:picChg chg="add del">
          <ac:chgData name="Rojek Patrycja" userId="ffafe4f8-7962-4666-b0fd-f81c315df8dc" providerId="ADAL" clId="{19805B87-C647-420F-9A4D-FCD03D5A4D6F}" dt="2024-12-05T12:03:58.973" v="3203"/>
          <ac:picMkLst>
            <pc:docMk/>
            <pc:sldMk cId="3039357897" sldId="278"/>
            <ac:picMk id="8" creationId="{163FEB96-9D7C-4535-8DC7-CA14E5E40615}"/>
          </ac:picMkLst>
        </pc:picChg>
        <pc:picChg chg="add del mod">
          <ac:chgData name="Rojek Patrycja" userId="ffafe4f8-7962-4666-b0fd-f81c315df8dc" providerId="ADAL" clId="{19805B87-C647-420F-9A4D-FCD03D5A4D6F}" dt="2024-12-05T12:06:12.493" v="3210" actId="478"/>
          <ac:picMkLst>
            <pc:docMk/>
            <pc:sldMk cId="3039357897" sldId="278"/>
            <ac:picMk id="9" creationId="{D54AE236-0DB5-43C5-BC67-DE585F003AB6}"/>
          </ac:picMkLst>
        </pc:picChg>
        <pc:picChg chg="add del mod">
          <ac:chgData name="Rojek Patrycja" userId="ffafe4f8-7962-4666-b0fd-f81c315df8dc" providerId="ADAL" clId="{19805B87-C647-420F-9A4D-FCD03D5A4D6F}" dt="2024-12-05T12:06:12.994" v="3211" actId="478"/>
          <ac:picMkLst>
            <pc:docMk/>
            <pc:sldMk cId="3039357897" sldId="278"/>
            <ac:picMk id="10" creationId="{EF0C4FA1-6E22-4758-98BE-0630FFDF5B67}"/>
          </ac:picMkLst>
        </pc:picChg>
        <pc:picChg chg="add del">
          <ac:chgData name="Rojek Patrycja" userId="ffafe4f8-7962-4666-b0fd-f81c315df8dc" providerId="ADAL" clId="{19805B87-C647-420F-9A4D-FCD03D5A4D6F}" dt="2024-12-05T12:06:42.011" v="3213"/>
          <ac:picMkLst>
            <pc:docMk/>
            <pc:sldMk cId="3039357897" sldId="278"/>
            <ac:picMk id="11" creationId="{E9E8B6F4-849D-41EA-A716-195DFE238D55}"/>
          </ac:picMkLst>
        </pc:picChg>
        <pc:picChg chg="mod topLvl">
          <ac:chgData name="Rojek Patrycja" userId="ffafe4f8-7962-4666-b0fd-f81c315df8dc" providerId="ADAL" clId="{19805B87-C647-420F-9A4D-FCD03D5A4D6F}" dt="2024-12-09T06:03:35.830" v="5103" actId="962"/>
          <ac:picMkLst>
            <pc:docMk/>
            <pc:sldMk cId="3039357897" sldId="278"/>
            <ac:picMk id="13" creationId="{BA9150A8-87C2-41F9-BCE7-69B1BB132656}"/>
          </ac:picMkLst>
        </pc:picChg>
        <pc:picChg chg="mod topLvl">
          <ac:chgData name="Rojek Patrycja" userId="ffafe4f8-7962-4666-b0fd-f81c315df8dc" providerId="ADAL" clId="{19805B87-C647-420F-9A4D-FCD03D5A4D6F}" dt="2024-12-09T06:03:46.285" v="5106" actId="962"/>
          <ac:picMkLst>
            <pc:docMk/>
            <pc:sldMk cId="3039357897" sldId="278"/>
            <ac:picMk id="17" creationId="{5FA1DD4C-0F25-41FE-ACAF-27977D958F7C}"/>
          </ac:picMkLst>
        </pc:picChg>
        <pc:cxnChg chg="add del">
          <ac:chgData name="Rojek Patrycja" userId="ffafe4f8-7962-4666-b0fd-f81c315df8dc" providerId="ADAL" clId="{19805B87-C647-420F-9A4D-FCD03D5A4D6F}" dt="2024-12-05T12:03:58.973" v="3203"/>
          <ac:cxnSpMkLst>
            <pc:docMk/>
            <pc:sldMk cId="3039357897" sldId="278"/>
            <ac:cxnSpMk id="7" creationId="{55CF1291-3341-4693-960C-D082A2E3DD22}"/>
          </ac:cxnSpMkLst>
        </pc:cxnChg>
        <pc:cxnChg chg="mod topLvl">
          <ac:chgData name="Rojek Patrycja" userId="ffafe4f8-7962-4666-b0fd-f81c315df8dc" providerId="ADAL" clId="{19805B87-C647-420F-9A4D-FCD03D5A4D6F}" dt="2024-12-09T06:03:37.976" v="5104" actId="962"/>
          <ac:cxnSpMkLst>
            <pc:docMk/>
            <pc:sldMk cId="3039357897" sldId="278"/>
            <ac:cxnSpMk id="14" creationId="{E8230519-669D-464F-A752-84F2E23615A6}"/>
          </ac:cxnSpMkLst>
        </pc:cxnChg>
        <pc:cxnChg chg="mod topLvl">
          <ac:chgData name="Rojek Patrycja" userId="ffafe4f8-7962-4666-b0fd-f81c315df8dc" providerId="ADAL" clId="{19805B87-C647-420F-9A4D-FCD03D5A4D6F}" dt="2024-12-09T06:03:43.963" v="5105" actId="962"/>
          <ac:cxnSpMkLst>
            <pc:docMk/>
            <pc:sldMk cId="3039357897" sldId="278"/>
            <ac:cxnSpMk id="15" creationId="{B6035A10-567B-4C4D-8F82-EAB30AE8785B}"/>
          </ac:cxnSpMkLst>
        </pc:cxnChg>
        <pc:cxnChg chg="mod topLvl">
          <ac:chgData name="Rojek Patrycja" userId="ffafe4f8-7962-4666-b0fd-f81c315df8dc" providerId="ADAL" clId="{19805B87-C647-420F-9A4D-FCD03D5A4D6F}" dt="2024-12-09T06:03:48.433" v="5107" actId="962"/>
          <ac:cxnSpMkLst>
            <pc:docMk/>
            <pc:sldMk cId="3039357897" sldId="278"/>
            <ac:cxnSpMk id="18" creationId="{5CC72A11-DF96-40FF-A1F8-2BED1221DB65}"/>
          </ac:cxnSpMkLst>
        </pc:cxnChg>
        <pc:cxnChg chg="mod topLvl">
          <ac:chgData name="Rojek Patrycja" userId="ffafe4f8-7962-4666-b0fd-f81c315df8dc" providerId="ADAL" clId="{19805B87-C647-420F-9A4D-FCD03D5A4D6F}" dt="2024-12-09T06:03:51.009" v="5108" actId="962"/>
          <ac:cxnSpMkLst>
            <pc:docMk/>
            <pc:sldMk cId="3039357897" sldId="278"/>
            <ac:cxnSpMk id="19" creationId="{6D52473C-C3A3-47CF-BBA9-99C92825A699}"/>
          </ac:cxnSpMkLst>
        </pc:cxnChg>
        <pc:cxnChg chg="mod topLvl">
          <ac:chgData name="Rojek Patrycja" userId="ffafe4f8-7962-4666-b0fd-f81c315df8dc" providerId="ADAL" clId="{19805B87-C647-420F-9A4D-FCD03D5A4D6F}" dt="2024-12-09T06:03:57.567" v="5109" actId="962"/>
          <ac:cxnSpMkLst>
            <pc:docMk/>
            <pc:sldMk cId="3039357897" sldId="278"/>
            <ac:cxnSpMk id="20" creationId="{8B3817D1-2FDF-44F0-8132-DFEF37500A5D}"/>
          </ac:cxnSpMkLst>
        </pc:cxnChg>
      </pc:sldChg>
      <pc:sldChg chg="addSp modSp add">
        <pc:chgData name="Rojek Patrycja" userId="ffafe4f8-7962-4666-b0fd-f81c315df8dc" providerId="ADAL" clId="{19805B87-C647-420F-9A4D-FCD03D5A4D6F}" dt="2024-12-09T06:04:31.645" v="5127" actId="962"/>
        <pc:sldMkLst>
          <pc:docMk/>
          <pc:sldMk cId="3529991911" sldId="279"/>
        </pc:sldMkLst>
        <pc:spChg chg="mod">
          <ac:chgData name="Rojek Patrycja" userId="ffafe4f8-7962-4666-b0fd-f81c315df8dc" providerId="ADAL" clId="{19805B87-C647-420F-9A4D-FCD03D5A4D6F}" dt="2024-12-06T12:53:55.688" v="5068" actId="207"/>
          <ac:spMkLst>
            <pc:docMk/>
            <pc:sldMk cId="3529991911" sldId="279"/>
            <ac:spMk id="5" creationId="{12118C9C-56A6-4451-8007-C4E5EE3584FA}"/>
          </ac:spMkLst>
        </pc:spChg>
        <pc:spChg chg="mod">
          <ac:chgData name="Rojek Patrycja" userId="ffafe4f8-7962-4666-b0fd-f81c315df8dc" providerId="ADAL" clId="{19805B87-C647-420F-9A4D-FCD03D5A4D6F}" dt="2024-12-06T12:16:03.222" v="4950" actId="255"/>
          <ac:spMkLst>
            <pc:docMk/>
            <pc:sldMk cId="3529991911" sldId="279"/>
            <ac:spMk id="6" creationId="{2AC9AC38-9DEA-4AE6-A16D-10E49FAEB80E}"/>
          </ac:spMkLst>
        </pc:spChg>
        <pc:cxnChg chg="add mod">
          <ac:chgData name="Rojek Patrycja" userId="ffafe4f8-7962-4666-b0fd-f81c315df8dc" providerId="ADAL" clId="{19805B87-C647-420F-9A4D-FCD03D5A4D6F}" dt="2024-12-09T06:04:29.454" v="5126" actId="962"/>
          <ac:cxnSpMkLst>
            <pc:docMk/>
            <pc:sldMk cId="3529991911" sldId="279"/>
            <ac:cxnSpMk id="3" creationId="{ACD68B38-D7FE-486C-B3DD-0E6591288BD5}"/>
          </ac:cxnSpMkLst>
        </pc:cxnChg>
        <pc:cxnChg chg="add mod">
          <ac:chgData name="Rojek Patrycja" userId="ffafe4f8-7962-4666-b0fd-f81c315df8dc" providerId="ADAL" clId="{19805B87-C647-420F-9A4D-FCD03D5A4D6F}" dt="2024-12-09T06:04:31.645" v="5127" actId="962"/>
          <ac:cxnSpMkLst>
            <pc:docMk/>
            <pc:sldMk cId="3529991911" sldId="279"/>
            <ac:cxnSpMk id="7" creationId="{4120DA7E-993F-48F2-A11F-D3C919286C94}"/>
          </ac:cxnSpMkLst>
        </pc:cxnChg>
      </pc:sldChg>
      <pc:sldChg chg="modSp add">
        <pc:chgData name="Rojek Patrycja" userId="ffafe4f8-7962-4666-b0fd-f81c315df8dc" providerId="ADAL" clId="{19805B87-C647-420F-9A4D-FCD03D5A4D6F}" dt="2024-12-06T12:54:13.273" v="5071" actId="207"/>
        <pc:sldMkLst>
          <pc:docMk/>
          <pc:sldMk cId="2097679838" sldId="280"/>
        </pc:sldMkLst>
        <pc:spChg chg="mod">
          <ac:chgData name="Rojek Patrycja" userId="ffafe4f8-7962-4666-b0fd-f81c315df8dc" providerId="ADAL" clId="{19805B87-C647-420F-9A4D-FCD03D5A4D6F}" dt="2024-12-06T12:54:13.273" v="5071" actId="207"/>
          <ac:spMkLst>
            <pc:docMk/>
            <pc:sldMk cId="2097679838" sldId="280"/>
            <ac:spMk id="5" creationId="{12118C9C-56A6-4451-8007-C4E5EE3584FA}"/>
          </ac:spMkLst>
        </pc:spChg>
        <pc:spChg chg="mod">
          <ac:chgData name="Rojek Patrycja" userId="ffafe4f8-7962-4666-b0fd-f81c315df8dc" providerId="ADAL" clId="{19805B87-C647-420F-9A4D-FCD03D5A4D6F}" dt="2024-12-06T12:12:15.649" v="4809" actId="27636"/>
          <ac:spMkLst>
            <pc:docMk/>
            <pc:sldMk cId="2097679838" sldId="280"/>
            <ac:spMk id="6" creationId="{2AC9AC38-9DEA-4AE6-A16D-10E49FAEB80E}"/>
          </ac:spMkLst>
        </pc:spChg>
      </pc:sldChg>
      <pc:sldChg chg="modSp add">
        <pc:chgData name="Rojek Patrycja" userId="ffafe4f8-7962-4666-b0fd-f81c315df8dc" providerId="ADAL" clId="{19805B87-C647-420F-9A4D-FCD03D5A4D6F}" dt="2024-12-06T12:55:56.085" v="5089" actId="207"/>
        <pc:sldMkLst>
          <pc:docMk/>
          <pc:sldMk cId="3903424174" sldId="675"/>
        </pc:sldMkLst>
        <pc:spChg chg="mod">
          <ac:chgData name="Rojek Patrycja" userId="ffafe4f8-7962-4666-b0fd-f81c315df8dc" providerId="ADAL" clId="{19805B87-C647-420F-9A4D-FCD03D5A4D6F}" dt="2024-12-06T12:55:56.085" v="5089" actId="207"/>
          <ac:spMkLst>
            <pc:docMk/>
            <pc:sldMk cId="3903424174" sldId="675"/>
            <ac:spMk id="2" creationId="{AE64E647-908A-4479-B7EF-839E2DD61B88}"/>
          </ac:spMkLst>
        </pc:spChg>
        <pc:spChg chg="mod">
          <ac:chgData name="Rojek Patrycja" userId="ffafe4f8-7962-4666-b0fd-f81c315df8dc" providerId="ADAL" clId="{19805B87-C647-420F-9A4D-FCD03D5A4D6F}" dt="2024-12-05T11:09:07.382" v="1334" actId="20577"/>
          <ac:spMkLst>
            <pc:docMk/>
            <pc:sldMk cId="3903424174" sldId="675"/>
            <ac:spMk id="3" creationId="{8B959463-C059-4A0C-B871-C4D19671AB5D}"/>
          </ac:spMkLst>
        </pc:spChg>
      </pc:sldChg>
      <pc:sldChg chg="add">
        <pc:chgData name="Rojek Patrycja" userId="ffafe4f8-7962-4666-b0fd-f81c315df8dc" providerId="ADAL" clId="{19805B87-C647-420F-9A4D-FCD03D5A4D6F}" dt="2024-12-03T10:34:44.288" v="153"/>
        <pc:sldMkLst>
          <pc:docMk/>
          <pc:sldMk cId="3842903792" sldId="710"/>
        </pc:sldMkLst>
      </pc:sldChg>
      <pc:sldChg chg="modSp add">
        <pc:chgData name="Rojek Patrycja" userId="ffafe4f8-7962-4666-b0fd-f81c315df8dc" providerId="ADAL" clId="{19805B87-C647-420F-9A4D-FCD03D5A4D6F}" dt="2024-12-06T12:54:29.777" v="5076" actId="207"/>
        <pc:sldMkLst>
          <pc:docMk/>
          <pc:sldMk cId="624313674" sldId="716"/>
        </pc:sldMkLst>
        <pc:spChg chg="mod">
          <ac:chgData name="Rojek Patrycja" userId="ffafe4f8-7962-4666-b0fd-f81c315df8dc" providerId="ADAL" clId="{19805B87-C647-420F-9A4D-FCD03D5A4D6F}" dt="2024-12-06T12:54:29.777" v="5076" actId="207"/>
          <ac:spMkLst>
            <pc:docMk/>
            <pc:sldMk cId="624313674" sldId="716"/>
            <ac:spMk id="2" creationId="{00000000-0000-0000-0000-000000000000}"/>
          </ac:spMkLst>
        </pc:spChg>
        <pc:spChg chg="mod">
          <ac:chgData name="Rojek Patrycja" userId="ffafe4f8-7962-4666-b0fd-f81c315df8dc" providerId="ADAL" clId="{19805B87-C647-420F-9A4D-FCD03D5A4D6F}" dt="2024-12-06T12:17:29.283" v="5009" actId="6549"/>
          <ac:spMkLst>
            <pc:docMk/>
            <pc:sldMk cId="624313674" sldId="716"/>
            <ac:spMk id="3" creationId="{00000000-0000-0000-0000-000000000000}"/>
          </ac:spMkLst>
        </pc:spChg>
      </pc:sldChg>
      <pc:sldChg chg="modSp add del">
        <pc:chgData name="Rojek Patrycja" userId="ffafe4f8-7962-4666-b0fd-f81c315df8dc" providerId="ADAL" clId="{19805B87-C647-420F-9A4D-FCD03D5A4D6F}" dt="2024-12-06T12:56:22.789" v="5092" actId="207"/>
        <pc:sldMkLst>
          <pc:docMk/>
          <pc:sldMk cId="2237537878" sldId="717"/>
        </pc:sldMkLst>
        <pc:spChg chg="mod">
          <ac:chgData name="Rojek Patrycja" userId="ffafe4f8-7962-4666-b0fd-f81c315df8dc" providerId="ADAL" clId="{19805B87-C647-420F-9A4D-FCD03D5A4D6F}" dt="2024-12-06T12:56:22.789" v="5092" actId="207"/>
          <ac:spMkLst>
            <pc:docMk/>
            <pc:sldMk cId="2237537878" sldId="717"/>
            <ac:spMk id="2" creationId="{00000000-0000-0000-0000-000000000000}"/>
          </ac:spMkLst>
        </pc:spChg>
        <pc:spChg chg="mod">
          <ac:chgData name="Rojek Patrycja" userId="ffafe4f8-7962-4666-b0fd-f81c315df8dc" providerId="ADAL" clId="{19805B87-C647-420F-9A4D-FCD03D5A4D6F}" dt="2024-12-06T12:49:25.769" v="5067" actId="20577"/>
          <ac:spMkLst>
            <pc:docMk/>
            <pc:sldMk cId="2237537878" sldId="717"/>
            <ac:spMk id="3" creationId="{00000000-0000-0000-0000-000000000000}"/>
          </ac:spMkLst>
        </pc:spChg>
      </pc:sldChg>
      <pc:sldChg chg="modSp add">
        <pc:chgData name="Rojek Patrycja" userId="ffafe4f8-7962-4666-b0fd-f81c315df8dc" providerId="ADAL" clId="{19805B87-C647-420F-9A4D-FCD03D5A4D6F}" dt="2024-12-06T12:56:07.142" v="5090" actId="207"/>
        <pc:sldMkLst>
          <pc:docMk/>
          <pc:sldMk cId="1562909932" sldId="722"/>
        </pc:sldMkLst>
        <pc:spChg chg="mod">
          <ac:chgData name="Rojek Patrycja" userId="ffafe4f8-7962-4666-b0fd-f81c315df8dc" providerId="ADAL" clId="{19805B87-C647-420F-9A4D-FCD03D5A4D6F}" dt="2024-12-06T12:56:07.142" v="5090" actId="207"/>
          <ac:spMkLst>
            <pc:docMk/>
            <pc:sldMk cId="1562909932" sldId="722"/>
            <ac:spMk id="2" creationId="{AE64E647-908A-4479-B7EF-839E2DD61B88}"/>
          </ac:spMkLst>
        </pc:spChg>
        <pc:spChg chg="mod">
          <ac:chgData name="Rojek Patrycja" userId="ffafe4f8-7962-4666-b0fd-f81c315df8dc" providerId="ADAL" clId="{19805B87-C647-420F-9A4D-FCD03D5A4D6F}" dt="2024-12-05T11:19:39.012" v="1621"/>
          <ac:spMkLst>
            <pc:docMk/>
            <pc:sldMk cId="1562909932" sldId="722"/>
            <ac:spMk id="3" creationId="{8B959463-C059-4A0C-B871-C4D19671AB5D}"/>
          </ac:spMkLst>
        </pc:spChg>
      </pc:sldChg>
      <pc:sldChg chg="modSp add">
        <pc:chgData name="Rojek Patrycja" userId="ffafe4f8-7962-4666-b0fd-f81c315df8dc" providerId="ADAL" clId="{19805B87-C647-420F-9A4D-FCD03D5A4D6F}" dt="2024-12-05T11:36:45.920" v="2176" actId="20577"/>
        <pc:sldMkLst>
          <pc:docMk/>
          <pc:sldMk cId="3492313032" sldId="787"/>
        </pc:sldMkLst>
        <pc:spChg chg="mod">
          <ac:chgData name="Rojek Patrycja" userId="ffafe4f8-7962-4666-b0fd-f81c315df8dc" providerId="ADAL" clId="{19805B87-C647-420F-9A4D-FCD03D5A4D6F}" dt="2024-12-03T11:18:22.786" v="402" actId="207"/>
          <ac:spMkLst>
            <pc:docMk/>
            <pc:sldMk cId="3492313032" sldId="787"/>
            <ac:spMk id="2" creationId="{3496F990-24FC-4862-9399-84206C3D6DB8}"/>
          </ac:spMkLst>
        </pc:spChg>
        <pc:spChg chg="mod">
          <ac:chgData name="Rojek Patrycja" userId="ffafe4f8-7962-4666-b0fd-f81c315df8dc" providerId="ADAL" clId="{19805B87-C647-420F-9A4D-FCD03D5A4D6F}" dt="2024-12-05T11:36:45.920" v="2176" actId="20577"/>
          <ac:spMkLst>
            <pc:docMk/>
            <pc:sldMk cId="3492313032" sldId="787"/>
            <ac:spMk id="3" creationId="{C1DFDCD1-FEB6-45A9-B890-CF00BC3BF67C}"/>
          </ac:spMkLst>
        </pc:spChg>
      </pc:sldChg>
      <pc:sldChg chg="modSp add">
        <pc:chgData name="Rojek Patrycja" userId="ffafe4f8-7962-4666-b0fd-f81c315df8dc" providerId="ADAL" clId="{19805B87-C647-420F-9A4D-FCD03D5A4D6F}" dt="2024-12-03T11:18:16.370" v="401" actId="207"/>
        <pc:sldMkLst>
          <pc:docMk/>
          <pc:sldMk cId="1285085643" sldId="802"/>
        </pc:sldMkLst>
        <pc:spChg chg="mod">
          <ac:chgData name="Rojek Patrycja" userId="ffafe4f8-7962-4666-b0fd-f81c315df8dc" providerId="ADAL" clId="{19805B87-C647-420F-9A4D-FCD03D5A4D6F}" dt="2024-12-03T11:18:16.370" v="401" actId="207"/>
          <ac:spMkLst>
            <pc:docMk/>
            <pc:sldMk cId="1285085643" sldId="802"/>
            <ac:spMk id="2" creationId="{37A5D862-8BAC-46B9-B686-82265D877624}"/>
          </ac:spMkLst>
        </pc:spChg>
      </pc:sldChg>
      <pc:sldChg chg="modSp add">
        <pc:chgData name="Rojek Patrycja" userId="ffafe4f8-7962-4666-b0fd-f81c315df8dc" providerId="ADAL" clId="{19805B87-C647-420F-9A4D-FCD03D5A4D6F}" dt="2024-12-06T12:57:22.341" v="5096" actId="207"/>
        <pc:sldMkLst>
          <pc:docMk/>
          <pc:sldMk cId="643771532" sldId="807"/>
        </pc:sldMkLst>
        <pc:spChg chg="mod">
          <ac:chgData name="Rojek Patrycja" userId="ffafe4f8-7962-4666-b0fd-f81c315df8dc" providerId="ADAL" clId="{19805B87-C647-420F-9A4D-FCD03D5A4D6F}" dt="2024-12-06T12:57:22.341" v="5096" actId="207"/>
          <ac:spMkLst>
            <pc:docMk/>
            <pc:sldMk cId="643771532" sldId="807"/>
            <ac:spMk id="2" creationId="{D5BE6C43-F319-6B1A-B5E7-071CDEA9429E}"/>
          </ac:spMkLst>
        </pc:spChg>
        <pc:spChg chg="mod">
          <ac:chgData name="Rojek Patrycja" userId="ffafe4f8-7962-4666-b0fd-f81c315df8dc" providerId="ADAL" clId="{19805B87-C647-420F-9A4D-FCD03D5A4D6F}" dt="2024-12-05T11:44:46.772" v="2217" actId="108"/>
          <ac:spMkLst>
            <pc:docMk/>
            <pc:sldMk cId="643771532" sldId="807"/>
            <ac:spMk id="3" creationId="{AADA34FE-6E07-53CA-F892-D3A6B43BDDC3}"/>
          </ac:spMkLst>
        </pc:spChg>
      </pc:sldChg>
      <pc:sldChg chg="modSp add">
        <pc:chgData name="Rojek Patrycja" userId="ffafe4f8-7962-4666-b0fd-f81c315df8dc" providerId="ADAL" clId="{19805B87-C647-420F-9A4D-FCD03D5A4D6F}" dt="2024-12-09T06:06:47.755" v="5139" actId="20577"/>
        <pc:sldMkLst>
          <pc:docMk/>
          <pc:sldMk cId="3104753093" sldId="811"/>
        </pc:sldMkLst>
        <pc:spChg chg="mod">
          <ac:chgData name="Rojek Patrycja" userId="ffafe4f8-7962-4666-b0fd-f81c315df8dc" providerId="ADAL" clId="{19805B87-C647-420F-9A4D-FCD03D5A4D6F}" dt="2024-12-09T06:06:47.755" v="5139" actId="20577"/>
          <ac:spMkLst>
            <pc:docMk/>
            <pc:sldMk cId="3104753093" sldId="811"/>
            <ac:spMk id="2" creationId="{00000000-0000-0000-0000-000000000000}"/>
          </ac:spMkLst>
        </pc:spChg>
        <pc:spChg chg="mod">
          <ac:chgData name="Rojek Patrycja" userId="ffafe4f8-7962-4666-b0fd-f81c315df8dc" providerId="ADAL" clId="{19805B87-C647-420F-9A4D-FCD03D5A4D6F}" dt="2024-12-06T12:18:45.885" v="5049" actId="255"/>
          <ac:spMkLst>
            <pc:docMk/>
            <pc:sldMk cId="3104753093" sldId="811"/>
            <ac:spMk id="3" creationId="{00000000-0000-0000-0000-000000000000}"/>
          </ac:spMkLst>
        </pc:spChg>
      </pc:sldChg>
      <pc:sldChg chg="modSp add ord">
        <pc:chgData name="Rojek Patrycja" userId="ffafe4f8-7962-4666-b0fd-f81c315df8dc" providerId="ADAL" clId="{19805B87-C647-420F-9A4D-FCD03D5A4D6F}" dt="2024-12-06T12:54:20.708" v="5073" actId="207"/>
        <pc:sldMkLst>
          <pc:docMk/>
          <pc:sldMk cId="1575552883" sldId="812"/>
        </pc:sldMkLst>
        <pc:spChg chg="mod">
          <ac:chgData name="Rojek Patrycja" userId="ffafe4f8-7962-4666-b0fd-f81c315df8dc" providerId="ADAL" clId="{19805B87-C647-420F-9A4D-FCD03D5A4D6F}" dt="2024-12-06T12:54:20.708" v="5073" actId="207"/>
          <ac:spMkLst>
            <pc:docMk/>
            <pc:sldMk cId="1575552883" sldId="812"/>
            <ac:spMk id="2" creationId="{00000000-0000-0000-0000-000000000000}"/>
          </ac:spMkLst>
        </pc:spChg>
        <pc:spChg chg="mod">
          <ac:chgData name="Rojek Patrycja" userId="ffafe4f8-7962-4666-b0fd-f81c315df8dc" providerId="ADAL" clId="{19805B87-C647-420F-9A4D-FCD03D5A4D6F}" dt="2024-12-06T12:16:42.156" v="4963" actId="20577"/>
          <ac:spMkLst>
            <pc:docMk/>
            <pc:sldMk cId="1575552883" sldId="812"/>
            <ac:spMk id="3" creationId="{00000000-0000-0000-0000-000000000000}"/>
          </ac:spMkLst>
        </pc:spChg>
      </pc:sldChg>
      <pc:sldChg chg="modSp add ord">
        <pc:chgData name="Rojek Patrycja" userId="ffafe4f8-7962-4666-b0fd-f81c315df8dc" providerId="ADAL" clId="{19805B87-C647-420F-9A4D-FCD03D5A4D6F}" dt="2024-12-06T12:54:25.681" v="5075" actId="207"/>
        <pc:sldMkLst>
          <pc:docMk/>
          <pc:sldMk cId="289212326" sldId="813"/>
        </pc:sldMkLst>
        <pc:spChg chg="mod">
          <ac:chgData name="Rojek Patrycja" userId="ffafe4f8-7962-4666-b0fd-f81c315df8dc" providerId="ADAL" clId="{19805B87-C647-420F-9A4D-FCD03D5A4D6F}" dt="2024-12-06T12:54:25.681" v="5075" actId="207"/>
          <ac:spMkLst>
            <pc:docMk/>
            <pc:sldMk cId="289212326" sldId="813"/>
            <ac:spMk id="2" creationId="{00000000-0000-0000-0000-000000000000}"/>
          </ac:spMkLst>
        </pc:spChg>
        <pc:spChg chg="mod">
          <ac:chgData name="Rojek Patrycja" userId="ffafe4f8-7962-4666-b0fd-f81c315df8dc" providerId="ADAL" clId="{19805B87-C647-420F-9A4D-FCD03D5A4D6F}" dt="2024-12-06T12:18:20.075" v="5048" actId="6549"/>
          <ac:spMkLst>
            <pc:docMk/>
            <pc:sldMk cId="289212326" sldId="813"/>
            <ac:spMk id="3" creationId="{00000000-0000-0000-0000-000000000000}"/>
          </ac:spMkLst>
        </pc:spChg>
      </pc:sldChg>
      <pc:sldChg chg="modSp add">
        <pc:chgData name="Rojek Patrycja" userId="ffafe4f8-7962-4666-b0fd-f81c315df8dc" providerId="ADAL" clId="{19805B87-C647-420F-9A4D-FCD03D5A4D6F}" dt="2024-12-05T11:26:08.569" v="1647" actId="207"/>
        <pc:sldMkLst>
          <pc:docMk/>
          <pc:sldMk cId="3737114757" sldId="824"/>
        </pc:sldMkLst>
        <pc:spChg chg="mod">
          <ac:chgData name="Rojek Patrycja" userId="ffafe4f8-7962-4666-b0fd-f81c315df8dc" providerId="ADAL" clId="{19805B87-C647-420F-9A4D-FCD03D5A4D6F}" dt="2024-12-05T11:22:56.175" v="1641" actId="20577"/>
          <ac:spMkLst>
            <pc:docMk/>
            <pc:sldMk cId="3737114757" sldId="824"/>
            <ac:spMk id="2" creationId="{FC2E39D6-8A5A-4A8E-B6CF-88911519614C}"/>
          </ac:spMkLst>
        </pc:spChg>
        <pc:spChg chg="mod">
          <ac:chgData name="Rojek Patrycja" userId="ffafe4f8-7962-4666-b0fd-f81c315df8dc" providerId="ADAL" clId="{19805B87-C647-420F-9A4D-FCD03D5A4D6F}" dt="2024-12-05T11:26:08.569" v="1647" actId="207"/>
          <ac:spMkLst>
            <pc:docMk/>
            <pc:sldMk cId="3737114757" sldId="824"/>
            <ac:spMk id="3" creationId="{3557CD8B-BA22-482A-8E8C-8E202D4D7AC7}"/>
          </ac:spMkLst>
        </pc:spChg>
      </pc:sldChg>
      <pc:sldChg chg="modSp add">
        <pc:chgData name="Rojek Patrycja" userId="ffafe4f8-7962-4666-b0fd-f81c315df8dc" providerId="ADAL" clId="{19805B87-C647-420F-9A4D-FCD03D5A4D6F}" dt="2024-12-05T11:27:58.719" v="1808" actId="20577"/>
        <pc:sldMkLst>
          <pc:docMk/>
          <pc:sldMk cId="696214629" sldId="826"/>
        </pc:sldMkLst>
        <pc:spChg chg="mod">
          <ac:chgData name="Rojek Patrycja" userId="ffafe4f8-7962-4666-b0fd-f81c315df8dc" providerId="ADAL" clId="{19805B87-C647-420F-9A4D-FCD03D5A4D6F}" dt="2024-12-05T11:23:06.215" v="1646" actId="20577"/>
          <ac:spMkLst>
            <pc:docMk/>
            <pc:sldMk cId="696214629" sldId="826"/>
            <ac:spMk id="2" creationId="{FC2E39D6-8A5A-4A8E-B6CF-88911519614C}"/>
          </ac:spMkLst>
        </pc:spChg>
        <pc:spChg chg="mod">
          <ac:chgData name="Rojek Patrycja" userId="ffafe4f8-7962-4666-b0fd-f81c315df8dc" providerId="ADAL" clId="{19805B87-C647-420F-9A4D-FCD03D5A4D6F}" dt="2024-12-05T11:27:58.719" v="1808" actId="20577"/>
          <ac:spMkLst>
            <pc:docMk/>
            <pc:sldMk cId="696214629" sldId="826"/>
            <ac:spMk id="3" creationId="{3557CD8B-BA22-482A-8E8C-8E202D4D7AC7}"/>
          </ac:spMkLst>
        </pc:spChg>
      </pc:sldChg>
      <pc:sldChg chg="modSp add">
        <pc:chgData name="Rojek Patrycja" userId="ffafe4f8-7962-4666-b0fd-f81c315df8dc" providerId="ADAL" clId="{19805B87-C647-420F-9A4D-FCD03D5A4D6F}" dt="2024-12-09T06:07:16.111" v="5152" actId="20577"/>
        <pc:sldMkLst>
          <pc:docMk/>
          <pc:sldMk cId="1436883125" sldId="831"/>
        </pc:sldMkLst>
        <pc:spChg chg="mod">
          <ac:chgData name="Rojek Patrycja" userId="ffafe4f8-7962-4666-b0fd-f81c315df8dc" providerId="ADAL" clId="{19805B87-C647-420F-9A4D-FCD03D5A4D6F}" dt="2024-12-09T06:07:16.111" v="5152" actId="20577"/>
          <ac:spMkLst>
            <pc:docMk/>
            <pc:sldMk cId="1436883125" sldId="831"/>
            <ac:spMk id="2" creationId="{432C3DAD-F3A0-4DB9-A977-938D279A51F8}"/>
          </ac:spMkLst>
        </pc:spChg>
        <pc:spChg chg="mod">
          <ac:chgData name="Rojek Patrycja" userId="ffafe4f8-7962-4666-b0fd-f81c315df8dc" providerId="ADAL" clId="{19805B87-C647-420F-9A4D-FCD03D5A4D6F}" dt="2024-12-05T11:34:19.736" v="1963" actId="20577"/>
          <ac:spMkLst>
            <pc:docMk/>
            <pc:sldMk cId="1436883125" sldId="831"/>
            <ac:spMk id="3" creationId="{FF0D4ACF-48BB-4408-B9A2-6BD9CCA1C113}"/>
          </ac:spMkLst>
        </pc:spChg>
      </pc:sldChg>
      <pc:sldChg chg="modSp add">
        <pc:chgData name="Rojek Patrycja" userId="ffafe4f8-7962-4666-b0fd-f81c315df8dc" providerId="ADAL" clId="{19805B87-C647-420F-9A4D-FCD03D5A4D6F}" dt="2024-12-09T06:06:50.495" v="5140" actId="20577"/>
        <pc:sldMkLst>
          <pc:docMk/>
          <pc:sldMk cId="1149229630" sldId="834"/>
        </pc:sldMkLst>
        <pc:spChg chg="mod">
          <ac:chgData name="Rojek Patrycja" userId="ffafe4f8-7962-4666-b0fd-f81c315df8dc" providerId="ADAL" clId="{19805B87-C647-420F-9A4D-FCD03D5A4D6F}" dt="2024-12-09T06:06:50.495" v="5140" actId="20577"/>
          <ac:spMkLst>
            <pc:docMk/>
            <pc:sldMk cId="1149229630" sldId="834"/>
            <ac:spMk id="2" creationId="{FC2E39D6-8A5A-4A8E-B6CF-88911519614C}"/>
          </ac:spMkLst>
        </pc:spChg>
        <pc:spChg chg="mod">
          <ac:chgData name="Rojek Patrycja" userId="ffafe4f8-7962-4666-b0fd-f81c315df8dc" providerId="ADAL" clId="{19805B87-C647-420F-9A4D-FCD03D5A4D6F}" dt="2024-12-05T11:01:04.184" v="1117"/>
          <ac:spMkLst>
            <pc:docMk/>
            <pc:sldMk cId="1149229630" sldId="834"/>
            <ac:spMk id="3" creationId="{3557CD8B-BA22-482A-8E8C-8E202D4D7AC7}"/>
          </ac:spMkLst>
        </pc:spChg>
      </pc:sldChg>
      <pc:sldChg chg="modSp add">
        <pc:chgData name="Rojek Patrycja" userId="ffafe4f8-7962-4666-b0fd-f81c315df8dc" providerId="ADAL" clId="{19805B87-C647-420F-9A4D-FCD03D5A4D6F}" dt="2024-12-05T11:01:16.319" v="1118" actId="113"/>
        <pc:sldMkLst>
          <pc:docMk/>
          <pc:sldMk cId="894289396" sldId="836"/>
        </pc:sldMkLst>
        <pc:spChg chg="mod">
          <ac:chgData name="Rojek Patrycja" userId="ffafe4f8-7962-4666-b0fd-f81c315df8dc" providerId="ADAL" clId="{19805B87-C647-420F-9A4D-FCD03D5A4D6F}" dt="2024-12-05T11:01:16.319" v="1118" actId="113"/>
          <ac:spMkLst>
            <pc:docMk/>
            <pc:sldMk cId="894289396" sldId="836"/>
            <ac:spMk id="3" creationId="{3557CD8B-BA22-482A-8E8C-8E202D4D7AC7}"/>
          </ac:spMkLst>
        </pc:spChg>
      </pc:sldChg>
      <pc:sldChg chg="add">
        <pc:chgData name="Rojek Patrycja" userId="ffafe4f8-7962-4666-b0fd-f81c315df8dc" providerId="ADAL" clId="{19805B87-C647-420F-9A4D-FCD03D5A4D6F}" dt="2024-12-03T10:54:42.505" v="362"/>
        <pc:sldMkLst>
          <pc:docMk/>
          <pc:sldMk cId="3806199763" sldId="837"/>
        </pc:sldMkLst>
      </pc:sldChg>
      <pc:sldChg chg="add">
        <pc:chgData name="Rojek Patrycja" userId="ffafe4f8-7962-4666-b0fd-f81c315df8dc" providerId="ADAL" clId="{19805B87-C647-420F-9A4D-FCD03D5A4D6F}" dt="2024-12-03T10:54:42.505" v="362"/>
        <pc:sldMkLst>
          <pc:docMk/>
          <pc:sldMk cId="1971708152" sldId="838"/>
        </pc:sldMkLst>
      </pc:sldChg>
      <pc:sldChg chg="modSp add">
        <pc:chgData name="Rojek Patrycja" userId="ffafe4f8-7962-4666-b0fd-f81c315df8dc" providerId="ADAL" clId="{19805B87-C647-420F-9A4D-FCD03D5A4D6F}" dt="2024-12-06T12:57:17.867" v="5095" actId="207"/>
        <pc:sldMkLst>
          <pc:docMk/>
          <pc:sldMk cId="3796568399" sldId="840"/>
        </pc:sldMkLst>
        <pc:spChg chg="mod">
          <ac:chgData name="Rojek Patrycja" userId="ffafe4f8-7962-4666-b0fd-f81c315df8dc" providerId="ADAL" clId="{19805B87-C647-420F-9A4D-FCD03D5A4D6F}" dt="2024-12-06T12:57:17.867" v="5095" actId="207"/>
          <ac:spMkLst>
            <pc:docMk/>
            <pc:sldMk cId="3796568399" sldId="840"/>
            <ac:spMk id="2" creationId="{F93568BE-245E-449B-9BA3-0D02E7BF7EC3}"/>
          </ac:spMkLst>
        </pc:spChg>
      </pc:sldChg>
      <pc:sldChg chg="modSp add">
        <pc:chgData name="Rojek Patrycja" userId="ffafe4f8-7962-4666-b0fd-f81c315df8dc" providerId="ADAL" clId="{19805B87-C647-420F-9A4D-FCD03D5A4D6F}" dt="2024-12-05T11:09:35.723" v="1337" actId="2711"/>
        <pc:sldMkLst>
          <pc:docMk/>
          <pc:sldMk cId="1975126212" sldId="844"/>
        </pc:sldMkLst>
        <pc:spChg chg="mod">
          <ac:chgData name="Rojek Patrycja" userId="ffafe4f8-7962-4666-b0fd-f81c315df8dc" providerId="ADAL" clId="{19805B87-C647-420F-9A4D-FCD03D5A4D6F}" dt="2024-12-05T11:09:35.723" v="1337" actId="2711"/>
          <ac:spMkLst>
            <pc:docMk/>
            <pc:sldMk cId="1975126212" sldId="844"/>
            <ac:spMk id="3" creationId="{3557CD8B-BA22-482A-8E8C-8E202D4D7AC7}"/>
          </ac:spMkLst>
        </pc:spChg>
      </pc:sldChg>
      <pc:sldChg chg="modSp add">
        <pc:chgData name="Rojek Patrycja" userId="ffafe4f8-7962-4666-b0fd-f81c315df8dc" providerId="ADAL" clId="{19805B87-C647-420F-9A4D-FCD03D5A4D6F}" dt="2024-12-05T11:12:28.174" v="1421" actId="20577"/>
        <pc:sldMkLst>
          <pc:docMk/>
          <pc:sldMk cId="865479009" sldId="845"/>
        </pc:sldMkLst>
        <pc:spChg chg="mod">
          <ac:chgData name="Rojek Patrycja" userId="ffafe4f8-7962-4666-b0fd-f81c315df8dc" providerId="ADAL" clId="{19805B87-C647-420F-9A4D-FCD03D5A4D6F}" dt="2024-12-05T11:12:28.174" v="1421" actId="20577"/>
          <ac:spMkLst>
            <pc:docMk/>
            <pc:sldMk cId="865479009" sldId="845"/>
            <ac:spMk id="3" creationId="{3557CD8B-BA22-482A-8E8C-8E202D4D7AC7}"/>
          </ac:spMkLst>
        </pc:spChg>
      </pc:sldChg>
      <pc:sldChg chg="modSp add">
        <pc:chgData name="Rojek Patrycja" userId="ffafe4f8-7962-4666-b0fd-f81c315df8dc" providerId="ADAL" clId="{19805B87-C647-420F-9A4D-FCD03D5A4D6F}" dt="2024-12-06T12:56:37.886" v="5093" actId="207"/>
        <pc:sldMkLst>
          <pc:docMk/>
          <pc:sldMk cId="3111167741" sldId="847"/>
        </pc:sldMkLst>
        <pc:spChg chg="mod">
          <ac:chgData name="Rojek Patrycja" userId="ffafe4f8-7962-4666-b0fd-f81c315df8dc" providerId="ADAL" clId="{19805B87-C647-420F-9A4D-FCD03D5A4D6F}" dt="2024-12-06T12:56:37.886" v="5093" actId="207"/>
          <ac:spMkLst>
            <pc:docMk/>
            <pc:sldMk cId="3111167741" sldId="847"/>
            <ac:spMk id="2" creationId="{F93568BE-245E-449B-9BA3-0D02E7BF7EC3}"/>
          </ac:spMkLst>
        </pc:spChg>
      </pc:sldChg>
      <pc:sldChg chg="modSp add">
        <pc:chgData name="Rojek Patrycja" userId="ffafe4f8-7962-4666-b0fd-f81c315df8dc" providerId="ADAL" clId="{19805B87-C647-420F-9A4D-FCD03D5A4D6F}" dt="2024-12-06T12:56:10.411" v="5091" actId="207"/>
        <pc:sldMkLst>
          <pc:docMk/>
          <pc:sldMk cId="4109761352" sldId="848"/>
        </pc:sldMkLst>
        <pc:spChg chg="mod">
          <ac:chgData name="Rojek Patrycja" userId="ffafe4f8-7962-4666-b0fd-f81c315df8dc" providerId="ADAL" clId="{19805B87-C647-420F-9A4D-FCD03D5A4D6F}" dt="2024-12-06T12:56:10.411" v="5091" actId="207"/>
          <ac:spMkLst>
            <pc:docMk/>
            <pc:sldMk cId="4109761352" sldId="848"/>
            <ac:spMk id="2" creationId="{AE64E647-908A-4479-B7EF-839E2DD61B88}"/>
          </ac:spMkLst>
        </pc:spChg>
        <pc:spChg chg="mod">
          <ac:chgData name="Rojek Patrycja" userId="ffafe4f8-7962-4666-b0fd-f81c315df8dc" providerId="ADAL" clId="{19805B87-C647-420F-9A4D-FCD03D5A4D6F}" dt="2024-12-05T11:20:39.887" v="1631" actId="113"/>
          <ac:spMkLst>
            <pc:docMk/>
            <pc:sldMk cId="4109761352" sldId="848"/>
            <ac:spMk id="3" creationId="{8B959463-C059-4A0C-B871-C4D19671AB5D}"/>
          </ac:spMkLst>
        </pc:spChg>
      </pc:sldChg>
      <pc:sldChg chg="addSp delSp modSp add ord">
        <pc:chgData name="Rojek Patrycja" userId="ffafe4f8-7962-4666-b0fd-f81c315df8dc" providerId="ADAL" clId="{19805B87-C647-420F-9A4D-FCD03D5A4D6F}" dt="2024-12-06T12:55:37.483" v="5087" actId="207"/>
        <pc:sldMkLst>
          <pc:docMk/>
          <pc:sldMk cId="3356870033" sldId="849"/>
        </pc:sldMkLst>
        <pc:spChg chg="mod">
          <ac:chgData name="Rojek Patrycja" userId="ffafe4f8-7962-4666-b0fd-f81c315df8dc" providerId="ADAL" clId="{19805B87-C647-420F-9A4D-FCD03D5A4D6F}" dt="2024-12-06T12:55:37.483" v="5087" actId="207"/>
          <ac:spMkLst>
            <pc:docMk/>
            <pc:sldMk cId="3356870033" sldId="849"/>
            <ac:spMk id="2" creationId="{AE64E647-908A-4479-B7EF-839E2DD61B88}"/>
          </ac:spMkLst>
        </pc:spChg>
        <pc:spChg chg="mod">
          <ac:chgData name="Rojek Patrycja" userId="ffafe4f8-7962-4666-b0fd-f81c315df8dc" providerId="ADAL" clId="{19805B87-C647-420F-9A4D-FCD03D5A4D6F}" dt="2024-12-06T12:43:08.648" v="5060" actId="20577"/>
          <ac:spMkLst>
            <pc:docMk/>
            <pc:sldMk cId="3356870033" sldId="849"/>
            <ac:spMk id="3" creationId="{8B959463-C059-4A0C-B871-C4D19671AB5D}"/>
          </ac:spMkLst>
        </pc:spChg>
        <pc:spChg chg="add del mod">
          <ac:chgData name="Rojek Patrycja" userId="ffafe4f8-7962-4666-b0fd-f81c315df8dc" providerId="ADAL" clId="{19805B87-C647-420F-9A4D-FCD03D5A4D6F}" dt="2024-12-05T12:21:19.196" v="3456" actId="478"/>
          <ac:spMkLst>
            <pc:docMk/>
            <pc:sldMk cId="3356870033" sldId="849"/>
            <ac:spMk id="5" creationId="{AD4F784C-AB27-4A6B-8806-AF69D1E9692D}"/>
          </ac:spMkLst>
        </pc:spChg>
      </pc:sldChg>
      <pc:sldChg chg="modSp add">
        <pc:chgData name="Rojek Patrycja" userId="ffafe4f8-7962-4666-b0fd-f81c315df8dc" providerId="ADAL" clId="{19805B87-C647-420F-9A4D-FCD03D5A4D6F}" dt="2024-12-06T12:54:44.671" v="5078" actId="207"/>
        <pc:sldMkLst>
          <pc:docMk/>
          <pc:sldMk cId="2850784045" sldId="850"/>
        </pc:sldMkLst>
        <pc:spChg chg="mod">
          <ac:chgData name="Rojek Patrycja" userId="ffafe4f8-7962-4666-b0fd-f81c315df8dc" providerId="ADAL" clId="{19805B87-C647-420F-9A4D-FCD03D5A4D6F}" dt="2024-12-06T12:54:44.671" v="5078" actId="207"/>
          <ac:spMkLst>
            <pc:docMk/>
            <pc:sldMk cId="2850784045" sldId="850"/>
            <ac:spMk id="2" creationId="{AE64E647-908A-4479-B7EF-839E2DD61B88}"/>
          </ac:spMkLst>
        </pc:spChg>
        <pc:spChg chg="mod">
          <ac:chgData name="Rojek Patrycja" userId="ffafe4f8-7962-4666-b0fd-f81c315df8dc" providerId="ADAL" clId="{19805B87-C647-420F-9A4D-FCD03D5A4D6F}" dt="2024-12-05T13:17:00.327" v="4738" actId="27636"/>
          <ac:spMkLst>
            <pc:docMk/>
            <pc:sldMk cId="2850784045" sldId="850"/>
            <ac:spMk id="3" creationId="{8B959463-C059-4A0C-B871-C4D19671AB5D}"/>
          </ac:spMkLst>
        </pc:spChg>
      </pc:sldChg>
      <pc:sldChg chg="modSp add">
        <pc:chgData name="Rojek Patrycja" userId="ffafe4f8-7962-4666-b0fd-f81c315df8dc" providerId="ADAL" clId="{19805B87-C647-420F-9A4D-FCD03D5A4D6F}" dt="2024-12-06T12:57:34.544" v="5102" actId="207"/>
        <pc:sldMkLst>
          <pc:docMk/>
          <pc:sldMk cId="2030196553" sldId="852"/>
        </pc:sldMkLst>
        <pc:spChg chg="mod">
          <ac:chgData name="Rojek Patrycja" userId="ffafe4f8-7962-4666-b0fd-f81c315df8dc" providerId="ADAL" clId="{19805B87-C647-420F-9A4D-FCD03D5A4D6F}" dt="2024-12-06T12:57:34.544" v="5102" actId="207"/>
          <ac:spMkLst>
            <pc:docMk/>
            <pc:sldMk cId="2030196553" sldId="852"/>
            <ac:spMk id="2" creationId="{D5BE6C43-F319-6B1A-B5E7-071CDEA9429E}"/>
          </ac:spMkLst>
        </pc:spChg>
        <pc:spChg chg="mod">
          <ac:chgData name="Rojek Patrycja" userId="ffafe4f8-7962-4666-b0fd-f81c315df8dc" providerId="ADAL" clId="{19805B87-C647-420F-9A4D-FCD03D5A4D6F}" dt="2024-12-05T11:45:04.988" v="2219" actId="108"/>
          <ac:spMkLst>
            <pc:docMk/>
            <pc:sldMk cId="2030196553" sldId="852"/>
            <ac:spMk id="3" creationId="{AADA34FE-6E07-53CA-F892-D3A6B43BDDC3}"/>
          </ac:spMkLst>
        </pc:spChg>
      </pc:sldChg>
      <pc:sldChg chg="addSp delSp modSp add">
        <pc:chgData name="Rojek Patrycja" userId="ffafe4f8-7962-4666-b0fd-f81c315df8dc" providerId="ADAL" clId="{19805B87-C647-420F-9A4D-FCD03D5A4D6F}" dt="2024-12-09T06:04:11.677" v="5116" actId="962"/>
        <pc:sldMkLst>
          <pc:docMk/>
          <pc:sldMk cId="3695667684" sldId="854"/>
        </pc:sldMkLst>
        <pc:spChg chg="mod">
          <ac:chgData name="Rojek Patrycja" userId="ffafe4f8-7962-4666-b0fd-f81c315df8dc" providerId="ADAL" clId="{19805B87-C647-420F-9A4D-FCD03D5A4D6F}" dt="2024-12-05T12:14:36.756" v="3324" actId="20577"/>
          <ac:spMkLst>
            <pc:docMk/>
            <pc:sldMk cId="3695667684" sldId="854"/>
            <ac:spMk id="5" creationId="{12118C9C-56A6-4451-8007-C4E5EE3584FA}"/>
          </ac:spMkLst>
        </pc:spChg>
        <pc:spChg chg="mod">
          <ac:chgData name="Rojek Patrycja" userId="ffafe4f8-7962-4666-b0fd-f81c315df8dc" providerId="ADAL" clId="{19805B87-C647-420F-9A4D-FCD03D5A4D6F}" dt="2024-12-05T12:11:55.668" v="3295" actId="5793"/>
          <ac:spMkLst>
            <pc:docMk/>
            <pc:sldMk cId="3695667684" sldId="854"/>
            <ac:spMk id="6" creationId="{2AC9AC38-9DEA-4AE6-A16D-10E49FAEB80E}"/>
          </ac:spMkLst>
        </pc:spChg>
        <pc:grpChg chg="add del mod">
          <ac:chgData name="Rojek Patrycja" userId="ffafe4f8-7962-4666-b0fd-f81c315df8dc" providerId="ADAL" clId="{19805B87-C647-420F-9A4D-FCD03D5A4D6F}" dt="2024-12-05T12:12:42.093" v="3308" actId="165"/>
          <ac:grpSpMkLst>
            <pc:docMk/>
            <pc:sldMk cId="3695667684" sldId="854"/>
            <ac:grpSpMk id="16" creationId="{1F1773EA-60DE-4C80-996F-BB819CEC56A6}"/>
          </ac:grpSpMkLst>
        </pc:grpChg>
        <pc:picChg chg="add del">
          <ac:chgData name="Rojek Patrycja" userId="ffafe4f8-7962-4666-b0fd-f81c315df8dc" providerId="ADAL" clId="{19805B87-C647-420F-9A4D-FCD03D5A4D6F}" dt="2024-12-05T12:12:18.929" v="3305"/>
          <ac:picMkLst>
            <pc:docMk/>
            <pc:sldMk cId="3695667684" sldId="854"/>
            <ac:picMk id="12" creationId="{6C7387A6-F415-4844-ACD7-2552FB8FF9B2}"/>
          </ac:picMkLst>
        </pc:picChg>
        <pc:picChg chg="del">
          <ac:chgData name="Rojek Patrycja" userId="ffafe4f8-7962-4666-b0fd-f81c315df8dc" providerId="ADAL" clId="{19805B87-C647-420F-9A4D-FCD03D5A4D6F}" dt="2024-12-05T12:12:02.658" v="3298" actId="478"/>
          <ac:picMkLst>
            <pc:docMk/>
            <pc:sldMk cId="3695667684" sldId="854"/>
            <ac:picMk id="13" creationId="{BA9150A8-87C2-41F9-BCE7-69B1BB132656}"/>
          </ac:picMkLst>
        </pc:picChg>
        <pc:picChg chg="del mod">
          <ac:chgData name="Rojek Patrycja" userId="ffafe4f8-7962-4666-b0fd-f81c315df8dc" providerId="ADAL" clId="{19805B87-C647-420F-9A4D-FCD03D5A4D6F}" dt="2024-12-05T12:12:02.044" v="3297" actId="478"/>
          <ac:picMkLst>
            <pc:docMk/>
            <pc:sldMk cId="3695667684" sldId="854"/>
            <ac:picMk id="17" creationId="{5FA1DD4C-0F25-41FE-ACAF-27977D958F7C}"/>
          </ac:picMkLst>
        </pc:picChg>
        <pc:picChg chg="mod topLvl">
          <ac:chgData name="Rojek Patrycja" userId="ffafe4f8-7962-4666-b0fd-f81c315df8dc" providerId="ADAL" clId="{19805B87-C647-420F-9A4D-FCD03D5A4D6F}" dt="2024-12-09T06:03:59.872" v="5110" actId="962"/>
          <ac:picMkLst>
            <pc:docMk/>
            <pc:sldMk cId="3695667684" sldId="854"/>
            <ac:picMk id="21" creationId="{59F7F3A3-6B10-4357-8C89-11933E7C4FD3}"/>
          </ac:picMkLst>
        </pc:picChg>
        <pc:picChg chg="del mod topLvl">
          <ac:chgData name="Rojek Patrycja" userId="ffafe4f8-7962-4666-b0fd-f81c315df8dc" providerId="ADAL" clId="{19805B87-C647-420F-9A4D-FCD03D5A4D6F}" dt="2024-12-05T12:13:56.290" v="3313" actId="478"/>
          <ac:picMkLst>
            <pc:docMk/>
            <pc:sldMk cId="3695667684" sldId="854"/>
            <ac:picMk id="23" creationId="{97A23A11-204A-4D06-A376-38B0B40FB444}"/>
          </ac:picMkLst>
        </pc:picChg>
        <pc:picChg chg="del mod topLvl">
          <ac:chgData name="Rojek Patrycja" userId="ffafe4f8-7962-4666-b0fd-f81c315df8dc" providerId="ADAL" clId="{19805B87-C647-420F-9A4D-FCD03D5A4D6F}" dt="2024-12-05T12:13:57.779" v="3314" actId="478"/>
          <ac:picMkLst>
            <pc:docMk/>
            <pc:sldMk cId="3695667684" sldId="854"/>
            <ac:picMk id="26" creationId="{2E731C15-FAD9-4D04-83F9-7AD2B537B260}"/>
          </ac:picMkLst>
        </pc:picChg>
        <pc:cxnChg chg="del mod">
          <ac:chgData name="Rojek Patrycja" userId="ffafe4f8-7962-4666-b0fd-f81c315df8dc" providerId="ADAL" clId="{19805B87-C647-420F-9A4D-FCD03D5A4D6F}" dt="2024-12-05T12:12:07.450" v="3299" actId="478"/>
          <ac:cxnSpMkLst>
            <pc:docMk/>
            <pc:sldMk cId="3695667684" sldId="854"/>
            <ac:cxnSpMk id="14" creationId="{E8230519-669D-464F-A752-84F2E23615A6}"/>
          </ac:cxnSpMkLst>
        </pc:cxnChg>
        <pc:cxnChg chg="del">
          <ac:chgData name="Rojek Patrycja" userId="ffafe4f8-7962-4666-b0fd-f81c315df8dc" providerId="ADAL" clId="{19805B87-C647-420F-9A4D-FCD03D5A4D6F}" dt="2024-12-05T12:12:08.277" v="3300" actId="478"/>
          <ac:cxnSpMkLst>
            <pc:docMk/>
            <pc:sldMk cId="3695667684" sldId="854"/>
            <ac:cxnSpMk id="15" creationId="{B6035A10-567B-4C4D-8F82-EAB30AE8785B}"/>
          </ac:cxnSpMkLst>
        </pc:cxnChg>
        <pc:cxnChg chg="del">
          <ac:chgData name="Rojek Patrycja" userId="ffafe4f8-7962-4666-b0fd-f81c315df8dc" providerId="ADAL" clId="{19805B87-C647-420F-9A4D-FCD03D5A4D6F}" dt="2024-12-05T12:12:09.938" v="3302" actId="478"/>
          <ac:cxnSpMkLst>
            <pc:docMk/>
            <pc:sldMk cId="3695667684" sldId="854"/>
            <ac:cxnSpMk id="18" creationId="{5CC72A11-DF96-40FF-A1F8-2BED1221DB65}"/>
          </ac:cxnSpMkLst>
        </pc:cxnChg>
        <pc:cxnChg chg="del">
          <ac:chgData name="Rojek Patrycja" userId="ffafe4f8-7962-4666-b0fd-f81c315df8dc" providerId="ADAL" clId="{19805B87-C647-420F-9A4D-FCD03D5A4D6F}" dt="2024-12-05T12:12:10.595" v="3303" actId="478"/>
          <ac:cxnSpMkLst>
            <pc:docMk/>
            <pc:sldMk cId="3695667684" sldId="854"/>
            <ac:cxnSpMk id="19" creationId="{6D52473C-C3A3-47CF-BBA9-99C92825A699}"/>
          </ac:cxnSpMkLst>
        </pc:cxnChg>
        <pc:cxnChg chg="del mod">
          <ac:chgData name="Rojek Patrycja" userId="ffafe4f8-7962-4666-b0fd-f81c315df8dc" providerId="ADAL" clId="{19805B87-C647-420F-9A4D-FCD03D5A4D6F}" dt="2024-12-05T12:12:09.130" v="3301" actId="478"/>
          <ac:cxnSpMkLst>
            <pc:docMk/>
            <pc:sldMk cId="3695667684" sldId="854"/>
            <ac:cxnSpMk id="20" creationId="{8B3817D1-2FDF-44F0-8132-DFEF37500A5D}"/>
          </ac:cxnSpMkLst>
        </pc:cxnChg>
        <pc:cxnChg chg="mod topLvl">
          <ac:chgData name="Rojek Patrycja" userId="ffafe4f8-7962-4666-b0fd-f81c315df8dc" providerId="ADAL" clId="{19805B87-C647-420F-9A4D-FCD03D5A4D6F}" dt="2024-12-09T06:04:01.726" v="5111" actId="962"/>
          <ac:cxnSpMkLst>
            <pc:docMk/>
            <pc:sldMk cId="3695667684" sldId="854"/>
            <ac:cxnSpMk id="22" creationId="{10656B6C-4A3C-4514-901B-B355779D98F2}"/>
          </ac:cxnSpMkLst>
        </pc:cxnChg>
        <pc:cxnChg chg="mod topLvl">
          <ac:chgData name="Rojek Patrycja" userId="ffafe4f8-7962-4666-b0fd-f81c315df8dc" providerId="ADAL" clId="{19805B87-C647-420F-9A4D-FCD03D5A4D6F}" dt="2024-12-09T06:04:03.592" v="5112" actId="962"/>
          <ac:cxnSpMkLst>
            <pc:docMk/>
            <pc:sldMk cId="3695667684" sldId="854"/>
            <ac:cxnSpMk id="24" creationId="{389DC6C6-4319-4C4D-962C-4D8EEBA75E76}"/>
          </ac:cxnSpMkLst>
        </pc:cxnChg>
        <pc:cxnChg chg="mod topLvl">
          <ac:chgData name="Rojek Patrycja" userId="ffafe4f8-7962-4666-b0fd-f81c315df8dc" providerId="ADAL" clId="{19805B87-C647-420F-9A4D-FCD03D5A4D6F}" dt="2024-12-09T06:04:05.165" v="5113" actId="962"/>
          <ac:cxnSpMkLst>
            <pc:docMk/>
            <pc:sldMk cId="3695667684" sldId="854"/>
            <ac:cxnSpMk id="25" creationId="{A53B9139-BA30-416A-8A01-3DA1A5ECF3AB}"/>
          </ac:cxnSpMkLst>
        </pc:cxnChg>
        <pc:cxnChg chg="mod topLvl">
          <ac:chgData name="Rojek Patrycja" userId="ffafe4f8-7962-4666-b0fd-f81c315df8dc" providerId="ADAL" clId="{19805B87-C647-420F-9A4D-FCD03D5A4D6F}" dt="2024-12-09T06:04:06.647" v="5114" actId="962"/>
          <ac:cxnSpMkLst>
            <pc:docMk/>
            <pc:sldMk cId="3695667684" sldId="854"/>
            <ac:cxnSpMk id="27" creationId="{74EB5CAB-5DE0-4618-A6DC-C2B2933347CC}"/>
          </ac:cxnSpMkLst>
        </pc:cxnChg>
        <pc:cxnChg chg="add mod">
          <ac:chgData name="Rojek Patrycja" userId="ffafe4f8-7962-4666-b0fd-f81c315df8dc" providerId="ADAL" clId="{19805B87-C647-420F-9A4D-FCD03D5A4D6F}" dt="2024-12-09T06:04:08.043" v="5115" actId="962"/>
          <ac:cxnSpMkLst>
            <pc:docMk/>
            <pc:sldMk cId="3695667684" sldId="854"/>
            <ac:cxnSpMk id="28" creationId="{4B232D26-789D-4DB3-84A4-0066AC4828CE}"/>
          </ac:cxnSpMkLst>
        </pc:cxnChg>
        <pc:cxnChg chg="add mod">
          <ac:chgData name="Rojek Patrycja" userId="ffafe4f8-7962-4666-b0fd-f81c315df8dc" providerId="ADAL" clId="{19805B87-C647-420F-9A4D-FCD03D5A4D6F}" dt="2024-12-09T06:04:11.677" v="5116" actId="962"/>
          <ac:cxnSpMkLst>
            <pc:docMk/>
            <pc:sldMk cId="3695667684" sldId="854"/>
            <ac:cxnSpMk id="29" creationId="{62DB88B7-BA73-4AA4-AD66-9A344E358B3F}"/>
          </ac:cxnSpMkLst>
        </pc:cxnChg>
      </pc:sldChg>
      <pc:sldChg chg="addSp delSp modSp add">
        <pc:chgData name="Rojek Patrycja" userId="ffafe4f8-7962-4666-b0fd-f81c315df8dc" providerId="ADAL" clId="{19805B87-C647-420F-9A4D-FCD03D5A4D6F}" dt="2024-12-09T06:06:35.443" v="5133" actId="20577"/>
        <pc:sldMkLst>
          <pc:docMk/>
          <pc:sldMk cId="2609130446" sldId="855"/>
        </pc:sldMkLst>
        <pc:spChg chg="del">
          <ac:chgData name="Rojek Patrycja" userId="ffafe4f8-7962-4666-b0fd-f81c315df8dc" providerId="ADAL" clId="{19805B87-C647-420F-9A4D-FCD03D5A4D6F}" dt="2024-12-05T12:14:53.885" v="3327" actId="478"/>
          <ac:spMkLst>
            <pc:docMk/>
            <pc:sldMk cId="2609130446" sldId="855"/>
            <ac:spMk id="4" creationId="{D315552F-3A1D-4DE6-AEF3-01B8E89D2ADE}"/>
          </ac:spMkLst>
        </pc:spChg>
        <pc:spChg chg="mod">
          <ac:chgData name="Rojek Patrycja" userId="ffafe4f8-7962-4666-b0fd-f81c315df8dc" providerId="ADAL" clId="{19805B87-C647-420F-9A4D-FCD03D5A4D6F}" dt="2024-12-09T06:06:35.443" v="5133" actId="20577"/>
          <ac:spMkLst>
            <pc:docMk/>
            <pc:sldMk cId="2609130446" sldId="855"/>
            <ac:spMk id="5" creationId="{12118C9C-56A6-4451-8007-C4E5EE3584FA}"/>
          </ac:spMkLst>
        </pc:spChg>
        <pc:spChg chg="mod">
          <ac:chgData name="Rojek Patrycja" userId="ffafe4f8-7962-4666-b0fd-f81c315df8dc" providerId="ADAL" clId="{19805B87-C647-420F-9A4D-FCD03D5A4D6F}" dt="2024-12-05T12:16:21.805" v="3333"/>
          <ac:spMkLst>
            <pc:docMk/>
            <pc:sldMk cId="2609130446" sldId="855"/>
            <ac:spMk id="6" creationId="{2AC9AC38-9DEA-4AE6-A16D-10E49FAEB80E}"/>
          </ac:spMkLst>
        </pc:spChg>
        <pc:grpChg chg="add del mod">
          <ac:chgData name="Rojek Patrycja" userId="ffafe4f8-7962-4666-b0fd-f81c315df8dc" providerId="ADAL" clId="{19805B87-C647-420F-9A4D-FCD03D5A4D6F}" dt="2024-12-05T12:15:43.304" v="3330" actId="165"/>
          <ac:grpSpMkLst>
            <pc:docMk/>
            <pc:sldMk cId="2609130446" sldId="855"/>
            <ac:grpSpMk id="12" creationId="{B0F09991-8E00-432A-A252-CD0CCB10F72A}"/>
          </ac:grpSpMkLst>
        </pc:grpChg>
        <pc:picChg chg="mod topLvl">
          <ac:chgData name="Rojek Patrycja" userId="ffafe4f8-7962-4666-b0fd-f81c315df8dc" providerId="ADAL" clId="{19805B87-C647-420F-9A4D-FCD03D5A4D6F}" dt="2024-12-09T06:04:13.106" v="5117" actId="962"/>
          <ac:picMkLst>
            <pc:docMk/>
            <pc:sldMk cId="2609130446" sldId="855"/>
            <ac:picMk id="13" creationId="{BB3413D0-8BC2-464D-89C1-B94D07F02C2E}"/>
          </ac:picMkLst>
        </pc:picChg>
        <pc:picChg chg="del">
          <ac:chgData name="Rojek Patrycja" userId="ffafe4f8-7962-4666-b0fd-f81c315df8dc" providerId="ADAL" clId="{19805B87-C647-420F-9A4D-FCD03D5A4D6F}" dt="2024-12-05T12:14:44.468" v="3326" actId="478"/>
          <ac:picMkLst>
            <pc:docMk/>
            <pc:sldMk cId="2609130446" sldId="855"/>
            <ac:picMk id="21" creationId="{59F7F3A3-6B10-4357-8C89-11933E7C4FD3}"/>
          </ac:picMkLst>
        </pc:picChg>
        <pc:cxnChg chg="mod topLvl">
          <ac:chgData name="Rojek Patrycja" userId="ffafe4f8-7962-4666-b0fd-f81c315df8dc" providerId="ADAL" clId="{19805B87-C647-420F-9A4D-FCD03D5A4D6F}" dt="2024-12-09T06:04:14.724" v="5118" actId="962"/>
          <ac:cxnSpMkLst>
            <pc:docMk/>
            <pc:sldMk cId="2609130446" sldId="855"/>
            <ac:cxnSpMk id="14" creationId="{F431D84D-C86D-4ADF-950C-25BA5C6D7589}"/>
          </ac:cxnSpMkLst>
        </pc:cxnChg>
        <pc:cxnChg chg="mod topLvl">
          <ac:chgData name="Rojek Patrycja" userId="ffafe4f8-7962-4666-b0fd-f81c315df8dc" providerId="ADAL" clId="{19805B87-C647-420F-9A4D-FCD03D5A4D6F}" dt="2024-12-09T06:04:16.054" v="5119" actId="962"/>
          <ac:cxnSpMkLst>
            <pc:docMk/>
            <pc:sldMk cId="2609130446" sldId="855"/>
            <ac:cxnSpMk id="15" creationId="{6A9CCA8B-AFFB-4DBD-9278-1B6C3DA04419}"/>
          </ac:cxnSpMkLst>
        </pc:cxnChg>
        <pc:cxnChg chg="mod topLvl">
          <ac:chgData name="Rojek Patrycja" userId="ffafe4f8-7962-4666-b0fd-f81c315df8dc" providerId="ADAL" clId="{19805B87-C647-420F-9A4D-FCD03D5A4D6F}" dt="2024-12-09T06:04:17.629" v="5120" actId="962"/>
          <ac:cxnSpMkLst>
            <pc:docMk/>
            <pc:sldMk cId="2609130446" sldId="855"/>
            <ac:cxnSpMk id="16" creationId="{788DCB6C-3EE1-4B8A-9A52-E0D4D0663D5D}"/>
          </ac:cxnSpMkLst>
        </pc:cxnChg>
        <pc:cxnChg chg="mod topLvl">
          <ac:chgData name="Rojek Patrycja" userId="ffafe4f8-7962-4666-b0fd-f81c315df8dc" providerId="ADAL" clId="{19805B87-C647-420F-9A4D-FCD03D5A4D6F}" dt="2024-12-09T06:04:18.978" v="5121" actId="962"/>
          <ac:cxnSpMkLst>
            <pc:docMk/>
            <pc:sldMk cId="2609130446" sldId="855"/>
            <ac:cxnSpMk id="17" creationId="{27FD7480-73E7-43CC-8852-EE2170A45CCF}"/>
          </ac:cxnSpMkLst>
        </pc:cxnChg>
        <pc:cxnChg chg="mod topLvl">
          <ac:chgData name="Rojek Patrycja" userId="ffafe4f8-7962-4666-b0fd-f81c315df8dc" providerId="ADAL" clId="{19805B87-C647-420F-9A4D-FCD03D5A4D6F}" dt="2024-12-09T06:04:20.486" v="5122" actId="962"/>
          <ac:cxnSpMkLst>
            <pc:docMk/>
            <pc:sldMk cId="2609130446" sldId="855"/>
            <ac:cxnSpMk id="18" creationId="{9D84BED0-6228-41CE-A765-E511BE16F9E1}"/>
          </ac:cxnSpMkLst>
        </pc:cxnChg>
        <pc:cxnChg chg="mod topLvl">
          <ac:chgData name="Rojek Patrycja" userId="ffafe4f8-7962-4666-b0fd-f81c315df8dc" providerId="ADAL" clId="{19805B87-C647-420F-9A4D-FCD03D5A4D6F}" dt="2024-12-09T06:04:24.468" v="5123" actId="962"/>
          <ac:cxnSpMkLst>
            <pc:docMk/>
            <pc:sldMk cId="2609130446" sldId="855"/>
            <ac:cxnSpMk id="19" creationId="{2219C65C-5C5D-40B6-8EF4-97EF1EFE6CE0}"/>
          </ac:cxnSpMkLst>
        </pc:cxnChg>
        <pc:cxnChg chg="mod topLvl">
          <ac:chgData name="Rojek Patrycja" userId="ffafe4f8-7962-4666-b0fd-f81c315df8dc" providerId="ADAL" clId="{19805B87-C647-420F-9A4D-FCD03D5A4D6F}" dt="2024-12-09T06:04:26.361" v="5124" actId="962"/>
          <ac:cxnSpMkLst>
            <pc:docMk/>
            <pc:sldMk cId="2609130446" sldId="855"/>
            <ac:cxnSpMk id="20" creationId="{C6AE7095-F318-40E0-8533-7FD995B188B9}"/>
          </ac:cxnSpMkLst>
        </pc:cxnChg>
        <pc:cxnChg chg="del mod">
          <ac:chgData name="Rojek Patrycja" userId="ffafe4f8-7962-4666-b0fd-f81c315df8dc" providerId="ADAL" clId="{19805B87-C647-420F-9A4D-FCD03D5A4D6F}" dt="2024-12-05T12:14:53.885" v="3327" actId="478"/>
          <ac:cxnSpMkLst>
            <pc:docMk/>
            <pc:sldMk cId="2609130446" sldId="855"/>
            <ac:cxnSpMk id="22" creationId="{10656B6C-4A3C-4514-901B-B355779D98F2}"/>
          </ac:cxnSpMkLst>
        </pc:cxnChg>
        <pc:cxnChg chg="mod topLvl">
          <ac:chgData name="Rojek Patrycja" userId="ffafe4f8-7962-4666-b0fd-f81c315df8dc" providerId="ADAL" clId="{19805B87-C647-420F-9A4D-FCD03D5A4D6F}" dt="2024-12-09T06:04:27.933" v="5125" actId="962"/>
          <ac:cxnSpMkLst>
            <pc:docMk/>
            <pc:sldMk cId="2609130446" sldId="855"/>
            <ac:cxnSpMk id="23" creationId="{D326BB03-4482-484E-93C2-4C64390894B8}"/>
          </ac:cxnSpMkLst>
        </pc:cxnChg>
        <pc:cxnChg chg="del">
          <ac:chgData name="Rojek Patrycja" userId="ffafe4f8-7962-4666-b0fd-f81c315df8dc" providerId="ADAL" clId="{19805B87-C647-420F-9A4D-FCD03D5A4D6F}" dt="2024-12-05T12:14:53.885" v="3327" actId="478"/>
          <ac:cxnSpMkLst>
            <pc:docMk/>
            <pc:sldMk cId="2609130446" sldId="855"/>
            <ac:cxnSpMk id="24" creationId="{389DC6C6-4319-4C4D-962C-4D8EEBA75E76}"/>
          </ac:cxnSpMkLst>
        </pc:cxnChg>
        <pc:cxnChg chg="del">
          <ac:chgData name="Rojek Patrycja" userId="ffafe4f8-7962-4666-b0fd-f81c315df8dc" providerId="ADAL" clId="{19805B87-C647-420F-9A4D-FCD03D5A4D6F}" dt="2024-12-05T12:14:53.885" v="3327" actId="478"/>
          <ac:cxnSpMkLst>
            <pc:docMk/>
            <pc:sldMk cId="2609130446" sldId="855"/>
            <ac:cxnSpMk id="25" creationId="{A53B9139-BA30-416A-8A01-3DA1A5ECF3AB}"/>
          </ac:cxnSpMkLst>
        </pc:cxnChg>
        <pc:cxnChg chg="del">
          <ac:chgData name="Rojek Patrycja" userId="ffafe4f8-7962-4666-b0fd-f81c315df8dc" providerId="ADAL" clId="{19805B87-C647-420F-9A4D-FCD03D5A4D6F}" dt="2024-12-05T12:14:53.885" v="3327" actId="478"/>
          <ac:cxnSpMkLst>
            <pc:docMk/>
            <pc:sldMk cId="2609130446" sldId="855"/>
            <ac:cxnSpMk id="27" creationId="{74EB5CAB-5DE0-4618-A6DC-C2B2933347CC}"/>
          </ac:cxnSpMkLst>
        </pc:cxnChg>
        <pc:cxnChg chg="del">
          <ac:chgData name="Rojek Patrycja" userId="ffafe4f8-7962-4666-b0fd-f81c315df8dc" providerId="ADAL" clId="{19805B87-C647-420F-9A4D-FCD03D5A4D6F}" dt="2024-12-05T12:14:53.885" v="3327" actId="478"/>
          <ac:cxnSpMkLst>
            <pc:docMk/>
            <pc:sldMk cId="2609130446" sldId="855"/>
            <ac:cxnSpMk id="28" creationId="{4B232D26-789D-4DB3-84A4-0066AC4828CE}"/>
          </ac:cxnSpMkLst>
        </pc:cxnChg>
        <pc:cxnChg chg="del">
          <ac:chgData name="Rojek Patrycja" userId="ffafe4f8-7962-4666-b0fd-f81c315df8dc" providerId="ADAL" clId="{19805B87-C647-420F-9A4D-FCD03D5A4D6F}" dt="2024-12-05T12:14:53.885" v="3327" actId="478"/>
          <ac:cxnSpMkLst>
            <pc:docMk/>
            <pc:sldMk cId="2609130446" sldId="855"/>
            <ac:cxnSpMk id="29" creationId="{62DB88B7-BA73-4AA4-AD66-9A344E358B3F}"/>
          </ac:cxnSpMkLst>
        </pc:cxnChg>
      </pc:sldChg>
      <pc:sldChg chg="modSp">
        <pc:chgData name="Rojek Patrycja" userId="ffafe4f8-7962-4666-b0fd-f81c315df8dc" providerId="ADAL" clId="{19805B87-C647-420F-9A4D-FCD03D5A4D6F}" dt="2024-12-09T06:07:10.139" v="5151" actId="20577"/>
        <pc:sldMkLst>
          <pc:docMk/>
          <pc:sldMk cId="2676507276" sldId="856"/>
        </pc:sldMkLst>
        <pc:spChg chg="mod">
          <ac:chgData name="Rojek Patrycja" userId="ffafe4f8-7962-4666-b0fd-f81c315df8dc" providerId="ADAL" clId="{19805B87-C647-420F-9A4D-FCD03D5A4D6F}" dt="2024-12-09T06:07:10.139" v="5151" actId="20577"/>
          <ac:spMkLst>
            <pc:docMk/>
            <pc:sldMk cId="2676507276" sldId="856"/>
            <ac:spMk id="2" creationId="{AE64E647-908A-4479-B7EF-839E2DD61B88}"/>
          </ac:spMkLst>
        </pc:spChg>
        <pc:spChg chg="mod">
          <ac:chgData name="Rojek Patrycja" userId="ffafe4f8-7962-4666-b0fd-f81c315df8dc" providerId="ADAL" clId="{19805B87-C647-420F-9A4D-FCD03D5A4D6F}" dt="2024-12-06T12:43:21.030" v="5064" actId="20577"/>
          <ac:spMkLst>
            <pc:docMk/>
            <pc:sldMk cId="2676507276" sldId="856"/>
            <ac:spMk id="3" creationId="{8B959463-C059-4A0C-B871-C4D19671AB5D}"/>
          </ac:spMkLst>
        </pc:spChg>
      </pc:sldChg>
      <pc:sldChg chg="modSp add">
        <pc:chgData name="Rojek Patrycja" userId="ffafe4f8-7962-4666-b0fd-f81c315df8dc" providerId="ADAL" clId="{19805B87-C647-420F-9A4D-FCD03D5A4D6F}" dt="2024-12-09T06:06:54.619" v="5141" actId="20577"/>
        <pc:sldMkLst>
          <pc:docMk/>
          <pc:sldMk cId="4078832266" sldId="857"/>
        </pc:sldMkLst>
        <pc:spChg chg="mod">
          <ac:chgData name="Rojek Patrycja" userId="ffafe4f8-7962-4666-b0fd-f81c315df8dc" providerId="ADAL" clId="{19805B87-C647-420F-9A4D-FCD03D5A4D6F}" dt="2024-12-09T06:06:54.619" v="5141" actId="20577"/>
          <ac:spMkLst>
            <pc:docMk/>
            <pc:sldMk cId="4078832266" sldId="857"/>
            <ac:spMk id="2" creationId="{AE64E647-908A-4479-B7EF-839E2DD61B88}"/>
          </ac:spMkLst>
        </pc:spChg>
        <pc:spChg chg="mod">
          <ac:chgData name="Rojek Patrycja" userId="ffafe4f8-7962-4666-b0fd-f81c315df8dc" providerId="ADAL" clId="{19805B87-C647-420F-9A4D-FCD03D5A4D6F}" dt="2024-12-05T13:11:08.531" v="4461"/>
          <ac:spMkLst>
            <pc:docMk/>
            <pc:sldMk cId="4078832266" sldId="857"/>
            <ac:spMk id="3" creationId="{8B959463-C059-4A0C-B871-C4D19671AB5D}"/>
          </ac:spMkLst>
        </pc:spChg>
      </pc:sldChg>
      <pc:sldChg chg="addSp delSp modSp add">
        <pc:chgData name="Rojek Patrycja" userId="ffafe4f8-7962-4666-b0fd-f81c315df8dc" providerId="ADAL" clId="{19805B87-C647-420F-9A4D-FCD03D5A4D6F}" dt="2024-12-09T06:06:58.835" v="5143" actId="20577"/>
        <pc:sldMkLst>
          <pc:docMk/>
          <pc:sldMk cId="3911851972" sldId="858"/>
        </pc:sldMkLst>
        <pc:spChg chg="mod">
          <ac:chgData name="Rojek Patrycja" userId="ffafe4f8-7962-4666-b0fd-f81c315df8dc" providerId="ADAL" clId="{19805B87-C647-420F-9A4D-FCD03D5A4D6F}" dt="2024-12-09T06:06:58.835" v="5143" actId="20577"/>
          <ac:spMkLst>
            <pc:docMk/>
            <pc:sldMk cId="3911851972" sldId="858"/>
            <ac:spMk id="2" creationId="{AE64E647-908A-4479-B7EF-839E2DD61B88}"/>
          </ac:spMkLst>
        </pc:spChg>
        <pc:spChg chg="mod">
          <ac:chgData name="Rojek Patrycja" userId="ffafe4f8-7962-4666-b0fd-f81c315df8dc" providerId="ADAL" clId="{19805B87-C647-420F-9A4D-FCD03D5A4D6F}" dt="2024-12-05T12:55:37.808" v="3739" actId="20577"/>
          <ac:spMkLst>
            <pc:docMk/>
            <pc:sldMk cId="3911851972" sldId="858"/>
            <ac:spMk id="3" creationId="{8B959463-C059-4A0C-B871-C4D19671AB5D}"/>
          </ac:spMkLst>
        </pc:spChg>
        <pc:spChg chg="add del">
          <ac:chgData name="Rojek Patrycja" userId="ffafe4f8-7962-4666-b0fd-f81c315df8dc" providerId="ADAL" clId="{19805B87-C647-420F-9A4D-FCD03D5A4D6F}" dt="2024-12-05T12:58:11.607" v="3792"/>
          <ac:spMkLst>
            <pc:docMk/>
            <pc:sldMk cId="3911851972" sldId="858"/>
            <ac:spMk id="6" creationId="{40385328-21DB-403E-BB91-F2D2CE25C7D3}"/>
          </ac:spMkLst>
        </pc:spChg>
        <pc:graphicFrameChg chg="add mod">
          <ac:chgData name="Rojek Patrycja" userId="ffafe4f8-7962-4666-b0fd-f81c315df8dc" providerId="ADAL" clId="{19805B87-C647-420F-9A4D-FCD03D5A4D6F}" dt="2024-12-09T06:05:27.897" v="5132" actId="207"/>
          <ac:graphicFrameMkLst>
            <pc:docMk/>
            <pc:sldMk cId="3911851972" sldId="858"/>
            <ac:graphicFrameMk id="5" creationId="{A314A119-BB8C-4F50-BC5A-8CC765F0FB01}"/>
          </ac:graphicFrameMkLst>
        </pc:graphicFrameChg>
      </pc:sldChg>
      <pc:sldChg chg="addSp delSp modSp add">
        <pc:chgData name="Rojek Patrycja" userId="ffafe4f8-7962-4666-b0fd-f81c315df8dc" providerId="ADAL" clId="{19805B87-C647-420F-9A4D-FCD03D5A4D6F}" dt="2024-12-09T06:07:02.784" v="5146" actId="20577"/>
        <pc:sldMkLst>
          <pc:docMk/>
          <pc:sldMk cId="3950614055" sldId="859"/>
        </pc:sldMkLst>
        <pc:spChg chg="mod">
          <ac:chgData name="Rojek Patrycja" userId="ffafe4f8-7962-4666-b0fd-f81c315df8dc" providerId="ADAL" clId="{19805B87-C647-420F-9A4D-FCD03D5A4D6F}" dt="2024-12-09T06:07:02.784" v="5146" actId="20577"/>
          <ac:spMkLst>
            <pc:docMk/>
            <pc:sldMk cId="3950614055" sldId="859"/>
            <ac:spMk id="2" creationId="{AE64E647-908A-4479-B7EF-839E2DD61B88}"/>
          </ac:spMkLst>
        </pc:spChg>
        <pc:spChg chg="mod">
          <ac:chgData name="Rojek Patrycja" userId="ffafe4f8-7962-4666-b0fd-f81c315df8dc" providerId="ADAL" clId="{19805B87-C647-420F-9A4D-FCD03D5A4D6F}" dt="2024-12-06T12:33:31.616" v="5055" actId="14100"/>
          <ac:spMkLst>
            <pc:docMk/>
            <pc:sldMk cId="3950614055" sldId="859"/>
            <ac:spMk id="3" creationId="{8B959463-C059-4A0C-B871-C4D19671AB5D}"/>
          </ac:spMkLst>
        </pc:spChg>
        <pc:spChg chg="add del">
          <ac:chgData name="Rojek Patrycja" userId="ffafe4f8-7962-4666-b0fd-f81c315df8dc" providerId="ADAL" clId="{19805B87-C647-420F-9A4D-FCD03D5A4D6F}" dt="2024-12-05T13:05:02.754" v="4164"/>
          <ac:spMkLst>
            <pc:docMk/>
            <pc:sldMk cId="3950614055" sldId="859"/>
            <ac:spMk id="6" creationId="{A21E8A38-C358-4DD9-8336-AA97D328B7D9}"/>
          </ac:spMkLst>
        </pc:spChg>
        <pc:graphicFrameChg chg="del">
          <ac:chgData name="Rojek Patrycja" userId="ffafe4f8-7962-4666-b0fd-f81c315df8dc" providerId="ADAL" clId="{19805B87-C647-420F-9A4D-FCD03D5A4D6F}" dt="2024-12-05T12:58:30.663" v="3804" actId="478"/>
          <ac:graphicFrameMkLst>
            <pc:docMk/>
            <pc:sldMk cId="3950614055" sldId="859"/>
            <ac:graphicFrameMk id="5" creationId="{A314A119-BB8C-4F50-BC5A-8CC765F0FB01}"/>
          </ac:graphicFrameMkLst>
        </pc:graphicFrameChg>
      </pc:sldChg>
      <pc:sldChg chg="modSp add">
        <pc:chgData name="Rojek Patrycja" userId="ffafe4f8-7962-4666-b0fd-f81c315df8dc" providerId="ADAL" clId="{19805B87-C647-420F-9A4D-FCD03D5A4D6F}" dt="2024-12-09T06:07:07.223" v="5150" actId="20577"/>
        <pc:sldMkLst>
          <pc:docMk/>
          <pc:sldMk cId="2030081861" sldId="860"/>
        </pc:sldMkLst>
        <pc:spChg chg="mod">
          <ac:chgData name="Rojek Patrycja" userId="ffafe4f8-7962-4666-b0fd-f81c315df8dc" providerId="ADAL" clId="{19805B87-C647-420F-9A4D-FCD03D5A4D6F}" dt="2024-12-09T06:07:07.223" v="5150" actId="20577"/>
          <ac:spMkLst>
            <pc:docMk/>
            <pc:sldMk cId="2030081861" sldId="860"/>
            <ac:spMk id="2" creationId="{AE64E647-908A-4479-B7EF-839E2DD61B88}"/>
          </ac:spMkLst>
        </pc:spChg>
        <pc:spChg chg="mod">
          <ac:chgData name="Rojek Patrycja" userId="ffafe4f8-7962-4666-b0fd-f81c315df8dc" providerId="ADAL" clId="{19805B87-C647-420F-9A4D-FCD03D5A4D6F}" dt="2024-12-06T12:33:27.391" v="5054" actId="27636"/>
          <ac:spMkLst>
            <pc:docMk/>
            <pc:sldMk cId="2030081861" sldId="860"/>
            <ac:spMk id="3" creationId="{8B959463-C059-4A0C-B871-C4D19671AB5D}"/>
          </ac:spMkLst>
        </pc:spChg>
      </pc:sldChg>
      <pc:sldChg chg="modSp add">
        <pc:chgData name="Rojek Patrycja" userId="ffafe4f8-7962-4666-b0fd-f81c315df8dc" providerId="ADAL" clId="{19805B87-C647-420F-9A4D-FCD03D5A4D6F}" dt="2024-12-06T12:54:58.899" v="5082" actId="207"/>
        <pc:sldMkLst>
          <pc:docMk/>
          <pc:sldMk cId="3736386388" sldId="861"/>
        </pc:sldMkLst>
        <pc:spChg chg="mod">
          <ac:chgData name="Rojek Patrycja" userId="ffafe4f8-7962-4666-b0fd-f81c315df8dc" providerId="ADAL" clId="{19805B87-C647-420F-9A4D-FCD03D5A4D6F}" dt="2024-12-06T12:54:58.899" v="5082" actId="207"/>
          <ac:spMkLst>
            <pc:docMk/>
            <pc:sldMk cId="3736386388" sldId="861"/>
            <ac:spMk id="2" creationId="{AE64E647-908A-4479-B7EF-839E2DD61B88}"/>
          </ac:spMkLst>
        </pc:spChg>
      </pc:sldChg>
      <pc:sldChg chg="addSp delSp modSp add">
        <pc:chgData name="Rojek Patrycja" userId="ffafe4f8-7962-4666-b0fd-f81c315df8dc" providerId="ADAL" clId="{19805B87-C647-420F-9A4D-FCD03D5A4D6F}" dt="2024-12-09T06:06:39.042" v="5135" actId="20577"/>
        <pc:sldMkLst>
          <pc:docMk/>
          <pc:sldMk cId="4079707991" sldId="862"/>
        </pc:sldMkLst>
        <pc:spChg chg="add del">
          <ac:chgData name="Rojek Patrycja" userId="ffafe4f8-7962-4666-b0fd-f81c315df8dc" providerId="ADAL" clId="{19805B87-C647-420F-9A4D-FCD03D5A4D6F}" dt="2024-12-05T13:20:18.182" v="4789"/>
          <ac:spMkLst>
            <pc:docMk/>
            <pc:sldMk cId="4079707991" sldId="862"/>
            <ac:spMk id="2" creationId="{0F9255BB-036C-48CF-9DC6-920B41730E90}"/>
          </ac:spMkLst>
        </pc:spChg>
        <pc:spChg chg="mod">
          <ac:chgData name="Rojek Patrycja" userId="ffafe4f8-7962-4666-b0fd-f81c315df8dc" providerId="ADAL" clId="{19805B87-C647-420F-9A4D-FCD03D5A4D6F}" dt="2024-12-09T06:06:39.042" v="5135" actId="20577"/>
          <ac:spMkLst>
            <pc:docMk/>
            <pc:sldMk cId="4079707991" sldId="862"/>
            <ac:spMk id="5" creationId="{12118C9C-56A6-4451-8007-C4E5EE3584FA}"/>
          </ac:spMkLst>
        </pc:spChg>
        <pc:spChg chg="mod">
          <ac:chgData name="Rojek Patrycja" userId="ffafe4f8-7962-4666-b0fd-f81c315df8dc" providerId="ADAL" clId="{19805B87-C647-420F-9A4D-FCD03D5A4D6F}" dt="2024-12-05T13:21:11.469" v="4800" actId="20577"/>
          <ac:spMkLst>
            <pc:docMk/>
            <pc:sldMk cId="4079707991" sldId="862"/>
            <ac:spMk id="6" creationId="{2AC9AC38-9DEA-4AE6-A16D-10E49FAEB80E}"/>
          </ac:spMkLst>
        </pc:spChg>
      </pc:sldChg>
      <pc:sldChg chg="modSp add">
        <pc:chgData name="Rojek Patrycja" userId="ffafe4f8-7962-4666-b0fd-f81c315df8dc" providerId="ADAL" clId="{19805B87-C647-420F-9A4D-FCD03D5A4D6F}" dt="2024-12-09T06:06:44.423" v="5138" actId="20577"/>
        <pc:sldMkLst>
          <pc:docMk/>
          <pc:sldMk cId="2807462382" sldId="863"/>
        </pc:sldMkLst>
        <pc:spChg chg="mod">
          <ac:chgData name="Rojek Patrycja" userId="ffafe4f8-7962-4666-b0fd-f81c315df8dc" providerId="ADAL" clId="{19805B87-C647-420F-9A4D-FCD03D5A4D6F}" dt="2024-12-09T06:06:44.423" v="5138" actId="20577"/>
          <ac:spMkLst>
            <pc:docMk/>
            <pc:sldMk cId="2807462382" sldId="863"/>
            <ac:spMk id="5" creationId="{12118C9C-56A6-4451-8007-C4E5EE3584FA}"/>
          </ac:spMkLst>
        </pc:spChg>
        <pc:spChg chg="mod">
          <ac:chgData name="Rojek Patrycja" userId="ffafe4f8-7962-4666-b0fd-f81c315df8dc" providerId="ADAL" clId="{19805B87-C647-420F-9A4D-FCD03D5A4D6F}" dt="2024-12-05T13:21:59.555" v="4803" actId="113"/>
          <ac:spMkLst>
            <pc:docMk/>
            <pc:sldMk cId="2807462382" sldId="863"/>
            <ac:spMk id="6" creationId="{2AC9AC38-9DEA-4AE6-A16D-10E49FAEB80E}"/>
          </ac:spMkLst>
        </pc:spChg>
      </pc:sldChg>
    </pc:docChg>
  </pc:docChgLst>
  <pc:docChgLst>
    <pc:chgData name="Przylepa Sandra" userId="S::przylepas@slaskie.pl::82990504-788c-46c0-a052-fb157b4918ae" providerId="AD" clId="Web-{EF5CA3C0-123A-0572-CE31-844AF4383586}"/>
    <pc:docChg chg="modSld">
      <pc:chgData name="Przylepa Sandra" userId="S::przylepas@slaskie.pl::82990504-788c-46c0-a052-fb157b4918ae" providerId="AD" clId="Web-{EF5CA3C0-123A-0572-CE31-844AF4383586}" dt="2024-12-06T12:06:40.825" v="21" actId="20577"/>
      <pc:docMkLst>
        <pc:docMk/>
      </pc:docMkLst>
      <pc:sldChg chg="modSp">
        <pc:chgData name="Przylepa Sandra" userId="S::przylepas@slaskie.pl::82990504-788c-46c0-a052-fb157b4918ae" providerId="AD" clId="Web-{EF5CA3C0-123A-0572-CE31-844AF4383586}" dt="2024-12-06T11:30:32.998" v="3" actId="20577"/>
        <pc:sldMkLst>
          <pc:docMk/>
          <pc:sldMk cId="2097679838" sldId="280"/>
        </pc:sldMkLst>
        <pc:spChg chg="mod">
          <ac:chgData name="Przylepa Sandra" userId="S::przylepas@slaskie.pl::82990504-788c-46c0-a052-fb157b4918ae" providerId="AD" clId="Web-{EF5CA3C0-123A-0572-CE31-844AF4383586}" dt="2024-12-06T11:30:32.998" v="3" actId="20577"/>
          <ac:spMkLst>
            <pc:docMk/>
            <pc:sldMk cId="2097679838" sldId="280"/>
            <ac:spMk id="6" creationId="{2AC9AC38-9DEA-4AE6-A16D-10E49FAEB80E}"/>
          </ac:spMkLst>
        </pc:spChg>
      </pc:sldChg>
      <pc:sldChg chg="modSp">
        <pc:chgData name="Przylepa Sandra" userId="S::przylepas@slaskie.pl::82990504-788c-46c0-a052-fb157b4918ae" providerId="AD" clId="Web-{EF5CA3C0-123A-0572-CE31-844AF4383586}" dt="2024-12-06T11:35:43.556" v="5" actId="20577"/>
        <pc:sldMkLst>
          <pc:docMk/>
          <pc:sldMk cId="3104753093" sldId="811"/>
        </pc:sldMkLst>
        <pc:spChg chg="mod">
          <ac:chgData name="Przylepa Sandra" userId="S::przylepas@slaskie.pl::82990504-788c-46c0-a052-fb157b4918ae" providerId="AD" clId="Web-{EF5CA3C0-123A-0572-CE31-844AF4383586}" dt="2024-12-06T11:35:43.556" v="5" actId="20577"/>
          <ac:spMkLst>
            <pc:docMk/>
            <pc:sldMk cId="3104753093" sldId="811"/>
            <ac:spMk id="3" creationId="{00000000-0000-0000-0000-000000000000}"/>
          </ac:spMkLst>
        </pc:spChg>
      </pc:sldChg>
      <pc:sldChg chg="modSp">
        <pc:chgData name="Przylepa Sandra" userId="S::przylepas@slaskie.pl::82990504-788c-46c0-a052-fb157b4918ae" providerId="AD" clId="Web-{EF5CA3C0-123A-0572-CE31-844AF4383586}" dt="2024-12-06T12:00:47.188" v="20" actId="20577"/>
        <pc:sldMkLst>
          <pc:docMk/>
          <pc:sldMk cId="696214629" sldId="826"/>
        </pc:sldMkLst>
        <pc:spChg chg="mod">
          <ac:chgData name="Przylepa Sandra" userId="S::przylepas@slaskie.pl::82990504-788c-46c0-a052-fb157b4918ae" providerId="AD" clId="Web-{EF5CA3C0-123A-0572-CE31-844AF4383586}" dt="2024-12-06T12:00:47.188" v="20" actId="20577"/>
          <ac:spMkLst>
            <pc:docMk/>
            <pc:sldMk cId="696214629" sldId="826"/>
            <ac:spMk id="3" creationId="{3557CD8B-BA22-482A-8E8C-8E202D4D7AC7}"/>
          </ac:spMkLst>
        </pc:spChg>
      </pc:sldChg>
      <pc:sldChg chg="modSp">
        <pc:chgData name="Przylepa Sandra" userId="S::przylepas@slaskie.pl::82990504-788c-46c0-a052-fb157b4918ae" providerId="AD" clId="Web-{EF5CA3C0-123A-0572-CE31-844AF4383586}" dt="2024-12-06T12:00:22.406" v="17" actId="20577"/>
        <pc:sldMkLst>
          <pc:docMk/>
          <pc:sldMk cId="1436883125" sldId="831"/>
        </pc:sldMkLst>
        <pc:spChg chg="mod">
          <ac:chgData name="Przylepa Sandra" userId="S::przylepas@slaskie.pl::82990504-788c-46c0-a052-fb157b4918ae" providerId="AD" clId="Web-{EF5CA3C0-123A-0572-CE31-844AF4383586}" dt="2024-12-06T12:00:22.406" v="17" actId="20577"/>
          <ac:spMkLst>
            <pc:docMk/>
            <pc:sldMk cId="1436883125" sldId="831"/>
            <ac:spMk id="3" creationId="{FF0D4ACF-48BB-4408-B9A2-6BD9CCA1C113}"/>
          </ac:spMkLst>
        </pc:spChg>
      </pc:sldChg>
      <pc:sldChg chg="modSp">
        <pc:chgData name="Przylepa Sandra" userId="S::przylepas@slaskie.pl::82990504-788c-46c0-a052-fb157b4918ae" providerId="AD" clId="Web-{EF5CA3C0-123A-0572-CE31-844AF4383586}" dt="2024-12-06T12:06:40.825" v="21" actId="20577"/>
        <pc:sldMkLst>
          <pc:docMk/>
          <pc:sldMk cId="1975126212" sldId="844"/>
        </pc:sldMkLst>
        <pc:spChg chg="mod">
          <ac:chgData name="Przylepa Sandra" userId="S::przylepas@slaskie.pl::82990504-788c-46c0-a052-fb157b4918ae" providerId="AD" clId="Web-{EF5CA3C0-123A-0572-CE31-844AF4383586}" dt="2024-12-06T12:06:40.825" v="21" actId="20577"/>
          <ac:spMkLst>
            <pc:docMk/>
            <pc:sldMk cId="1975126212" sldId="844"/>
            <ac:spMk id="3" creationId="{3557CD8B-BA22-482A-8E8C-8E202D4D7AC7}"/>
          </ac:spMkLst>
        </pc:spChg>
      </pc:sldChg>
      <pc:sldChg chg="modSp">
        <pc:chgData name="Przylepa Sandra" userId="S::przylepas@slaskie.pl::82990504-788c-46c0-a052-fb157b4918ae" providerId="AD" clId="Web-{EF5CA3C0-123A-0572-CE31-844AF4383586}" dt="2024-12-06T11:58:39.324" v="15" actId="20577"/>
        <pc:sldMkLst>
          <pc:docMk/>
          <pc:sldMk cId="2030196553" sldId="852"/>
        </pc:sldMkLst>
        <pc:spChg chg="mod">
          <ac:chgData name="Przylepa Sandra" userId="S::przylepas@slaskie.pl::82990504-788c-46c0-a052-fb157b4918ae" providerId="AD" clId="Web-{EF5CA3C0-123A-0572-CE31-844AF4383586}" dt="2024-12-06T11:58:39.324" v="15" actId="20577"/>
          <ac:spMkLst>
            <pc:docMk/>
            <pc:sldMk cId="2030196553" sldId="852"/>
            <ac:spMk id="3" creationId="{AADA34FE-6E07-53CA-F892-D3A6B43BDDC3}"/>
          </ac:spMkLst>
        </pc:spChg>
      </pc:sldChg>
      <pc:sldChg chg="modSp">
        <pc:chgData name="Przylepa Sandra" userId="S::przylepas@slaskie.pl::82990504-788c-46c0-a052-fb157b4918ae" providerId="AD" clId="Web-{EF5CA3C0-123A-0572-CE31-844AF4383586}" dt="2024-12-06T11:37:17.497" v="10" actId="20577"/>
        <pc:sldMkLst>
          <pc:docMk/>
          <pc:sldMk cId="4078832266" sldId="857"/>
        </pc:sldMkLst>
        <pc:spChg chg="mod">
          <ac:chgData name="Przylepa Sandra" userId="S::przylepas@slaskie.pl::82990504-788c-46c0-a052-fb157b4918ae" providerId="AD" clId="Web-{EF5CA3C0-123A-0572-CE31-844AF4383586}" dt="2024-12-06T11:37:17.497" v="10" actId="20577"/>
          <ac:spMkLst>
            <pc:docMk/>
            <pc:sldMk cId="4078832266" sldId="857"/>
            <ac:spMk id="3" creationId="{8B959463-C059-4A0C-B871-C4D19671AB5D}"/>
          </ac:spMkLst>
        </pc:spChg>
      </pc:sldChg>
      <pc:sldChg chg="modSp">
        <pc:chgData name="Przylepa Sandra" userId="S::przylepas@slaskie.pl::82990504-788c-46c0-a052-fb157b4918ae" providerId="AD" clId="Web-{EF5CA3C0-123A-0572-CE31-844AF4383586}" dt="2024-12-06T11:47:23.753" v="12" actId="20577"/>
        <pc:sldMkLst>
          <pc:docMk/>
          <pc:sldMk cId="3950614055" sldId="859"/>
        </pc:sldMkLst>
        <pc:spChg chg="mod">
          <ac:chgData name="Przylepa Sandra" userId="S::przylepas@slaskie.pl::82990504-788c-46c0-a052-fb157b4918ae" providerId="AD" clId="Web-{EF5CA3C0-123A-0572-CE31-844AF4383586}" dt="2024-12-06T11:47:23.753" v="12" actId="20577"/>
          <ac:spMkLst>
            <pc:docMk/>
            <pc:sldMk cId="3950614055" sldId="859"/>
            <ac:spMk id="3" creationId="{8B959463-C059-4A0C-B871-C4D19671AB5D}"/>
          </ac:spMkLst>
        </pc:spChg>
      </pc:sldChg>
      <pc:sldChg chg="modSp">
        <pc:chgData name="Przylepa Sandra" userId="S::przylepas@slaskie.pl::82990504-788c-46c0-a052-fb157b4918ae" providerId="AD" clId="Web-{EF5CA3C0-123A-0572-CE31-844AF4383586}" dt="2024-12-06T11:36:29.621" v="6" actId="20577"/>
        <pc:sldMkLst>
          <pc:docMk/>
          <pc:sldMk cId="3736386388" sldId="861"/>
        </pc:sldMkLst>
        <pc:spChg chg="mod">
          <ac:chgData name="Przylepa Sandra" userId="S::przylepas@slaskie.pl::82990504-788c-46c0-a052-fb157b4918ae" providerId="AD" clId="Web-{EF5CA3C0-123A-0572-CE31-844AF4383586}" dt="2024-12-06T11:36:29.621" v="6" actId="20577"/>
          <ac:spMkLst>
            <pc:docMk/>
            <pc:sldMk cId="3736386388" sldId="861"/>
            <ac:spMk id="3" creationId="{8B959463-C059-4A0C-B871-C4D19671AB5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B17799-DA48-4C84-966B-1731AB73AA95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7D2DA900-E7A1-48FA-B391-ECE8B2CDE7D6}">
      <dgm:prSet phldrT="[Teks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pl-PL" sz="1700" b="1"/>
            <a:t>Koszty</a:t>
          </a:r>
        </a:p>
      </dgm:t>
    </dgm:pt>
    <dgm:pt modelId="{97E20BA0-4F85-4D59-8D28-F4CAA2A6CE7E}" type="parTrans" cxnId="{A5AD0EBC-92DA-4234-A912-F4E50470989D}">
      <dgm:prSet/>
      <dgm:spPr/>
      <dgm:t>
        <a:bodyPr/>
        <a:lstStyle/>
        <a:p>
          <a:endParaRPr lang="pl-PL"/>
        </a:p>
      </dgm:t>
    </dgm:pt>
    <dgm:pt modelId="{11A9127E-8C00-415C-B637-1F918E049E67}" type="sibTrans" cxnId="{A5AD0EBC-92DA-4234-A912-F4E50470989D}">
      <dgm:prSet/>
      <dgm:spPr/>
      <dgm:t>
        <a:bodyPr/>
        <a:lstStyle/>
        <a:p>
          <a:endParaRPr lang="pl-PL"/>
        </a:p>
      </dgm:t>
    </dgm:pt>
    <dgm:pt modelId="{9CF8D626-E52C-4053-992D-90A4C79CD677}">
      <dgm:prSet phldrT="[Tekst]" custT="1"/>
      <dgm:spPr>
        <a:solidFill>
          <a:srgbClr val="008000"/>
        </a:solidFill>
      </dgm:spPr>
      <dgm:t>
        <a:bodyPr/>
        <a:lstStyle/>
        <a:p>
          <a:r>
            <a:rPr lang="pl-PL" sz="1700" b="1"/>
            <a:t>Przychody</a:t>
          </a:r>
        </a:p>
      </dgm:t>
    </dgm:pt>
    <dgm:pt modelId="{F76CAD92-6FC2-4F69-9C4D-64AAC8D6BAA6}" type="parTrans" cxnId="{0402E160-5E83-46E8-9B88-46CD9EBE8BA4}">
      <dgm:prSet/>
      <dgm:spPr/>
      <dgm:t>
        <a:bodyPr/>
        <a:lstStyle/>
        <a:p>
          <a:endParaRPr lang="pl-PL"/>
        </a:p>
      </dgm:t>
    </dgm:pt>
    <dgm:pt modelId="{AA2C069C-4680-41AD-AC3C-90429996E812}" type="sibTrans" cxnId="{0402E160-5E83-46E8-9B88-46CD9EBE8BA4}">
      <dgm:prSet/>
      <dgm:spPr/>
      <dgm:t>
        <a:bodyPr/>
        <a:lstStyle/>
        <a:p>
          <a:endParaRPr lang="pl-PL"/>
        </a:p>
      </dgm:t>
    </dgm:pt>
    <dgm:pt modelId="{3F8F23D4-EF36-429C-A385-926D3764FA76}">
      <dgm:prSet phldrT="[Teks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l-PL" sz="1700" b="1"/>
            <a:t>rekompensata</a:t>
          </a:r>
        </a:p>
      </dgm:t>
    </dgm:pt>
    <dgm:pt modelId="{6FAFFD7D-C494-4FFD-AB55-7C416D613D74}" type="parTrans" cxnId="{584F8E93-A164-42B2-881A-B7EB4B0CD289}">
      <dgm:prSet/>
      <dgm:spPr/>
      <dgm:t>
        <a:bodyPr/>
        <a:lstStyle/>
        <a:p>
          <a:endParaRPr lang="pl-PL"/>
        </a:p>
      </dgm:t>
    </dgm:pt>
    <dgm:pt modelId="{0F800543-47D3-4C59-82B2-D95599D4C09A}" type="sibTrans" cxnId="{584F8E93-A164-42B2-881A-B7EB4B0CD289}">
      <dgm:prSet/>
      <dgm:spPr/>
      <dgm:t>
        <a:bodyPr/>
        <a:lstStyle/>
        <a:p>
          <a:endParaRPr lang="pl-PL"/>
        </a:p>
      </dgm:t>
    </dgm:pt>
    <dgm:pt modelId="{C83FE758-FBD0-45FE-9EB4-2B933E4C96D1}">
      <dgm:prSet phldrT="[Tekst]" custT="1"/>
      <dgm:spPr>
        <a:solidFill>
          <a:srgbClr val="7030A0"/>
        </a:solidFill>
      </dgm:spPr>
      <dgm:t>
        <a:bodyPr/>
        <a:lstStyle/>
        <a:p>
          <a:r>
            <a:rPr lang="pl-PL" sz="1700" b="1"/>
            <a:t>Rozsądny zysk</a:t>
          </a:r>
        </a:p>
      </dgm:t>
    </dgm:pt>
    <dgm:pt modelId="{C85AB44E-FDD1-4FF7-AC03-5A1AC4B5F92A}" type="parTrans" cxnId="{FB2DBAFF-0CEA-4E1A-A164-F8CB6F096863}">
      <dgm:prSet/>
      <dgm:spPr/>
      <dgm:t>
        <a:bodyPr/>
        <a:lstStyle/>
        <a:p>
          <a:endParaRPr lang="pl-PL"/>
        </a:p>
      </dgm:t>
    </dgm:pt>
    <dgm:pt modelId="{4206325E-633F-4944-9B2A-827C9E9595DD}" type="sibTrans" cxnId="{FB2DBAFF-0CEA-4E1A-A164-F8CB6F096863}">
      <dgm:prSet custLinFactX="104879" custLinFactNeighborX="200000"/>
      <dgm:spPr/>
      <dgm:t>
        <a:bodyPr/>
        <a:lstStyle/>
        <a:p>
          <a:endParaRPr lang="pl-PL"/>
        </a:p>
      </dgm:t>
    </dgm:pt>
    <dgm:pt modelId="{C256F82E-8288-45CA-875B-12C98611751A}" type="pres">
      <dgm:prSet presAssocID="{A9B17799-DA48-4C84-966B-1731AB73AA95}" presName="linearFlow" presStyleCnt="0">
        <dgm:presLayoutVars>
          <dgm:dir/>
          <dgm:resizeHandles val="exact"/>
        </dgm:presLayoutVars>
      </dgm:prSet>
      <dgm:spPr/>
    </dgm:pt>
    <dgm:pt modelId="{754BFBD0-52BE-48C5-BB9A-4B325C782F70}" type="pres">
      <dgm:prSet presAssocID="{7D2DA900-E7A1-48FA-B391-ECE8B2CDE7D6}" presName="node" presStyleLbl="node1" presStyleIdx="0" presStyleCnt="4" custLinFactX="-67618" custLinFactNeighborX="-100000">
        <dgm:presLayoutVars>
          <dgm:bulletEnabled val="1"/>
        </dgm:presLayoutVars>
      </dgm:prSet>
      <dgm:spPr/>
    </dgm:pt>
    <dgm:pt modelId="{25D43CBD-64DF-4A5C-AAE9-925F3235EAFB}" type="pres">
      <dgm:prSet presAssocID="{11A9127E-8C00-415C-B637-1F918E049E67}" presName="spacerL" presStyleCnt="0"/>
      <dgm:spPr/>
    </dgm:pt>
    <dgm:pt modelId="{B16AC666-A717-493F-8DB2-D6813FFBFA67}" type="pres">
      <dgm:prSet presAssocID="{11A9127E-8C00-415C-B637-1F918E049E67}" presName="sibTrans" presStyleLbl="sibTrans2D1" presStyleIdx="0" presStyleCnt="3" custScaleY="32285" custLinFactNeighborX="7773" custLinFactNeighborY="3652"/>
      <dgm:spPr>
        <a:prstGeom prst="rect">
          <a:avLst/>
        </a:prstGeom>
      </dgm:spPr>
    </dgm:pt>
    <dgm:pt modelId="{9B32B458-01E6-4406-BF7F-4780E2A7B522}" type="pres">
      <dgm:prSet presAssocID="{11A9127E-8C00-415C-B637-1F918E049E67}" presName="spacerR" presStyleCnt="0"/>
      <dgm:spPr/>
    </dgm:pt>
    <dgm:pt modelId="{EF5692BD-8DEF-48A7-A69D-7A37AB4BD3F2}" type="pres">
      <dgm:prSet presAssocID="{9CF8D626-E52C-4053-992D-90A4C79CD677}" presName="node" presStyleLbl="node1" presStyleIdx="1" presStyleCnt="4" custScaleX="116532" custLinFactNeighborX="41913" custLinFactNeighborY="1201">
        <dgm:presLayoutVars>
          <dgm:bulletEnabled val="1"/>
        </dgm:presLayoutVars>
      </dgm:prSet>
      <dgm:spPr/>
    </dgm:pt>
    <dgm:pt modelId="{475E23B8-631A-4480-AEF4-396064E007CD}" type="pres">
      <dgm:prSet presAssocID="{AA2C069C-4680-41AD-AC3C-90429996E812}" presName="spacerL" presStyleCnt="0"/>
      <dgm:spPr/>
    </dgm:pt>
    <dgm:pt modelId="{2E1B846E-4C38-4E2D-90A0-9547783FB074}" type="pres">
      <dgm:prSet presAssocID="{AA2C069C-4680-41AD-AC3C-90429996E812}" presName="sibTrans" presStyleLbl="sibTrans2D1" presStyleIdx="1" presStyleCnt="3" custLinFactNeighborX="-51334" custLinFactNeighborY="1675"/>
      <dgm:spPr/>
    </dgm:pt>
    <dgm:pt modelId="{043E1DF9-9E2B-4CAA-9042-870D77EAE037}" type="pres">
      <dgm:prSet presAssocID="{AA2C069C-4680-41AD-AC3C-90429996E812}" presName="spacerR" presStyleCnt="0"/>
      <dgm:spPr/>
    </dgm:pt>
    <dgm:pt modelId="{AEBF108B-499E-4797-8752-BE6109E6FA79}" type="pres">
      <dgm:prSet presAssocID="{3F8F23D4-EF36-429C-A385-926D3764FA76}" presName="node" presStyleLbl="node1" presStyleIdx="2" presStyleCnt="4" custScaleX="156783" custLinFactX="142972" custLinFactNeighborX="200000" custLinFactNeighborY="1201">
        <dgm:presLayoutVars>
          <dgm:bulletEnabled val="1"/>
        </dgm:presLayoutVars>
      </dgm:prSet>
      <dgm:spPr/>
    </dgm:pt>
    <dgm:pt modelId="{B44E2042-FCF4-4B5D-8824-A51050E8E4C4}" type="pres">
      <dgm:prSet presAssocID="{0F800543-47D3-4C59-82B2-D95599D4C09A}" presName="spacerL" presStyleCnt="0"/>
      <dgm:spPr/>
    </dgm:pt>
    <dgm:pt modelId="{18B9183E-CEFF-4298-8EF1-47D307236DA3}" type="pres">
      <dgm:prSet presAssocID="{0F800543-47D3-4C59-82B2-D95599D4C09A}" presName="sibTrans" presStyleLbl="sibTrans2D1" presStyleIdx="2" presStyleCnt="3" custLinFactX="-100000" custLinFactNeighborX="-133051"/>
      <dgm:spPr/>
    </dgm:pt>
    <dgm:pt modelId="{EBDC9F57-D13F-4663-AE20-13A9C824BB41}" type="pres">
      <dgm:prSet presAssocID="{0F800543-47D3-4C59-82B2-D95599D4C09A}" presName="spacerR" presStyleCnt="0"/>
      <dgm:spPr/>
    </dgm:pt>
    <dgm:pt modelId="{AD52D1C3-485B-49F8-9AD0-1F58FFDF841F}" type="pres">
      <dgm:prSet presAssocID="{C83FE758-FBD0-45FE-9EB4-2B933E4C96D1}" presName="node" presStyleLbl="node1" presStyleIdx="3" presStyleCnt="4" custScaleX="116258" custLinFactX="-213838" custLinFactNeighborX="-300000" custLinFactNeighborY="1201">
        <dgm:presLayoutVars>
          <dgm:bulletEnabled val="1"/>
        </dgm:presLayoutVars>
      </dgm:prSet>
      <dgm:spPr/>
    </dgm:pt>
  </dgm:ptLst>
  <dgm:cxnLst>
    <dgm:cxn modelId="{A1B45701-D14E-4CB8-AC08-22D06B9F7095}" type="presOf" srcId="{9CF8D626-E52C-4053-992D-90A4C79CD677}" destId="{EF5692BD-8DEF-48A7-A69D-7A37AB4BD3F2}" srcOrd="0" destOrd="0" presId="urn:microsoft.com/office/officeart/2005/8/layout/equation1"/>
    <dgm:cxn modelId="{8CE93639-8CCB-488E-92BD-221FC61B36DA}" type="presOf" srcId="{A9B17799-DA48-4C84-966B-1731AB73AA95}" destId="{C256F82E-8288-45CA-875B-12C98611751A}" srcOrd="0" destOrd="0" presId="urn:microsoft.com/office/officeart/2005/8/layout/equation1"/>
    <dgm:cxn modelId="{09956E3E-0F2D-471F-BF58-AF18860C90B0}" type="presOf" srcId="{C83FE758-FBD0-45FE-9EB4-2B933E4C96D1}" destId="{AD52D1C3-485B-49F8-9AD0-1F58FFDF841F}" srcOrd="0" destOrd="0" presId="urn:microsoft.com/office/officeart/2005/8/layout/equation1"/>
    <dgm:cxn modelId="{6BEFE63F-1AA4-4055-A577-475ADB9DF3A5}" type="presOf" srcId="{11A9127E-8C00-415C-B637-1F918E049E67}" destId="{B16AC666-A717-493F-8DB2-D6813FFBFA67}" srcOrd="0" destOrd="0" presId="urn:microsoft.com/office/officeart/2005/8/layout/equation1"/>
    <dgm:cxn modelId="{0402E160-5E83-46E8-9B88-46CD9EBE8BA4}" srcId="{A9B17799-DA48-4C84-966B-1731AB73AA95}" destId="{9CF8D626-E52C-4053-992D-90A4C79CD677}" srcOrd="1" destOrd="0" parTransId="{F76CAD92-6FC2-4F69-9C4D-64AAC8D6BAA6}" sibTransId="{AA2C069C-4680-41AD-AC3C-90429996E812}"/>
    <dgm:cxn modelId="{679D7041-ABB4-4518-A7C5-5C3F85A959A5}" type="presOf" srcId="{7D2DA900-E7A1-48FA-B391-ECE8B2CDE7D6}" destId="{754BFBD0-52BE-48C5-BB9A-4B325C782F70}" srcOrd="0" destOrd="0" presId="urn:microsoft.com/office/officeart/2005/8/layout/equation1"/>
    <dgm:cxn modelId="{3D6C5D68-49D0-44A2-90AB-578C35B70539}" type="presOf" srcId="{0F800543-47D3-4C59-82B2-D95599D4C09A}" destId="{18B9183E-CEFF-4298-8EF1-47D307236DA3}" srcOrd="0" destOrd="0" presId="urn:microsoft.com/office/officeart/2005/8/layout/equation1"/>
    <dgm:cxn modelId="{498AF585-937F-4CC0-904F-68EFA91BF533}" type="presOf" srcId="{AA2C069C-4680-41AD-AC3C-90429996E812}" destId="{2E1B846E-4C38-4E2D-90A0-9547783FB074}" srcOrd="0" destOrd="0" presId="urn:microsoft.com/office/officeart/2005/8/layout/equation1"/>
    <dgm:cxn modelId="{BBBE6092-7454-463E-9903-E6BD66FDAA64}" type="presOf" srcId="{3F8F23D4-EF36-429C-A385-926D3764FA76}" destId="{AEBF108B-499E-4797-8752-BE6109E6FA79}" srcOrd="0" destOrd="0" presId="urn:microsoft.com/office/officeart/2005/8/layout/equation1"/>
    <dgm:cxn modelId="{584F8E93-A164-42B2-881A-B7EB4B0CD289}" srcId="{A9B17799-DA48-4C84-966B-1731AB73AA95}" destId="{3F8F23D4-EF36-429C-A385-926D3764FA76}" srcOrd="2" destOrd="0" parTransId="{6FAFFD7D-C494-4FFD-AB55-7C416D613D74}" sibTransId="{0F800543-47D3-4C59-82B2-D95599D4C09A}"/>
    <dgm:cxn modelId="{A5AD0EBC-92DA-4234-A912-F4E50470989D}" srcId="{A9B17799-DA48-4C84-966B-1731AB73AA95}" destId="{7D2DA900-E7A1-48FA-B391-ECE8B2CDE7D6}" srcOrd="0" destOrd="0" parTransId="{97E20BA0-4F85-4D59-8D28-F4CAA2A6CE7E}" sibTransId="{11A9127E-8C00-415C-B637-1F918E049E67}"/>
    <dgm:cxn modelId="{FB2DBAFF-0CEA-4E1A-A164-F8CB6F096863}" srcId="{A9B17799-DA48-4C84-966B-1731AB73AA95}" destId="{C83FE758-FBD0-45FE-9EB4-2B933E4C96D1}" srcOrd="3" destOrd="0" parTransId="{C85AB44E-FDD1-4FF7-AC03-5A1AC4B5F92A}" sibTransId="{4206325E-633F-4944-9B2A-827C9E9595DD}"/>
    <dgm:cxn modelId="{2240C00E-5133-463E-B5BF-897644EFE584}" type="presParOf" srcId="{C256F82E-8288-45CA-875B-12C98611751A}" destId="{754BFBD0-52BE-48C5-BB9A-4B325C782F70}" srcOrd="0" destOrd="0" presId="urn:microsoft.com/office/officeart/2005/8/layout/equation1"/>
    <dgm:cxn modelId="{889BE468-7B08-42E2-B79C-F12353BCBA91}" type="presParOf" srcId="{C256F82E-8288-45CA-875B-12C98611751A}" destId="{25D43CBD-64DF-4A5C-AAE9-925F3235EAFB}" srcOrd="1" destOrd="0" presId="urn:microsoft.com/office/officeart/2005/8/layout/equation1"/>
    <dgm:cxn modelId="{1892F657-AF14-4314-8AC8-8C6E3859295C}" type="presParOf" srcId="{C256F82E-8288-45CA-875B-12C98611751A}" destId="{B16AC666-A717-493F-8DB2-D6813FFBFA67}" srcOrd="2" destOrd="0" presId="urn:microsoft.com/office/officeart/2005/8/layout/equation1"/>
    <dgm:cxn modelId="{01F25B51-FF9D-456B-A9FA-4AC0FEBE81AB}" type="presParOf" srcId="{C256F82E-8288-45CA-875B-12C98611751A}" destId="{9B32B458-01E6-4406-BF7F-4780E2A7B522}" srcOrd="3" destOrd="0" presId="urn:microsoft.com/office/officeart/2005/8/layout/equation1"/>
    <dgm:cxn modelId="{8FAF0261-94E8-426E-ABF1-2DB6C15FB6AC}" type="presParOf" srcId="{C256F82E-8288-45CA-875B-12C98611751A}" destId="{EF5692BD-8DEF-48A7-A69D-7A37AB4BD3F2}" srcOrd="4" destOrd="0" presId="urn:microsoft.com/office/officeart/2005/8/layout/equation1"/>
    <dgm:cxn modelId="{92510A01-AE39-4780-96C6-6B0F3B0128C8}" type="presParOf" srcId="{C256F82E-8288-45CA-875B-12C98611751A}" destId="{475E23B8-631A-4480-AEF4-396064E007CD}" srcOrd="5" destOrd="0" presId="urn:microsoft.com/office/officeart/2005/8/layout/equation1"/>
    <dgm:cxn modelId="{4D02FDFD-4E2D-4D27-A986-826B850C7ACE}" type="presParOf" srcId="{C256F82E-8288-45CA-875B-12C98611751A}" destId="{2E1B846E-4C38-4E2D-90A0-9547783FB074}" srcOrd="6" destOrd="0" presId="urn:microsoft.com/office/officeart/2005/8/layout/equation1"/>
    <dgm:cxn modelId="{08E924A3-BF5E-449F-BFAF-5205384B8162}" type="presParOf" srcId="{C256F82E-8288-45CA-875B-12C98611751A}" destId="{043E1DF9-9E2B-4CAA-9042-870D77EAE037}" srcOrd="7" destOrd="0" presId="urn:microsoft.com/office/officeart/2005/8/layout/equation1"/>
    <dgm:cxn modelId="{C8548B36-5F4F-4344-B74A-AB17781C967C}" type="presParOf" srcId="{C256F82E-8288-45CA-875B-12C98611751A}" destId="{AEBF108B-499E-4797-8752-BE6109E6FA79}" srcOrd="8" destOrd="0" presId="urn:microsoft.com/office/officeart/2005/8/layout/equation1"/>
    <dgm:cxn modelId="{EE5DE3DB-E2CD-4D40-8757-786C5726CBB7}" type="presParOf" srcId="{C256F82E-8288-45CA-875B-12C98611751A}" destId="{B44E2042-FCF4-4B5D-8824-A51050E8E4C4}" srcOrd="9" destOrd="0" presId="urn:microsoft.com/office/officeart/2005/8/layout/equation1"/>
    <dgm:cxn modelId="{19462838-FD42-4977-ABF3-2A9D62AE24F7}" type="presParOf" srcId="{C256F82E-8288-45CA-875B-12C98611751A}" destId="{18B9183E-CEFF-4298-8EF1-47D307236DA3}" srcOrd="10" destOrd="0" presId="urn:microsoft.com/office/officeart/2005/8/layout/equation1"/>
    <dgm:cxn modelId="{036EE901-19B0-4F9E-A12F-0391053DD528}" type="presParOf" srcId="{C256F82E-8288-45CA-875B-12C98611751A}" destId="{EBDC9F57-D13F-4663-AE20-13A9C824BB41}" srcOrd="11" destOrd="0" presId="urn:microsoft.com/office/officeart/2005/8/layout/equation1"/>
    <dgm:cxn modelId="{A8AA9CB9-041C-44EF-9615-86F88C02517C}" type="presParOf" srcId="{C256F82E-8288-45CA-875B-12C98611751A}" destId="{AD52D1C3-485B-49F8-9AD0-1F58FFDF841F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BFBD0-52BE-48C5-BB9A-4B325C782F70}">
      <dsp:nvSpPr>
        <dsp:cNvPr id="0" name=""/>
        <dsp:cNvSpPr/>
      </dsp:nvSpPr>
      <dsp:spPr>
        <a:xfrm>
          <a:off x="0" y="190712"/>
          <a:ext cx="1202750" cy="1202750"/>
        </a:xfrm>
        <a:prstGeom prst="ellipse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/>
            <a:t>Koszty</a:t>
          </a:r>
        </a:p>
      </dsp:txBody>
      <dsp:txXfrm>
        <a:off x="176139" y="366851"/>
        <a:ext cx="850472" cy="850472"/>
      </dsp:txXfrm>
    </dsp:sp>
    <dsp:sp modelId="{B16AC666-A717-493F-8DB2-D6813FFBFA67}">
      <dsp:nvSpPr>
        <dsp:cNvPr id="0" name=""/>
        <dsp:cNvSpPr/>
      </dsp:nvSpPr>
      <dsp:spPr>
        <a:xfrm>
          <a:off x="1308334" y="704954"/>
          <a:ext cx="697595" cy="22521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600" kern="1200"/>
        </a:p>
      </dsp:txBody>
      <dsp:txXfrm>
        <a:off x="1308334" y="704954"/>
        <a:ext cx="697595" cy="225218"/>
      </dsp:txXfrm>
    </dsp:sp>
    <dsp:sp modelId="{EF5692BD-8DEF-48A7-A69D-7A37AB4BD3F2}">
      <dsp:nvSpPr>
        <dsp:cNvPr id="0" name=""/>
        <dsp:cNvSpPr/>
      </dsp:nvSpPr>
      <dsp:spPr>
        <a:xfrm>
          <a:off x="2136935" y="205157"/>
          <a:ext cx="1401589" cy="1202750"/>
        </a:xfrm>
        <a:prstGeom prst="ellipse">
          <a:avLst/>
        </a:prstGeom>
        <a:solidFill>
          <a:srgbClr val="008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/>
            <a:t>Przychody</a:t>
          </a:r>
        </a:p>
      </dsp:txBody>
      <dsp:txXfrm>
        <a:off x="2342193" y="381296"/>
        <a:ext cx="991073" cy="850472"/>
      </dsp:txXfrm>
    </dsp:sp>
    <dsp:sp modelId="{2E1B846E-4C38-4E2D-90A0-9547783FB074}">
      <dsp:nvSpPr>
        <dsp:cNvPr id="0" name=""/>
        <dsp:cNvSpPr/>
      </dsp:nvSpPr>
      <dsp:spPr>
        <a:xfrm>
          <a:off x="3545119" y="454975"/>
          <a:ext cx="697595" cy="697595"/>
        </a:xfrm>
        <a:prstGeom prst="mathPlus">
          <a:avLst/>
        </a:prstGeom>
        <a:solidFill>
          <a:schemeClr val="accent4">
            <a:hueOff val="-230432"/>
            <a:satOff val="-16385"/>
            <a:lumOff val="15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100" kern="1200"/>
        </a:p>
      </dsp:txBody>
      <dsp:txXfrm>
        <a:off x="3637585" y="721735"/>
        <a:ext cx="512663" cy="164075"/>
      </dsp:txXfrm>
    </dsp:sp>
    <dsp:sp modelId="{AEBF108B-499E-4797-8752-BE6109E6FA79}">
      <dsp:nvSpPr>
        <dsp:cNvPr id="0" name=""/>
        <dsp:cNvSpPr/>
      </dsp:nvSpPr>
      <dsp:spPr>
        <a:xfrm>
          <a:off x="6305435" y="205157"/>
          <a:ext cx="1885708" cy="1202750"/>
        </a:xfrm>
        <a:prstGeom prst="ellipse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/>
            <a:t>rekompensata</a:t>
          </a:r>
        </a:p>
      </dsp:txBody>
      <dsp:txXfrm>
        <a:off x="6581591" y="381296"/>
        <a:ext cx="1333396" cy="850472"/>
      </dsp:txXfrm>
    </dsp:sp>
    <dsp:sp modelId="{18B9183E-CEFF-4298-8EF1-47D307236DA3}">
      <dsp:nvSpPr>
        <dsp:cNvPr id="0" name=""/>
        <dsp:cNvSpPr/>
      </dsp:nvSpPr>
      <dsp:spPr>
        <a:xfrm>
          <a:off x="5546347" y="443290"/>
          <a:ext cx="697595" cy="697595"/>
        </a:xfrm>
        <a:prstGeom prst="mathEqual">
          <a:avLst/>
        </a:prstGeom>
        <a:solidFill>
          <a:schemeClr val="accent4">
            <a:hueOff val="-460865"/>
            <a:satOff val="-32769"/>
            <a:lumOff val="30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2900" kern="1200"/>
        </a:p>
      </dsp:txBody>
      <dsp:txXfrm>
        <a:off x="5638813" y="586995"/>
        <a:ext cx="512663" cy="410185"/>
      </dsp:txXfrm>
    </dsp:sp>
    <dsp:sp modelId="{AD52D1C3-485B-49F8-9AD0-1F58FFDF841F}">
      <dsp:nvSpPr>
        <dsp:cNvPr id="0" name=""/>
        <dsp:cNvSpPr/>
      </dsp:nvSpPr>
      <dsp:spPr>
        <a:xfrm>
          <a:off x="4304215" y="205157"/>
          <a:ext cx="1398293" cy="1202750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b="1" kern="1200"/>
            <a:t>Rozsądny zysk</a:t>
          </a:r>
        </a:p>
      </dsp:txBody>
      <dsp:txXfrm>
        <a:off x="4508990" y="381296"/>
        <a:ext cx="988743" cy="850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2024-12-09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73851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9330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65486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9997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0005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5289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6086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7065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16417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6850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64154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2440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2024-12-09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2024-12-09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2024-12-09</a:t>
            </a:fld>
            <a:endParaRPr lang="pl-PL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  <a:endParaRPr lang="en-US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nduszeeuropejskie.gov.pl/strony/o-funduszach/dokumenty/wytyczne-w-zakresie-regul-dofinansowania-z-programow-operacyjnych-podmiotow-realizujacych-obowiazek-swiadczenia-uslug-w-ogolnym-interesie-gospodarczym-w-ramach-zadan-wlasnych-samorzadu-gminy-w-gospodarce-odpadami-ko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uokik.gov.pl/Download/816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83716" y="539750"/>
            <a:ext cx="1799844" cy="349114"/>
          </a:xfrm>
        </p:spPr>
        <p:txBody>
          <a:bodyPr/>
          <a:lstStyle/>
          <a:p>
            <a:fld id="{A83385F5-A64F-428D-9CAC-5D502640F501}" type="datetime1">
              <a:rPr lang="pl-PL" smtClean="0"/>
              <a:t>2024-12-09</a:t>
            </a:fld>
            <a:endParaRPr lang="pl-PL"/>
          </a:p>
        </p:txBody>
      </p:sp>
      <p:pic>
        <p:nvPicPr>
          <p:cNvPr id="3" name="Obraz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  <p:sp>
        <p:nvSpPr>
          <p:cNvPr id="6" name="Tytuł 14">
            <a:extLst>
              <a:ext uri="{FF2B5EF4-FFF2-40B4-BE49-F238E27FC236}">
                <a16:creationId xmlns:a16="http://schemas.microsoft.com/office/drawing/2014/main" id="{5D30F01C-9090-4D18-B045-F8A1D51FE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2653826"/>
          </a:xfrm>
        </p:spPr>
        <p:txBody>
          <a:bodyPr anchor="ctr">
            <a:normAutofit/>
          </a:bodyPr>
          <a:lstStyle/>
          <a:p>
            <a:pPr algn="ctr"/>
            <a:r>
              <a:rPr lang="pl-PL">
                <a:latin typeface="Open Sans"/>
                <a:ea typeface="Open Sans"/>
                <a:cs typeface="Open Sans"/>
              </a:rPr>
              <a:t>Pomoc publiczna </a:t>
            </a:r>
            <a:br>
              <a:rPr lang="pl-PL"/>
            </a:br>
            <a:r>
              <a:rPr lang="pl-PL">
                <a:latin typeface="Open Sans"/>
                <a:ea typeface="Open Sans"/>
                <a:cs typeface="Open Sans"/>
              </a:rPr>
              <a:t>w gospodarce odpadami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Panele fotowoltaiczne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Część ta będzie objęta pomocą publiczna, ponieważ instalacje będą wpierać działalność gospodarczą. Nie jest zatem spełniony pierwszy z warunków, aby uznać działalność dot. odprowadzania energii do sieci za działalność pomocniczą.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dirty="0"/>
              <a:t>Warunki konieczne do spełnienia (łącznie), aby instalacje fotowoltaiczne w systemie on-grid, nie były objęte pomocą publiczną / pomocą de minimis: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dirty="0"/>
              <a:t>główna działalność jest niegospodarcza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dirty="0"/>
              <a:t>energia jest zużywana głównie na potrzeby własne (maksymalnie 20% ilości energii wytworzonej w danej instalacji nie jest zużywane na potrzeby własne w ujęciu rocznym)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l-PL" dirty="0"/>
              <a:t>rozmiar (zdolność wytwórcza) instalacji nie przekracza realnego zapotrzebowania na energię elektryczną </a:t>
            </a:r>
          </a:p>
          <a:p>
            <a:pPr marL="503971" lvl="1" indent="0">
              <a:buNone/>
            </a:pPr>
            <a:endParaRPr lang="pl-PL" dirty="0"/>
          </a:p>
          <a:p>
            <a:pPr lvl="1"/>
            <a:endParaRPr lang="pl-PL" dirty="0"/>
          </a:p>
          <a:p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2024-12-09</a:t>
            </a:fld>
            <a:endParaRPr lang="pl-PL"/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ACD68B38-D7FE-486C-B3DD-0E6591288B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512606" y="4127619"/>
            <a:ext cx="5272755" cy="41019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4120DA7E-993F-48F2-A11F-D3C919286C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498685" y="4127619"/>
            <a:ext cx="5286676" cy="41019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991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2520924"/>
          </a:xfrm>
        </p:spPr>
        <p:txBody>
          <a:bodyPr anchor="ctr"/>
          <a:lstStyle/>
          <a:p>
            <a:pPr algn="ctr"/>
            <a:r>
              <a:rPr lang="pl-PL" dirty="0">
                <a:solidFill>
                  <a:srgbClr val="7030A0"/>
                </a:solidFill>
              </a:rPr>
              <a:t>Kampania informacyjno-edukacyjna kształtująca świadomość ekologiczną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2024-12-09</a:t>
            </a:fld>
            <a:endParaRPr lang="pl-PL"/>
          </a:p>
        </p:txBody>
      </p:sp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544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Kampania informacyjno-edukacyjna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 fontScale="92500"/>
          </a:bodyPr>
          <a:lstStyle/>
          <a:p>
            <a:pPr marL="251460" indent="-251460"/>
            <a:r>
              <a:rPr lang="pl-PL"/>
              <a:t>Brak pomocy publicznej / pomocy de minimis, </a:t>
            </a:r>
            <a:r>
              <a:rPr lang="pl-PL" b="1">
                <a:solidFill>
                  <a:srgbClr val="0070C0"/>
                </a:solidFill>
              </a:rPr>
              <a:t>jeśli spełnione będą łącznie wskazane warunki</a:t>
            </a:r>
            <a:r>
              <a:rPr lang="pl-PL"/>
              <a:t>:</a:t>
            </a:r>
          </a:p>
          <a:p>
            <a:pPr marL="755650" lvl="1" indent="-251460">
              <a:buFont typeface="Arial" panose="020B0604020202020204" pitchFamily="34" charset="0"/>
              <a:buChar char="•"/>
            </a:pPr>
            <a:r>
              <a:rPr lang="pl-PL"/>
              <a:t>kampania ma charakter ogólnodostępny (m.in. przez Internet), </a:t>
            </a:r>
          </a:p>
          <a:p>
            <a:pPr marL="755650" lvl="1" indent="-251460">
              <a:buFont typeface="Arial" panose="020B0604020202020204" pitchFamily="34" charset="0"/>
              <a:buChar char="•"/>
            </a:pPr>
            <a:r>
              <a:rPr lang="pl-PL"/>
              <a:t>ma wymiar czysto edukacyjny, </a:t>
            </a:r>
          </a:p>
          <a:p>
            <a:pPr marL="755650" lvl="1" indent="-251460">
              <a:buFont typeface="Arial" panose="020B0604020202020204" pitchFamily="34" charset="0"/>
              <a:buChar char="•"/>
            </a:pPr>
            <a:r>
              <a:rPr lang="pl-PL"/>
              <a:t>polega tylko i wyłącznie na ogólnym budowaniu świadomości społeczeństwa kształtującą świadomość ekologiczną, </a:t>
            </a:r>
          </a:p>
          <a:p>
            <a:pPr marL="755650" lvl="1" indent="-251460">
              <a:buFont typeface="Arial" panose="020B0604020202020204" pitchFamily="34" charset="0"/>
              <a:buChar char="•"/>
            </a:pPr>
            <a:r>
              <a:rPr lang="pl-PL"/>
              <a:t>nie nosi znamion akcji marketingowych, </a:t>
            </a:r>
          </a:p>
          <a:p>
            <a:pPr marL="755650" lvl="1" indent="-251460">
              <a:buFont typeface="Arial" panose="020B0604020202020204" pitchFamily="34" charset="0"/>
              <a:buChar char="•"/>
            </a:pPr>
            <a:r>
              <a:rPr lang="pl-PL"/>
              <a:t>nie "reklamuje" w żaden sposób konkretnego podmiotu/podmiotów. </a:t>
            </a:r>
          </a:p>
          <a:p>
            <a:pPr marL="251460" indent="-251460"/>
            <a:r>
              <a:rPr lang="pl-PL">
                <a:latin typeface="Open Sans"/>
                <a:ea typeface="Open Sans"/>
                <a:cs typeface="Open Sans"/>
              </a:rPr>
              <a:t>Zagwarantowanie spełnienia w/w warunków należy przedstawić w ramach opisu zadania wskazanego w kosztach bezpośrednich dotyczącego działań informacyjno-edukacyjnych lub w ramach testu występowania pomocy publicznej / pomocy de </a:t>
            </a:r>
            <a:r>
              <a:rPr lang="pl-PL" err="1">
                <a:latin typeface="Open Sans"/>
                <a:ea typeface="Open Sans"/>
                <a:cs typeface="Open Sans"/>
              </a:rPr>
              <a:t>minimis</a:t>
            </a:r>
            <a:r>
              <a:rPr lang="pl-PL">
                <a:latin typeface="Open Sans"/>
                <a:ea typeface="Open Sans"/>
                <a:cs typeface="Open Sans"/>
              </a:rPr>
              <a:t>. </a:t>
            </a:r>
          </a:p>
          <a:p>
            <a:pPr marL="251460" indent="-251460"/>
            <a:r>
              <a:rPr lang="pl-PL"/>
              <a:t>W innym wypadku, wydatek ten należy objąć pomocą de minimis (w ramach dostępnego limitu).</a:t>
            </a:r>
          </a:p>
          <a:p>
            <a:pPr marL="251460" indent="-251460"/>
            <a:endParaRPr lang="pl-PL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2024-12-09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7679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ymbol zastępczy obrazu 2" descr="Mężczyzna pracuje na komputerze">
            <a:extLst>
              <a:ext uri="{FF2B5EF4-FFF2-40B4-BE49-F238E27FC236}">
                <a16:creationId xmlns:a16="http://schemas.microsoft.com/office/drawing/2014/main" id="{E13C071F-1533-4D50-953E-8CC25EABE3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9" b="3819"/>
          <a:stretch>
            <a:fillRect/>
          </a:stretch>
        </p:blipFill>
        <p:spPr/>
      </p:pic>
      <p:sp>
        <p:nvSpPr>
          <p:cNvPr id="11" name="Tytuł 10">
            <a:extLst>
              <a:ext uri="{FF2B5EF4-FFF2-40B4-BE49-F238E27FC236}">
                <a16:creationId xmlns:a16="http://schemas.microsoft.com/office/drawing/2014/main" id="{56D39C55-7AA3-7040-B077-14B2D470B7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solidFill>
                  <a:srgbClr val="7030A0"/>
                </a:solidFill>
              </a:rPr>
              <a:t>PODSTAWY PRAWNE POMOCY PUBLICZNEJ/POMOCY DE MINIMIS</a:t>
            </a:r>
            <a:br>
              <a:rPr lang="pl-PL" dirty="0">
                <a:solidFill>
                  <a:srgbClr val="7030A0"/>
                </a:solidFill>
              </a:rPr>
            </a:br>
            <a:r>
              <a:rPr lang="pl-PL" dirty="0">
                <a:solidFill>
                  <a:srgbClr val="7030A0"/>
                </a:solidFill>
              </a:rPr>
              <a:t>W DZIAŁANIU 2.12</a:t>
            </a:r>
          </a:p>
        </p:txBody>
      </p:sp>
    </p:spTree>
    <p:extLst>
      <p:ext uri="{BB962C8B-B14F-4D97-AF65-F5344CB8AC3E}">
        <p14:creationId xmlns:p14="http://schemas.microsoft.com/office/powerpoint/2010/main" val="3486684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MOŻLIWE PODSTAWY PRAWNE </a:t>
            </a:r>
            <a:br>
              <a:rPr lang="pl-PL" dirty="0">
                <a:solidFill>
                  <a:srgbClr val="7030A0"/>
                </a:solidFill>
              </a:rPr>
            </a:br>
            <a:r>
              <a:rPr lang="pl-PL" dirty="0">
                <a:solidFill>
                  <a:srgbClr val="7030A0"/>
                </a:solidFill>
              </a:rPr>
              <a:t>UDZIELENIA POMOCY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525" y="2231283"/>
            <a:ext cx="8640382" cy="532839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1700" dirty="0"/>
              <a:t>Rozporządzenie Ministra Funduszy i Polityki Regionalnej z dnia 11 grudnia 2022 r. w sprawie udzielania pomocy inwestycyjnej na infrastrukturę lokalną w ramach regionalnych programów na lata 2021–2027 (Dz. U. z 2022 r. poz. 2686) – </a:t>
            </a:r>
            <a:r>
              <a:rPr lang="pl-PL" sz="1700" b="1" dirty="0"/>
              <a:t>art. 56 rozporządzenia GBER </a:t>
            </a:r>
            <a:r>
              <a:rPr lang="pl-PL" sz="1700" b="1" dirty="0">
                <a:solidFill>
                  <a:srgbClr val="0070C0"/>
                </a:solidFill>
              </a:rPr>
              <a:t>(PSZOK?)</a:t>
            </a:r>
            <a:r>
              <a:rPr lang="pl-PL" sz="1700" b="1" dirty="0"/>
              <a:t>;</a:t>
            </a:r>
            <a:endParaRPr lang="pl-PL" sz="1700" dirty="0"/>
          </a:p>
          <a:p>
            <a:pPr>
              <a:lnSpc>
                <a:spcPct val="150000"/>
              </a:lnSpc>
            </a:pPr>
            <a:r>
              <a:rPr lang="pl-PL" sz="1700" dirty="0"/>
              <a:t>Decyzja Komisji z dnia 20 grudnia 2011 r. w sprawie stosowania art. 106 ust. 2 Traktatu o funkcjonowaniu Unii Europejskiej do pomocy państwa w formie rekompensaty z tytułu świadczenia usług publicznych, przyznawanej przedsiębiorstwom zobowiązanym do wykonywania usług świadczonych w ogólnym interesie gospodarczym (Dz. U. UE. L. 2012. 7. 3) – </a:t>
            </a:r>
            <a:r>
              <a:rPr lang="pl-PL" sz="1700" b="1" dirty="0"/>
              <a:t>dalej Decyzja UOiG </a:t>
            </a:r>
            <a:r>
              <a:rPr lang="pl-PL" sz="1700" b="1" dirty="0">
                <a:solidFill>
                  <a:srgbClr val="0070C0"/>
                </a:solidFill>
              </a:rPr>
              <a:t>(PSZOK)</a:t>
            </a:r>
            <a:endParaRPr lang="pl-PL" sz="1700" b="1" dirty="0"/>
          </a:p>
          <a:p>
            <a:pPr marL="0" indent="0">
              <a:lnSpc>
                <a:spcPct val="150000"/>
              </a:lnSpc>
              <a:buNone/>
            </a:pPr>
            <a:endParaRPr lang="pl-PL" sz="1700" dirty="0">
              <a:latin typeface="+mn-lt"/>
            </a:endParaRPr>
          </a:p>
          <a:p>
            <a:pPr marL="0" indent="0">
              <a:lnSpc>
                <a:spcPct val="150000"/>
              </a:lnSpc>
              <a:buNone/>
            </a:pPr>
            <a:endParaRPr lang="pl-PL" sz="1700" dirty="0">
              <a:latin typeface="+mn-lt"/>
            </a:endParaRPr>
          </a:p>
          <a:p>
            <a:pPr>
              <a:lnSpc>
                <a:spcPct val="150000"/>
              </a:lnSpc>
            </a:pPr>
            <a:endParaRPr lang="pl-PL" sz="1700" b="1" dirty="0">
              <a:latin typeface="+mn-lt"/>
            </a:endParaRPr>
          </a:p>
          <a:p>
            <a:pPr>
              <a:lnSpc>
                <a:spcPct val="150000"/>
              </a:lnSpc>
            </a:pPr>
            <a:endParaRPr lang="pl-PL" sz="17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7C9E4DF-BA27-48D2-AB0C-23FA24B907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5552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MOŻLIWE PODSTAWY PRAWNE UDZIELENIA POMOCY –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525" y="2231283"/>
            <a:ext cx="8640382" cy="532839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1700" dirty="0"/>
              <a:t>Rozporządzenie Komisji (UE) 2023/2832 z dnia 13 grudnia 2023 r. w sprawie stosowania art. 107 i 108 Traktatu o funkcjonowaniu Unii Europejskiej do pomocy de minimis przyznawanej przedsiębiorstwom wykonującym usługi świadczone w ogólnym interesie gospodarczym (Dz. U. UE. L. 2023 poz. 2832) – </a:t>
            </a:r>
            <a:r>
              <a:rPr lang="pl-PL" sz="1700" b="1" dirty="0"/>
              <a:t>dalej de minimis na UOIG </a:t>
            </a:r>
            <a:r>
              <a:rPr lang="pl-PL" sz="1700" b="1" dirty="0">
                <a:solidFill>
                  <a:srgbClr val="0070C0"/>
                </a:solidFill>
              </a:rPr>
              <a:t>(PSZOK)</a:t>
            </a:r>
            <a:r>
              <a:rPr lang="pl-PL" sz="1700" b="1" dirty="0"/>
              <a:t>;</a:t>
            </a:r>
            <a:r>
              <a:rPr lang="pl-PL" sz="1700" dirty="0"/>
              <a:t> </a:t>
            </a:r>
          </a:p>
          <a:p>
            <a:pPr>
              <a:lnSpc>
                <a:spcPct val="150000"/>
              </a:lnSpc>
            </a:pPr>
            <a:r>
              <a:rPr lang="pl-PL" sz="1700" dirty="0"/>
              <a:t>Rozporządzenie Ministra Funduszy i Polityki Regionalnej z dnia 17 kwietnia 2024 r. w sprawie udzielania pomocy de minimis w ramach regionalnych programów na lata 2021–2027 (Dz. U. z 2024 r. poz. 598) </a:t>
            </a:r>
            <a:r>
              <a:rPr lang="pl-PL" sz="1700" b="1" dirty="0">
                <a:solidFill>
                  <a:srgbClr val="0070C0"/>
                </a:solidFill>
              </a:rPr>
              <a:t>(każdy zakres)</a:t>
            </a:r>
            <a:r>
              <a:rPr lang="pl-PL" sz="1700" b="1" dirty="0"/>
              <a:t>;</a:t>
            </a:r>
          </a:p>
          <a:p>
            <a:pPr>
              <a:lnSpc>
                <a:spcPct val="150000"/>
              </a:lnSpc>
            </a:pPr>
            <a:endParaRPr lang="pl-PL" sz="1700" dirty="0">
              <a:latin typeface="+mn-lt"/>
            </a:endParaRPr>
          </a:p>
          <a:p>
            <a:pPr marL="0" indent="0">
              <a:lnSpc>
                <a:spcPct val="150000"/>
              </a:lnSpc>
              <a:buNone/>
            </a:pPr>
            <a:endParaRPr lang="pl-PL" sz="1700" dirty="0">
              <a:latin typeface="+mn-lt"/>
            </a:endParaRPr>
          </a:p>
          <a:p>
            <a:pPr>
              <a:lnSpc>
                <a:spcPct val="150000"/>
              </a:lnSpc>
            </a:pPr>
            <a:endParaRPr lang="pl-PL" sz="1700" b="1" dirty="0">
              <a:latin typeface="+mn-lt"/>
            </a:endParaRPr>
          </a:p>
          <a:p>
            <a:pPr>
              <a:lnSpc>
                <a:spcPct val="150000"/>
              </a:lnSpc>
            </a:pPr>
            <a:endParaRPr lang="pl-PL" sz="17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7C9E4DF-BA27-48D2-AB0C-23FA24B907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212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MOŻLIWE PODSTAWY PRAWNE </a:t>
            </a:r>
            <a:br>
              <a:rPr lang="pl-PL" dirty="0">
                <a:solidFill>
                  <a:srgbClr val="7030A0"/>
                </a:solidFill>
              </a:rPr>
            </a:br>
            <a:r>
              <a:rPr lang="pl-PL" dirty="0">
                <a:solidFill>
                  <a:srgbClr val="7030A0"/>
                </a:solidFill>
              </a:rPr>
              <a:t>UDZIELENIA POMOCY –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525" y="2231283"/>
            <a:ext cx="8640382" cy="532839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1700" dirty="0"/>
              <a:t>Rozporządzenie Ministra Funduszy i Polityki Regionalnej z dnia 11 października 2022 r. w sprawie udzielania regionalnej pomocy inwestycyjnej w ramach programów regionalnych na lata 2021–2027 (Dz. U. z 2022 r. poz. 2161, z późn. zm.) – </a:t>
            </a:r>
            <a:r>
              <a:rPr lang="pl-PL" sz="1700" b="1" dirty="0"/>
              <a:t>art. 14 rozporządzenia GBER </a:t>
            </a:r>
            <a:r>
              <a:rPr lang="pl-PL" sz="1700" b="1" dirty="0">
                <a:solidFill>
                  <a:srgbClr val="0070C0"/>
                </a:solidFill>
              </a:rPr>
              <a:t>(PSZOK)</a:t>
            </a:r>
            <a:r>
              <a:rPr lang="pl-PL" sz="1700" b="1" dirty="0">
                <a:latin typeface="+mn-lt"/>
              </a:rPr>
              <a:t>;</a:t>
            </a:r>
            <a:endParaRPr lang="pl-PL" sz="1700" dirty="0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pl-PL" sz="1700" dirty="0"/>
              <a:t>Rozporządzenie Ministra Funduszy i Polityki Regionalnej z dnia 11 grudnia 2022 r. w sprawie udzielania pomocy na inwestycje w układy wysokosprawnej kogeneracji oraz na propagowanie energii ze źródeł odnawialnych w ramach regionalnych programów na lata 2021–2027 (Dz. U. z 2022 r. poz. 2693 z późn. zm.) – </a:t>
            </a:r>
            <a:r>
              <a:rPr lang="pl-PL" sz="1700" b="1" dirty="0"/>
              <a:t>art. 41 rozporządzenia GBER </a:t>
            </a:r>
            <a:r>
              <a:rPr lang="pl-PL" sz="1700" b="1" dirty="0">
                <a:solidFill>
                  <a:srgbClr val="0070C0"/>
                </a:solidFill>
              </a:rPr>
              <a:t>(instalacje OZE)</a:t>
            </a:r>
            <a:r>
              <a:rPr lang="pl-PL" sz="1700" dirty="0"/>
              <a:t>; 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700" dirty="0">
              <a:latin typeface="+mn-lt"/>
            </a:endParaRPr>
          </a:p>
          <a:p>
            <a:pPr>
              <a:lnSpc>
                <a:spcPct val="150000"/>
              </a:lnSpc>
            </a:pPr>
            <a:endParaRPr lang="pl-PL" sz="1700" b="1" dirty="0">
              <a:latin typeface="+mn-lt"/>
            </a:endParaRPr>
          </a:p>
          <a:p>
            <a:pPr>
              <a:lnSpc>
                <a:spcPct val="150000"/>
              </a:lnSpc>
            </a:pPr>
            <a:endParaRPr lang="pl-PL" sz="17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FDE47FA-013D-4B31-8D17-20FB827CA9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4313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MOŻLIWE PODSTAWY PRAWNE </a:t>
            </a:r>
            <a:br>
              <a:rPr lang="pl-PL" dirty="0">
                <a:solidFill>
                  <a:srgbClr val="7030A0"/>
                </a:solidFill>
              </a:rPr>
            </a:br>
            <a:r>
              <a:rPr lang="pl-PL" dirty="0">
                <a:solidFill>
                  <a:srgbClr val="7030A0"/>
                </a:solidFill>
              </a:rPr>
              <a:t>UDZIELENIA POMOCY – C.D.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525" y="2231283"/>
            <a:ext cx="8640382" cy="5328392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>
              <a:lnSpc>
                <a:spcPct val="150000"/>
              </a:lnSpc>
            </a:pPr>
            <a:r>
              <a:rPr lang="pl-PL" sz="1600" dirty="0">
                <a:latin typeface="Open Sans"/>
                <a:ea typeface="Open Sans"/>
                <a:cs typeface="Open Sans"/>
              </a:rPr>
              <a:t>Rozporządzenie Ministra Funduszy i Polityki Regionalnej z dnia 7 listopada 2023 r. w sprawie udzielania pomocy inwestycyjnej na remediację szkód wyrządzonych środowisku, rekultywację zdegradowanych siedlisk przyrodniczych i ekosystemów, ochronę lub odbudowę bioróżnorodności lub ekosystemów oraz wdrażanie rozwiązań opartych na zasobach przyrody w celu łagodzenia zmiany klimatu i przystosowywania się do niej w ramach regionalnych programów na lata 2021–2027 (Dz. U. z 2023, poz. 2451) – </a:t>
            </a:r>
            <a:r>
              <a:rPr lang="pl-PL" sz="1600" b="1" dirty="0">
                <a:latin typeface="Open Sans"/>
                <a:ea typeface="Open Sans"/>
                <a:cs typeface="Open Sans"/>
              </a:rPr>
              <a:t>art. 45 rozporządzenia GBER </a:t>
            </a:r>
            <a:r>
              <a:rPr lang="pl-PL" sz="1600" b="1" dirty="0">
                <a:solidFill>
                  <a:srgbClr val="0070C0"/>
                </a:solidFill>
              </a:rPr>
              <a:t>(zgodnie z zakresem projektu)</a:t>
            </a:r>
            <a:r>
              <a:rPr lang="pl-PL" sz="1600" dirty="0">
                <a:latin typeface="Open Sans"/>
                <a:ea typeface="Open Sans"/>
                <a:cs typeface="Open Sans"/>
              </a:rPr>
              <a:t>; </a:t>
            </a:r>
          </a:p>
          <a:p>
            <a:pPr marL="251460" indent="-251460">
              <a:lnSpc>
                <a:spcPct val="150000"/>
              </a:lnSpc>
            </a:pPr>
            <a:r>
              <a:rPr lang="pl-PL" sz="1600" dirty="0"/>
              <a:t>Rozporządzenie Ministra Funduszy i Polityki Regionalnej z dnia 7 grudnia 2023 r. w sprawie udzielania pomocy inwestycyjnej na efektywne gospodarowanie zasobami i wspieranie przechodzenia na gospodarkę o obiegu zamkniętym w ramach regionalnych programów na lata 2021–2027 (Dz.U. 2023 poz. 2664) – </a:t>
            </a:r>
            <a:r>
              <a:rPr lang="pl-PL" sz="1600" b="1" dirty="0"/>
              <a:t>art. 47 rozporządzenia GBER </a:t>
            </a:r>
            <a:r>
              <a:rPr lang="pl-PL" sz="1600" b="1" dirty="0">
                <a:solidFill>
                  <a:srgbClr val="0070C0"/>
                </a:solidFill>
              </a:rPr>
              <a:t>(zgodnie z zakresem projektu)</a:t>
            </a:r>
            <a:endParaRPr lang="pl-PL" sz="1600" b="1" dirty="0"/>
          </a:p>
          <a:p>
            <a:pPr marL="251460" indent="-251460">
              <a:lnSpc>
                <a:spcPct val="150000"/>
              </a:lnSpc>
            </a:pPr>
            <a:r>
              <a:rPr lang="pl-PL" sz="1600" dirty="0"/>
              <a:t>Pozostałe podstawy prawne adekwatne do obszaru wsparcia.</a:t>
            </a:r>
          </a:p>
          <a:p>
            <a:pPr marL="0" indent="0">
              <a:lnSpc>
                <a:spcPct val="150000"/>
              </a:lnSpc>
              <a:buNone/>
            </a:pPr>
            <a:endParaRPr lang="pl-PL" sz="1600" dirty="0">
              <a:latin typeface="+mn-lt"/>
            </a:endParaRPr>
          </a:p>
          <a:p>
            <a:pPr marL="0" indent="0">
              <a:lnSpc>
                <a:spcPct val="150000"/>
              </a:lnSpc>
              <a:buNone/>
            </a:pPr>
            <a:endParaRPr lang="pl-PL" sz="1600" dirty="0">
              <a:latin typeface="+mn-lt"/>
            </a:endParaRPr>
          </a:p>
          <a:p>
            <a:pPr marL="251460" indent="-251460">
              <a:lnSpc>
                <a:spcPct val="150000"/>
              </a:lnSpc>
            </a:pPr>
            <a:endParaRPr lang="pl-PL" sz="1600" b="1" dirty="0">
              <a:latin typeface="+mn-lt"/>
            </a:endParaRPr>
          </a:p>
          <a:p>
            <a:pPr marL="251460" indent="-251460">
              <a:lnSpc>
                <a:spcPct val="150000"/>
              </a:lnSpc>
            </a:pPr>
            <a:endParaRPr lang="pl-PL" sz="16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7C9E4DF-BA27-48D2-AB0C-23FA24B907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4753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2E39D6-8A5A-4A8E-B6CF-88911519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972573"/>
            <a:ext cx="8640381" cy="1080001"/>
          </a:xfrm>
        </p:spPr>
        <p:txBody>
          <a:bodyPr>
            <a:normAutofit/>
          </a:bodyPr>
          <a:lstStyle/>
          <a:p>
            <a:r>
              <a:rPr lang="pl-PL">
                <a:latin typeface="+mn-lt"/>
                <a:ea typeface="Open Sans"/>
                <a:cs typeface="Open Sans"/>
              </a:rPr>
              <a:t>Artykuł 56 Pomoc inwestycyjna na infrastrukturę lokalną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57CD8B-BA22-482A-8E8C-8E202D4D7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519463"/>
            <a:ext cx="8640382" cy="4140375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/>
            <a:r>
              <a:rPr lang="pl-PL" sz="2000">
                <a:latin typeface="+mn-lt"/>
                <a:ea typeface="Open Sans"/>
                <a:cs typeface="Open Sans"/>
              </a:rPr>
              <a:t>Budowa lub modernizacja lokalnej infrastruktury, która przyczynia się na poziomie lokalnym do poprawy otoczenia biznesu i środowiska konsumenckiego oraz do modernizacji i rozwoju bazy przemysłowej;</a:t>
            </a:r>
          </a:p>
          <a:p>
            <a:pPr marL="251460" indent="-251460"/>
            <a:r>
              <a:rPr lang="pl-PL" sz="2000" b="1">
                <a:solidFill>
                  <a:srgbClr val="0070C0"/>
                </a:solidFill>
                <a:latin typeface="+mn-lt"/>
                <a:ea typeface="Open Sans"/>
                <a:cs typeface="Open Sans"/>
              </a:rPr>
              <a:t>Nie ma zastosowania do pomocy na infrastrukturę, która jest przedmiotem innych sekcji rozdziału III </a:t>
            </a:r>
            <a:r>
              <a:rPr lang="pl-PL" sz="2000">
                <a:latin typeface="+mn-lt"/>
                <a:ea typeface="Open Sans"/>
                <a:cs typeface="Open Sans"/>
              </a:rPr>
              <a:t>niniejszego rozporządzenia z wyjątkiem sekcji 1 - Pomoc regionalna. </a:t>
            </a:r>
          </a:p>
          <a:p>
            <a:pPr marL="251460" indent="-251460"/>
            <a:r>
              <a:rPr lang="pl-PL" sz="2000">
                <a:latin typeface="+mn-lt"/>
                <a:ea typeface="Open Sans"/>
                <a:cs typeface="Open Sans"/>
              </a:rPr>
              <a:t>Pomoc na infrastrukturę lokalną jest możliwa do zastosowania, jeżeli </a:t>
            </a:r>
            <a:r>
              <a:rPr lang="pl-PL" sz="2000" b="1">
                <a:latin typeface="+mn-lt"/>
                <a:ea typeface="Open Sans"/>
                <a:cs typeface="Open Sans"/>
              </a:rPr>
              <a:t>celem PSZOK jest jedynie selektywna zbiórka odpadów komunalnych</a:t>
            </a:r>
            <a:r>
              <a:rPr lang="pl-PL" sz="2000">
                <a:latin typeface="+mn-lt"/>
                <a:ea typeface="Open Sans"/>
                <a:cs typeface="Open Sans"/>
              </a:rPr>
              <a:t>, nie zaś ich recykling (w rozumieniu art. 2 pkt 128 rozporządzenia Komisji nr 651/2014) czy przygotowanie do ponownego użycia odpadów (w rozumieniu art. 2 pkt 127 rozporządzenia Komisji nr 651/2014.</a:t>
            </a:r>
            <a:endParaRPr lang="pl-PL" sz="2000" b="1">
              <a:solidFill>
                <a:srgbClr val="0070C0"/>
              </a:solidFill>
              <a:latin typeface="+mn-lt"/>
            </a:endParaRPr>
          </a:p>
          <a:p>
            <a:pPr marL="251460" indent="-251460"/>
            <a:r>
              <a:rPr lang="pl-PL" sz="2000">
                <a:latin typeface="+mn-lt"/>
                <a:ea typeface="Open Sans"/>
                <a:cs typeface="Open Sans"/>
              </a:rPr>
              <a:t>Infrastruktura udostępniana użytkownikom w oparciu o </a:t>
            </a:r>
            <a:r>
              <a:rPr lang="pl-PL" sz="2000" b="1">
                <a:solidFill>
                  <a:srgbClr val="0070C0"/>
                </a:solidFill>
                <a:latin typeface="+mn-lt"/>
                <a:ea typeface="Open Sans"/>
                <a:cs typeface="Open Sans"/>
              </a:rPr>
              <a:t>otwarte, przejrzyste i niedyskryminujące zasady. </a:t>
            </a:r>
            <a:r>
              <a:rPr lang="pl-PL" sz="2000">
                <a:latin typeface="+mn-lt"/>
                <a:ea typeface="Open Sans"/>
                <a:cs typeface="Open Sans"/>
              </a:rPr>
              <a:t>Cena pobierana za użytkowanie lub sprzedaż infrastruktury </a:t>
            </a:r>
            <a:r>
              <a:rPr lang="pl-PL" sz="2000" b="1">
                <a:solidFill>
                  <a:srgbClr val="0070C0"/>
                </a:solidFill>
                <a:latin typeface="+mn-lt"/>
                <a:ea typeface="Open Sans"/>
                <a:cs typeface="Open Sans"/>
              </a:rPr>
              <a:t>odpowiada cenie rynkowej;</a:t>
            </a:r>
          </a:p>
          <a:p>
            <a:pPr marL="0" indent="0">
              <a:buNone/>
            </a:pPr>
            <a:endParaRPr lang="pl-PL" sz="2000" b="1">
              <a:solidFill>
                <a:srgbClr val="0070C0"/>
              </a:solidFill>
              <a:latin typeface="+mn-lt"/>
              <a:ea typeface="Open Sans"/>
              <a:cs typeface="Open Sans"/>
            </a:endParaRPr>
          </a:p>
          <a:p>
            <a:pPr marL="251460" indent="-251460"/>
            <a:endParaRPr lang="pl-PL" sz="2000">
              <a:latin typeface="+mn-lt"/>
              <a:ea typeface="Open Sans"/>
              <a:cs typeface="Open Sans"/>
            </a:endParaRPr>
          </a:p>
          <a:p>
            <a:pPr marL="251460" indent="-251460"/>
            <a:endParaRPr lang="pl-PL" sz="2000">
              <a:latin typeface="+mn-lt"/>
              <a:ea typeface="Open Sans"/>
              <a:cs typeface="Open San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2823FA-5A62-4A7F-A687-ED4928A09A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42893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2E39D6-8A5A-4A8E-B6CF-88911519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972573"/>
            <a:ext cx="8640381" cy="1080001"/>
          </a:xfrm>
        </p:spPr>
        <p:txBody>
          <a:bodyPr>
            <a:normAutofit/>
          </a:bodyPr>
          <a:lstStyle/>
          <a:p>
            <a:r>
              <a:rPr lang="pl-PL" dirty="0">
                <a:latin typeface="+mn-lt"/>
                <a:ea typeface="Open Sans"/>
                <a:cs typeface="Open Sans"/>
              </a:rPr>
              <a:t>Artykuł 56 Pomoc inwestycyjna na infrastrukturę lokalną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57CD8B-BA22-482A-8E8C-8E202D4D7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519463"/>
            <a:ext cx="8640382" cy="4140375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/>
            <a:r>
              <a:rPr lang="pl-PL" sz="2000"/>
              <a:t>Koszty kwalifikowalne = rzeczowe aktywa trwałe i wartości niematerialne i prawne;</a:t>
            </a:r>
            <a:endParaRPr lang="pl-PL" sz="2000" b="1">
              <a:solidFill>
                <a:srgbClr val="0070C0"/>
              </a:solidFill>
              <a:ea typeface="Open Sans"/>
              <a:cs typeface="Open Sans"/>
            </a:endParaRPr>
          </a:p>
          <a:p>
            <a:pPr marL="251460" indent="-251460"/>
            <a:r>
              <a:rPr lang="pl-PL" sz="2000">
                <a:latin typeface="+mn-lt"/>
                <a:ea typeface="Open Sans"/>
                <a:cs typeface="Open Sans"/>
              </a:rPr>
              <a:t>Kwota pomocy nie przekracza różnicy między kosztami kwalifikowalnymi a zyskiem operacyjnym z inwestycji. Zysk operacyjny odlicza się od kosztów kwalifikowalnych ex </a:t>
            </a:r>
            <a:r>
              <a:rPr lang="pl-PL" sz="2000" err="1">
                <a:latin typeface="+mn-lt"/>
                <a:ea typeface="Open Sans"/>
                <a:cs typeface="Open Sans"/>
              </a:rPr>
              <a:t>ante</a:t>
            </a:r>
            <a:r>
              <a:rPr lang="pl-PL" sz="2000">
                <a:latin typeface="+mn-lt"/>
                <a:ea typeface="Open Sans"/>
                <a:cs typeface="Open Sans"/>
              </a:rPr>
              <a:t>, na podstawie rozsądnych prognoz, albo przy użyciu mechanizmu wycofania;</a:t>
            </a:r>
          </a:p>
          <a:p>
            <a:pPr marL="251460" indent="-251460"/>
            <a:r>
              <a:rPr lang="pl-PL" sz="2000" b="1">
                <a:solidFill>
                  <a:srgbClr val="0070C0"/>
                </a:solidFill>
                <a:latin typeface="+mn-lt"/>
                <a:ea typeface="Open Sans"/>
                <a:cs typeface="Open Sans"/>
              </a:rPr>
              <a:t>Wylicza się go w okresie amortyzacji (tj. okresie, w którym infrastruktura może generować koszty i przychody), stopa dyskontowa 4%, nie obejmuje kosztów pośrednich;</a:t>
            </a:r>
          </a:p>
          <a:p>
            <a:pPr marL="251460" indent="-251460"/>
            <a:r>
              <a:rPr lang="pl-PL" sz="2000">
                <a:latin typeface="Calibri"/>
                <a:ea typeface="Open Sans"/>
                <a:cs typeface="Open Sans"/>
              </a:rPr>
              <a:t>Pozostałe warunki z art. 56;</a:t>
            </a:r>
          </a:p>
          <a:p>
            <a:pPr marL="251460" indent="-251460"/>
            <a:r>
              <a:rPr lang="pl-PL" sz="2000" b="1">
                <a:latin typeface="+mn-lt"/>
                <a:ea typeface="Open Sans"/>
                <a:cs typeface="Open Sans"/>
              </a:rPr>
              <a:t>Progi notyfikacji</a:t>
            </a:r>
            <a:r>
              <a:rPr lang="pl-PL" sz="2000">
                <a:latin typeface="+mn-lt"/>
                <a:ea typeface="Open Sans"/>
                <a:cs typeface="Open Sans"/>
              </a:rPr>
              <a:t>: pomoc inwestycyjna na lokalną infrastrukturę: 11 mln EUR lub łączne koszty przekraczają 22 mln EUR na tę samą infrastrukturę.</a:t>
            </a:r>
          </a:p>
          <a:p>
            <a:pPr marL="251460" indent="-251460"/>
            <a:endParaRPr lang="pl-PL" sz="2000">
              <a:latin typeface="+mn-lt"/>
              <a:ea typeface="Open Sans"/>
              <a:cs typeface="Open Sans"/>
            </a:endParaRPr>
          </a:p>
          <a:p>
            <a:pPr marL="251460" indent="-251460"/>
            <a:endParaRPr lang="pl-PL" sz="2000">
              <a:latin typeface="+mn-lt"/>
              <a:ea typeface="Open Sans"/>
              <a:cs typeface="Open Sans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2823FA-5A62-4A7F-A687-ED4928A09A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9229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latin typeface="+mn-lt"/>
              </a:rPr>
              <a:t>PRZESŁANKI WYSTĄPIENIA POMOCY PUBLICZNEJ – TEST POMOCY PUBLICZNEJ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392170"/>
          </a:xfrm>
        </p:spPr>
        <p:txBody>
          <a:bodyPr/>
          <a:lstStyle/>
          <a:p>
            <a:r>
              <a:rPr lang="pl-PL" dirty="0">
                <a:latin typeface="+mn-lt"/>
              </a:rPr>
              <a:t>Art. 107 ust. 1 Traktatu o funkcjonowaniu Unii Europejskiej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wnioskodawca jest przedsiębiorcą w rozumieniu funkcjonalnym (wykorzystuje produkty projektu do działalności o charakterze gospodarczym)?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zasobów przypisywalny władzy publicznej jest selektywny – tzn. uprzywilejowuje określone podmioty lub wytwarzanie określonych dóbr?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skutkuje przysporzeniem na rzecz określonego podmiotu, na warunkach korzystniejszych niż rynkowe?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w efekcie tego transferu występuje lub może wystąpić zakłócenie konkurencji?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wpływa na wymianę handlową między krajami członkowskimi?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290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DECYZJA UOIG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/>
              <a:t>Należy do wniosku załączyć dokumenty wymagane instrukcją wypełnienia wniosku dot. powierzenia UOIG:</a:t>
            </a:r>
          </a:p>
          <a:p>
            <a:pPr lvl="1"/>
            <a:r>
              <a:rPr lang="pl-PL"/>
              <a:t>Dokumenty potwierdzające prawidłowy tryb powierzenia obowiązku wykonywania usług w ogólnym interesie gospodarczym</a:t>
            </a:r>
          </a:p>
          <a:p>
            <a:pPr lvl="1"/>
            <a:r>
              <a:rPr lang="pl-PL"/>
              <a:t>Właściwy akt dotyczący zobowiązania do wykonywania zadania realizowanego w formie usługi publicznej/usługi w ogólnym interesie gospodarczym (UOIG) </a:t>
            </a:r>
          </a:p>
          <a:p>
            <a:pPr lvl="1"/>
            <a:r>
              <a:rPr lang="pl-PL"/>
              <a:t>Kalkulacja rekompensaty z opisem przyjętej metodologii wyliczenia rekompensaty</a:t>
            </a:r>
            <a:endParaRPr lang="pl-PL">
              <a:latin typeface="+mn-lt"/>
            </a:endParaRPr>
          </a:p>
          <a:p>
            <a:r>
              <a:rPr lang="pl-PL"/>
              <a:t>Zastosowanie mają tu również </a:t>
            </a:r>
            <a:r>
              <a:rPr lang="pl-PL">
                <a:hlinkClick r:id="rId3"/>
              </a:rPr>
              <a:t>Wytyczne ministra właściwego ds. rozwoju regionalnego, w zakresie łączenia dofinansowania ze środków UE z udzielaną rekompensatą</a:t>
            </a:r>
            <a:r>
              <a:rPr lang="pl-PL"/>
              <a:t>: </a:t>
            </a:r>
          </a:p>
          <a:p>
            <a:pPr marL="0" indent="0">
              <a:buNone/>
            </a:pPr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07840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DECYZJA UOIG c.d.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251460" indent="-251460"/>
            <a:r>
              <a:rPr lang="pl-PL">
                <a:latin typeface="Open Sans"/>
                <a:ea typeface="Open Sans"/>
                <a:cs typeface="Open Sans"/>
              </a:rPr>
              <a:t>Warunki konieczne do spełnienia:</a:t>
            </a:r>
          </a:p>
          <a:p>
            <a:pPr marL="846455" lvl="1" indent="-342900">
              <a:buFont typeface="+mj-lt"/>
              <a:buAutoNum type="arabicPeriod"/>
            </a:pPr>
            <a:r>
              <a:rPr lang="pl-PL">
                <a:latin typeface="Open Sans"/>
                <a:ea typeface="Open Sans"/>
                <a:cs typeface="Open Sans"/>
              </a:rPr>
              <a:t>Zawarto umowę o świadczenie usług publicznych w zakresie gospodarki odpadami;</a:t>
            </a:r>
          </a:p>
          <a:p>
            <a:pPr marL="846455" lvl="1" indent="-342900">
              <a:buFont typeface="+mj-lt"/>
              <a:buAutoNum type="arabicPeriod"/>
            </a:pPr>
            <a:r>
              <a:rPr lang="pl-PL">
                <a:latin typeface="Open Sans"/>
                <a:ea typeface="Open Sans"/>
                <a:cs typeface="Open Sans"/>
              </a:rPr>
              <a:t>Akt ten spełnia wymogi określone w art. 4 Decyzji UOiG;</a:t>
            </a:r>
          </a:p>
          <a:p>
            <a:pPr marL="846455" lvl="1" indent="-342900">
              <a:buFont typeface="+mj-lt"/>
              <a:buAutoNum type="arabicPeriod"/>
            </a:pPr>
            <a:r>
              <a:rPr lang="pl-PL">
                <a:latin typeface="Open Sans"/>
                <a:ea typeface="Open Sans"/>
                <a:cs typeface="Open Sans"/>
              </a:rPr>
              <a:t>Czas powierzenia UOIG nie przekracza terminów określonych w art. 2 ust. 2;</a:t>
            </a:r>
          </a:p>
          <a:p>
            <a:pPr marL="846455" lvl="1" indent="-342900">
              <a:buFont typeface="+mj-lt"/>
              <a:buAutoNum type="arabicPeriod"/>
            </a:pPr>
            <a:r>
              <a:rPr lang="pl-PL">
                <a:latin typeface="Open Sans"/>
                <a:ea typeface="Open Sans"/>
                <a:cs typeface="Open Sans"/>
              </a:rPr>
              <a:t>Ogólna wartość rekompensaty z tytułu UOIG nie przekracza kwoty, o której mowa w art. 2 ust 1 pkt a Decyzji UOIG;</a:t>
            </a:r>
          </a:p>
          <a:p>
            <a:pPr marL="846455" lvl="1" indent="-342900">
              <a:buFont typeface="+mj-lt"/>
              <a:buAutoNum type="arabicPeriod"/>
            </a:pPr>
            <a:r>
              <a:rPr lang="pl-PL">
                <a:latin typeface="Open Sans"/>
                <a:ea typeface="Open Sans"/>
                <a:cs typeface="Open Sans"/>
              </a:rPr>
              <a:t>Umowa powierzająca wykonywanie UOIG w ramach, której/których wykorzystywana ma być infrastruktura wsparta ze środków FE SL 2021-2027, przewiduje możliwość uwzględnienia dotacji z FE SL 2021-2027 jako elementu rekompensaty, oraz ustalono w niej zasady ubiegania się przez spółkę o dofinansowanie realizacji projektu, zgodnie z pkt 95 b) lub 96 Wytycznych odpadowych;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63863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DECYZJA UOIG c.d.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251460" indent="-251460"/>
            <a:r>
              <a:rPr lang="pl-PL">
                <a:latin typeface="Open Sans"/>
                <a:ea typeface="Open Sans"/>
                <a:cs typeface="Open Sans"/>
              </a:rPr>
              <a:t>Warunki konieczne do spełnienia c.d.:</a:t>
            </a:r>
          </a:p>
          <a:p>
            <a:pPr marL="846455" lvl="1" indent="-342900">
              <a:buFont typeface="+mj-lt"/>
              <a:buAutoNum type="arabicPeriod" startAt="6"/>
            </a:pPr>
            <a:r>
              <a:rPr lang="pl-PL">
                <a:latin typeface="Open Sans"/>
                <a:ea typeface="Open Sans"/>
                <a:cs typeface="Open Sans"/>
              </a:rPr>
              <a:t>Przyznana rekompensata spełnia warunki określone w art. 5 Decyzji 2012/21/UE (umowa określa, która z metod obliczania kosztu netto przedstawiona w art. 5 ust. 2 ww. Decyzji znalazła zastosowanie</a:t>
            </a:r>
          </a:p>
          <a:p>
            <a:pPr marL="846455" lvl="1" indent="-342900">
              <a:buFont typeface="+mj-lt"/>
              <a:buAutoNum type="arabicPeriod" startAt="6"/>
            </a:pPr>
            <a:r>
              <a:rPr lang="pl-PL">
                <a:latin typeface="Open Sans"/>
                <a:ea typeface="Open Sans"/>
                <a:cs typeface="Open Sans"/>
              </a:rPr>
              <a:t>Udzielenie dofinansowania nie spowoduje powstania nadwyżki rekompensaty,  w myśl pkt 123 Wytycznych odpadowych; </a:t>
            </a:r>
          </a:p>
          <a:p>
            <a:pPr marL="846455" lvl="1" indent="-342900">
              <a:buFont typeface="+mj-lt"/>
              <a:buAutoNum type="arabicPeriod" startAt="6"/>
            </a:pPr>
            <a:r>
              <a:rPr lang="pl-PL">
                <a:latin typeface="Open Sans"/>
                <a:ea typeface="Open Sans"/>
                <a:cs typeface="Open Sans"/>
              </a:rPr>
              <a:t>Akt powierzenia przewiduje regularne kontrole pod kątem ryzyka wystąpienia nadwyżek rekompensaty (oraz nadwyżek zysku ponad poziom określony w umowie jako rozsądny), a w przypadku stwierdzenia takich nadwyżek ich zwrot, stosownie do postanowień art. 6 ust. 2 Decyzji 2012/21/UE. </a:t>
            </a:r>
          </a:p>
          <a:p>
            <a:pPr marL="846455" lvl="1" indent="-342900">
              <a:buFont typeface="+mj-lt"/>
              <a:buAutoNum type="arabicPeriod" startAt="6"/>
            </a:pPr>
            <a:endParaRPr lang="pl-PL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8832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DECYZJA UOIG c.d. 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/>
              <a:t>Składniki majątkowe dofinansowane z programów operacyjnych stanowią część rekompensaty. Oznacza to, że kwalifikacja prawna dofinansowania ze środków funduszy UE w zakresie przepisów o pomocy publicznej dokonywana jest przez pryzmat oceny rekompensaty przekazywanej operatorowi przez organizatora usługi UOIG.</a:t>
            </a:r>
          </a:p>
          <a:p>
            <a:endParaRPr lang="pl-PL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23</a:t>
            </a:fld>
            <a:endParaRPr lang="pl-PL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A314A119-BB8C-4F50-BC5A-8CC765F0F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8461020"/>
              </p:ext>
            </p:extLst>
          </p:nvPr>
        </p:nvGraphicFramePr>
        <p:xfrm>
          <a:off x="1097434" y="4067869"/>
          <a:ext cx="8567766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118519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DECYZJA UOIG c.d.  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040000"/>
          </a:xfrm>
        </p:spPr>
        <p:txBody>
          <a:bodyPr vert="horz" lIns="0" tIns="0" rIns="0" bIns="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WNISOKODAWCĄ JEST </a:t>
            </a:r>
            <a:r>
              <a:rPr lang="pl-PL" b="1" dirty="0"/>
              <a:t>PRZEDSIĘBIORSTWO WYKONUJĄCE UOIG:</a:t>
            </a:r>
            <a:endParaRPr lang="pl-PL" dirty="0"/>
          </a:p>
          <a:p>
            <a:pPr marL="251460" indent="-251460"/>
            <a:r>
              <a:rPr lang="pl-PL" dirty="0"/>
              <a:t>Pomoc publiczna występuje w relacji Instytucja Zarządzająca – Wnioskodawca.</a:t>
            </a:r>
          </a:p>
          <a:p>
            <a:pPr marL="251460" indent="-251460"/>
            <a:r>
              <a:rPr lang="pl-PL" dirty="0"/>
              <a:t>Dołącza wszystkie dokumenty obowiązkowe związane z występowaniem pomocy publicznej.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WNISOKODAWCĄ JEST </a:t>
            </a:r>
            <a:r>
              <a:rPr lang="pl-PL" b="1" dirty="0"/>
              <a:t>ORGANIZATOR UOIG:</a:t>
            </a:r>
            <a:endParaRPr lang="pl-PL" dirty="0"/>
          </a:p>
          <a:p>
            <a:pPr marL="251460" indent="-251460"/>
            <a:r>
              <a:rPr lang="pl-PL" dirty="0"/>
              <a:t>Pomoc publiczna zasadniczo NIE występuje w relacji Instytucja Zarządzająca – Wnioskodawca.</a:t>
            </a:r>
          </a:p>
          <a:p>
            <a:pPr marL="251460" indent="-251460"/>
            <a:r>
              <a:rPr lang="pl-PL" dirty="0"/>
              <a:t>Dołącza dokumenty związane z powierzeniem usługi oraz akt powierzenia.</a:t>
            </a:r>
          </a:p>
          <a:p>
            <a:pPr marL="251460" indent="-251460"/>
            <a:r>
              <a:rPr lang="pl-PL" dirty="0"/>
              <a:t>Dołącza załącznik 4.c – </a:t>
            </a:r>
            <a:r>
              <a:rPr lang="pl-PL" b="1" dirty="0"/>
              <a:t>uwaga zmiany !. </a:t>
            </a:r>
          </a:p>
          <a:p>
            <a:pPr marL="251460" indent="-251460"/>
            <a:r>
              <a:rPr lang="pl-PL" b="1" dirty="0">
                <a:latin typeface="Open Sans"/>
                <a:ea typeface="Open Sans"/>
                <a:cs typeface="Open Sans"/>
              </a:rPr>
              <a:t>Nie dołącza formularzy pomocy publicznej / pomocy de minimis oraz sprawozdań finansowych </a:t>
            </a:r>
            <a:r>
              <a:rPr lang="pl-PL" dirty="0">
                <a:latin typeface="Open Sans"/>
                <a:ea typeface="Open Sans"/>
                <a:cs typeface="Open Sans"/>
              </a:rPr>
              <a:t>(pod warunkiem, że pomoc nie wystąpi w relacji Instytucja Zarządzająca – Wnioskodawca).</a:t>
            </a:r>
            <a:endParaRPr lang="pl-PL" b="1" dirty="0">
              <a:latin typeface="Open Sans"/>
              <a:ea typeface="Open Sans"/>
              <a:cs typeface="Open Sans"/>
            </a:endParaRPr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06140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7030A0"/>
                </a:solidFill>
              </a:rPr>
              <a:t>DECYZJA UOIG c.d.   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0400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sz="2100" dirty="0"/>
              <a:t>WNISOKODAWCĄ JEST </a:t>
            </a:r>
            <a:r>
              <a:rPr lang="pl-PL" sz="2100" b="1" dirty="0"/>
              <a:t>ORGANIZATOR UOIG:</a:t>
            </a:r>
            <a:endParaRPr lang="pl-PL" sz="2100" dirty="0"/>
          </a:p>
          <a:p>
            <a:pPr lvl="0">
              <a:buClr>
                <a:srgbClr val="003399"/>
              </a:buClr>
            </a:pPr>
            <a:r>
              <a:rPr lang="pl-PL" sz="2100" b="1" dirty="0"/>
              <a:t>Dofinansowanie inwestycji nie będzie stanowiło pomocy publicznej dla Organizatora. </a:t>
            </a:r>
            <a:r>
              <a:rPr lang="pl-PL" sz="2100" dirty="0"/>
              <a:t>Pomoc ta, w oparciu o Decyzję UOIG została już udzielona w momencie powierzenia usługi w ogólnym interesie gospodarczym. Niemniej udostepnienie dofinansowanego majątku operatorowi powinno stanowić przysporzenie, które nie będzie powodować wzrostu rekompensaty ponad wartość wynikającą z umowy o świadczenie usług publicznych. Powinno zatem być odpowiednio uwzględnione w wyliczeniu rekompensaty. Przy czym nie zmieni się kwota rekompensaty, lecz źródło jej finansowania po stronie organizatora publicznego transportu zbiorowego. </a:t>
            </a:r>
          </a:p>
          <a:p>
            <a:pPr lvl="0">
              <a:buClr>
                <a:srgbClr val="003399"/>
              </a:buClr>
            </a:pPr>
            <a:r>
              <a:rPr lang="pl-PL" sz="2100" dirty="0"/>
              <a:t>... ale </a:t>
            </a:r>
            <a:r>
              <a:rPr lang="pl-PL" sz="2100" b="1" dirty="0"/>
              <a:t>TEST WYSTĘPOWANIA POMOCY PUBLICZNEJ, BĘDZIE WYPEŁNIONY POZYTYWNIE.</a:t>
            </a:r>
          </a:p>
          <a:p>
            <a:pPr lvl="0">
              <a:buClr>
                <a:srgbClr val="003399"/>
              </a:buClr>
            </a:pPr>
            <a:r>
              <a:rPr lang="pl-PL" sz="2100" dirty="0"/>
              <a:t>W przesłance pierwszej wskazać należy spełnienie wszystkich warunków jakie stawia Decyzja UOIG oraz wytyczne odpadowe.</a:t>
            </a:r>
          </a:p>
          <a:p>
            <a:pPr lvl="0">
              <a:buClr>
                <a:srgbClr val="003399"/>
              </a:buClr>
            </a:pPr>
            <a:r>
              <a:rPr lang="pl-PL" sz="2100" dirty="0"/>
              <a:t>Należy zapewnić, że udostępnienie operatorowi majątku odbywać się będzie po cenie rynkowej, a pomoc publiczna na poziomie Organizator – Operator nie wystąpi (zakaz udzielania pomocy publicznej na drugim poziomie). </a:t>
            </a:r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00818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008000"/>
                </a:solidFill>
              </a:rPr>
              <a:t>POMOC DE MINIMIS NA UOIG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Limit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750 000  EUR w okresie ostatnich 3 lat /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 jedno przedsiębiorstwo wykonujące usługi świadczone w ogólnym interesie gospodarczym; </a:t>
            </a:r>
          </a:p>
          <a:p>
            <a:r>
              <a:rPr lang="pl-PL" dirty="0">
                <a:latin typeface="+mn-lt"/>
              </a:rPr>
              <a:t>Pomoc de minimis przyznaną zgodnie z niniejszym rozporządzeniem </a:t>
            </a:r>
            <a:r>
              <a:rPr lang="pl-PL" b="1" dirty="0">
                <a:latin typeface="+mn-lt"/>
              </a:rPr>
              <a:t>można łączyć </a:t>
            </a:r>
            <a:r>
              <a:rPr lang="pl-PL" dirty="0">
                <a:latin typeface="+mn-lt"/>
              </a:rPr>
              <a:t>z pomocą de minimis przyznaną zgodnie z innymi rozporządzeniami w sprawie pomocy de minimis;</a:t>
            </a:r>
          </a:p>
          <a:p>
            <a:r>
              <a:rPr lang="pl-PL" dirty="0">
                <a:latin typeface="+mn-lt"/>
              </a:rPr>
              <a:t>Pomocy de minimis na podstawie niniejszego rozporządzenia</a:t>
            </a:r>
            <a:r>
              <a:rPr lang="pl-PL" b="1" u="sng" dirty="0">
                <a:latin typeface="+mn-lt"/>
              </a:rPr>
              <a:t> nie można jednak łączyć z żadną rekompensatą </a:t>
            </a:r>
            <a:r>
              <a:rPr lang="pl-PL" dirty="0">
                <a:latin typeface="+mn-lt"/>
              </a:rPr>
              <a:t>w odniesieniu do tej samej usługi świadczonej w ogólnym interesie gospodarczym, bez względu na to, czy rekompensata ta stanowi pomoc państwa;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68700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008000"/>
                </a:solidFill>
              </a:rPr>
              <a:t>POMOC DE MINIMIS NA UOIG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979837"/>
            <a:ext cx="8640382" cy="4680002"/>
          </a:xfrm>
        </p:spPr>
        <p:txBody>
          <a:bodyPr>
            <a:normAutofit/>
          </a:bodyPr>
          <a:lstStyle/>
          <a:p>
            <a:r>
              <a:rPr lang="pl-PL" dirty="0">
                <a:latin typeface="+mn-lt"/>
              </a:rPr>
              <a:t>Do zastosowania głównie w przypadku, gdy </a:t>
            </a:r>
            <a:r>
              <a:rPr lang="pl-PL" b="1" dirty="0">
                <a:latin typeface="+mn-lt"/>
              </a:rPr>
              <a:t>Gmina samodzielnie prowadzi PSZOK;</a:t>
            </a:r>
          </a:p>
          <a:p>
            <a:r>
              <a:rPr lang="pl-PL" dirty="0">
                <a:latin typeface="+mn-lt"/>
              </a:rPr>
              <a:t>Brak bezpośredniej podstawy krajowej, jak miało to miejsce w przypadku „zwykłej” pomocy de minimis;</a:t>
            </a:r>
          </a:p>
          <a:p>
            <a:r>
              <a:rPr lang="pl-PL" dirty="0">
                <a:latin typeface="+mn-lt"/>
              </a:rPr>
              <a:t>Przedsiębiorstwu </a:t>
            </a:r>
            <a:r>
              <a:rPr lang="pl-PL" b="1" u="sng" dirty="0">
                <a:latin typeface="+mn-lt"/>
              </a:rPr>
              <a:t>powinno zostać powierzone na piśmie wykonywanie usług świadczonych w ogólnym interesie gospodarczym</a:t>
            </a:r>
            <a:r>
              <a:rPr lang="pl-PL" dirty="0">
                <a:latin typeface="+mn-lt"/>
              </a:rPr>
              <a:t>, na rzecz których przyznawana jest pomoc. Dokument powierzający powinien zawierać informacje o usłudze świadczonej w ogólnym interesie gospodarczym, do której odnosi się przyznawana pomoc, ale nie musi zawierać wszystkich szczegółowych informacji określonych w Decyzji UOIG – </a:t>
            </a:r>
            <a:r>
              <a:rPr lang="pl-PL" b="1" dirty="0">
                <a:latin typeface="+mn-lt"/>
              </a:rPr>
              <a:t>może to być odpowiedni akt wewnętrzny (należy dołączyć do wniosku);</a:t>
            </a:r>
          </a:p>
          <a:p>
            <a:r>
              <a:rPr lang="pl-PL" dirty="0">
                <a:latin typeface="+mn-lt"/>
                <a:hlinkClick r:id="rId3"/>
              </a:rPr>
              <a:t>Nowy formularz pomocy de minimis na UOIG</a:t>
            </a:r>
            <a:r>
              <a:rPr lang="pl-PL" dirty="0">
                <a:latin typeface="+mn-lt"/>
              </a:rPr>
              <a:t>.</a:t>
            </a:r>
            <a:endParaRPr lang="pl-PL" b="1" u="sng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65072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008000"/>
                </a:solidFill>
              </a:rPr>
              <a:t>POMOC DE MINIMIS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112368"/>
          </a:xfrm>
        </p:spPr>
        <p:txBody>
          <a:bodyPr>
            <a:normAutofit/>
          </a:bodyPr>
          <a:lstStyle/>
          <a:p>
            <a:r>
              <a:rPr lang="pl-PL">
                <a:latin typeface="+mn-lt"/>
              </a:rPr>
              <a:t>Ze względu na niewielką wartość nie wpływa na wymianę gospodarczą między krajami członkowskimi i/lub nie zakłóca konkurencji;</a:t>
            </a:r>
          </a:p>
          <a:p>
            <a:r>
              <a:rPr lang="pl-PL">
                <a:latin typeface="+mn-lt"/>
              </a:rPr>
              <a:t>Pomoc de minimis </a:t>
            </a:r>
            <a:r>
              <a:rPr lang="pl-PL">
                <a:latin typeface="+mn-lt"/>
                <a:sym typeface="Symbol" panose="05050102010706020507" pitchFamily="18" charset="2"/>
              </a:rPr>
              <a:t> pomoc publiczna;</a:t>
            </a:r>
            <a:endParaRPr lang="pl-PL">
              <a:latin typeface="+mn-lt"/>
            </a:endParaRPr>
          </a:p>
          <a:p>
            <a:r>
              <a:rPr lang="pl-PL" b="1">
                <a:solidFill>
                  <a:srgbClr val="0070C0"/>
                </a:solidFill>
                <a:latin typeface="+mn-lt"/>
              </a:rPr>
              <a:t>Od 1 lipca 2024 obowiązek stosowania nowego rozporządzenia de minimis nr 2023/2831; </a:t>
            </a:r>
          </a:p>
          <a:p>
            <a:r>
              <a:rPr lang="pl-PL">
                <a:latin typeface="+mn-lt"/>
              </a:rPr>
              <a:t>Limit 300 000 EUR w okresie ostatnich trzech lat / jedno przedsiębiorstwo;</a:t>
            </a:r>
          </a:p>
          <a:p>
            <a:r>
              <a:rPr lang="pl-PL">
                <a:latin typeface="+mn-lt"/>
              </a:rPr>
              <a:t>Jedno przedsiębiorstwo </a:t>
            </a:r>
            <a:r>
              <a:rPr lang="pl-PL">
                <a:latin typeface="+mn-lt"/>
                <a:sym typeface="Symbol" panose="05050102010706020507" pitchFamily="18" charset="2"/>
              </a:rPr>
              <a:t></a:t>
            </a:r>
            <a:r>
              <a:rPr lang="pl-PL">
                <a:latin typeface="+mn-lt"/>
              </a:rPr>
              <a:t> podmioty powiązane w sposób określony w art.2 ust.2 rozporządzenia nr 2023/2831 – </a:t>
            </a:r>
            <a:r>
              <a:rPr lang="pl-PL" b="1">
                <a:solidFill>
                  <a:srgbClr val="0070C0"/>
                </a:solidFill>
                <a:latin typeface="+mn-lt"/>
              </a:rPr>
              <a:t>podmiotami powiązanymi nie będą Gminy ze swoimi jednostkami, mają one odrębne limity pomocy de minimis</a:t>
            </a:r>
            <a:r>
              <a:rPr lang="pl-PL">
                <a:latin typeface="+mn-lt"/>
              </a:rPr>
              <a:t>;</a:t>
            </a:r>
          </a:p>
          <a:p>
            <a:r>
              <a:rPr lang="pl-PL">
                <a:latin typeface="+mn-lt"/>
              </a:rPr>
              <a:t>Pomoc de minimis przyznaną zgodnie z rozporządzeniem 2023/2831można łączyć z pomocą de minimis przyznaną zgodnie z rozporządzeniem Komisji (UE) 2023/2832 (de minimis na UOiG);</a:t>
            </a:r>
          </a:p>
          <a:p>
            <a:r>
              <a:rPr lang="pl-PL">
                <a:latin typeface="+mn-lt"/>
              </a:rPr>
              <a:t> Nowy formularz pomocy de minimis dołączony do pakietu.</a:t>
            </a:r>
            <a:endParaRPr lang="pl-PL" b="1">
              <a:latin typeface="+mn-lt"/>
            </a:endParaRPr>
          </a:p>
          <a:p>
            <a:pPr marL="0" indent="0">
              <a:buNone/>
            </a:pPr>
            <a:endParaRPr lang="pl-PL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34241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2E39D6-8A5A-4A8E-B6CF-88911519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972573"/>
            <a:ext cx="8640381" cy="1080001"/>
          </a:xfrm>
        </p:spPr>
        <p:txBody>
          <a:bodyPr>
            <a:normAutofit/>
          </a:bodyPr>
          <a:lstStyle/>
          <a:p>
            <a:r>
              <a:rPr lang="pl-PL"/>
              <a:t>Art. 14 Regionalna pomoc inwestycyjna</a:t>
            </a:r>
            <a:endParaRPr lang="pl-PL">
              <a:latin typeface="+mn-lt"/>
              <a:ea typeface="Open Sans"/>
              <a:cs typeface="Open Sans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57CD8B-BA22-482A-8E8C-8E202D4D7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519463"/>
            <a:ext cx="8640382" cy="4140375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/>
            <a:r>
              <a:rPr lang="pl-PL" sz="2000">
                <a:latin typeface="Open Sans"/>
                <a:ea typeface="Open Sans"/>
                <a:cs typeface="Open Sans"/>
              </a:rPr>
              <a:t>Pomoc może być przyznana na inwestycję początkową:</a:t>
            </a:r>
          </a:p>
          <a:p>
            <a:pPr marL="755015" lvl="1" indent="-251460"/>
            <a:r>
              <a:rPr lang="pl-PL" sz="2000">
                <a:latin typeface="Open Sans"/>
                <a:ea typeface="Open Sans"/>
                <a:cs typeface="Open Sans"/>
              </a:rPr>
              <a:t>utworzenie nowego zakładu,</a:t>
            </a:r>
          </a:p>
          <a:p>
            <a:pPr marL="755015" lvl="1" indent="-251460"/>
            <a:r>
              <a:rPr lang="pl-PL" sz="2000">
                <a:latin typeface="Open Sans"/>
                <a:ea typeface="Open Sans"/>
                <a:cs typeface="Open Sans"/>
              </a:rPr>
              <a:t>zwiększeniem zdolności produkcyjnej istniejącego zakładu,</a:t>
            </a:r>
          </a:p>
          <a:p>
            <a:pPr marL="755015" lvl="1" indent="-251460"/>
            <a:r>
              <a:rPr lang="pl-PL" sz="2000">
                <a:latin typeface="Open Sans"/>
                <a:ea typeface="Open Sans"/>
                <a:cs typeface="Open Sans"/>
              </a:rPr>
              <a:t>dywersyfikacja produkcji zakładu poprzez wprowadzenie produktów lub usług dotąd niewytwarzanych lub nieświadczonych przez ten zakład lub,</a:t>
            </a:r>
          </a:p>
          <a:p>
            <a:pPr marL="755015" lvl="1" indent="-251460"/>
            <a:r>
              <a:rPr lang="pl-PL" sz="2000">
                <a:latin typeface="Open Sans"/>
                <a:ea typeface="Open Sans"/>
                <a:cs typeface="Open Sans"/>
              </a:rPr>
              <a:t>zasadniczą zmianą całościowego procesu produkcji produktu lub produktów, których dotyczy inwestycja w ten zakład;</a:t>
            </a:r>
          </a:p>
          <a:p>
            <a:pPr marL="251460" indent="-251460"/>
            <a:r>
              <a:rPr lang="pl-PL" sz="2000">
                <a:latin typeface="Open Sans"/>
                <a:ea typeface="Open Sans"/>
                <a:cs typeface="Open Sans"/>
              </a:rPr>
              <a:t>Inwestycja w rzeczowe aktywa trwałe i wartości niematerialne i prawne;</a:t>
            </a:r>
          </a:p>
          <a:p>
            <a:pPr marL="251460" indent="-251460"/>
            <a:r>
              <a:rPr lang="pl-PL" sz="2000">
                <a:latin typeface="Open Sans"/>
                <a:ea typeface="Open Sans"/>
                <a:cs typeface="Open Sans"/>
              </a:rPr>
              <a:t>Inwestycja musi być utrzymywana na danym obszarze przez co najmniej 5 lat, albo przez co najmniej 3 lata w przypadku MŚP, od daty jej ukończenia;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2823FA-5A62-4A7F-A687-ED4928A09A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5126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2520924"/>
          </a:xfrm>
        </p:spPr>
        <p:txBody>
          <a:bodyPr anchor="ctr"/>
          <a:lstStyle/>
          <a:p>
            <a:pPr algn="ctr"/>
            <a:r>
              <a:rPr lang="pl-PL" dirty="0"/>
              <a:t>Punkty selektywnej zbiórki </a:t>
            </a:r>
            <a:br>
              <a:rPr lang="pl-PL" dirty="0"/>
            </a:br>
            <a:r>
              <a:rPr lang="pl-PL" dirty="0"/>
              <a:t>odpadów komunalnych 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2024-12-09</a:t>
            </a:fld>
            <a:endParaRPr lang="pl-PL"/>
          </a:p>
        </p:txBody>
      </p:sp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2E39D6-8A5A-4A8E-B6CF-88911519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972573"/>
            <a:ext cx="8640381" cy="1080001"/>
          </a:xfrm>
        </p:spPr>
        <p:txBody>
          <a:bodyPr>
            <a:normAutofit/>
          </a:bodyPr>
          <a:lstStyle/>
          <a:p>
            <a:r>
              <a:rPr lang="pl-PL"/>
              <a:t>Art. 14 Regionalna pomoc inwestycyjna – c.d. </a:t>
            </a:r>
            <a:endParaRPr lang="pl-PL">
              <a:latin typeface="+mn-lt"/>
              <a:ea typeface="Open Sans"/>
              <a:cs typeface="Open Sans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57CD8B-BA22-482A-8E8C-8E202D4D7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519463"/>
            <a:ext cx="8640382" cy="4140375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251460"/>
            <a:r>
              <a:rPr lang="pl-PL" sz="2000">
                <a:latin typeface="Calibri"/>
                <a:ea typeface="Open Sans"/>
                <a:cs typeface="Open Sans"/>
              </a:rPr>
              <a:t>W przypadku dużych przedsiębiorstw koszty wartości niematerialnych i prawnych są kwalifikowalne jedynie do wysokości 50 % całkowitych kwalifikowalnych kosztów inwestycji początkowej. W przypadku MŚP za koszty kwalifikowalne uznaje się 100 % kosztów wartości niematerialnych i prawnych;</a:t>
            </a:r>
          </a:p>
          <a:p>
            <a:pPr marL="251460" indent="-251460"/>
            <a:r>
              <a:rPr lang="pl-PL" sz="2000">
                <a:latin typeface="Calibri"/>
                <a:ea typeface="Open Sans"/>
                <a:cs typeface="Open Sans"/>
              </a:rPr>
              <a:t>Intensywność wsparcia 30% (mapa pomocy regionalnej - obszar a) + BONUS 20% dla małych przedsiębiorstw / 10% dla średnich przedsiębiorstw + 10% BONUS za obszar wsparcia Funduszem Sprawiedliwej Transformacji; </a:t>
            </a:r>
          </a:p>
          <a:p>
            <a:pPr marL="251460" indent="-251460"/>
            <a:r>
              <a:rPr lang="pl-PL" sz="2000">
                <a:latin typeface="Calibri"/>
                <a:ea typeface="Open Sans"/>
                <a:cs typeface="Open Sans"/>
              </a:rPr>
              <a:t>Wkład własny – finansowy w wysokości co najmniej 25 % kosztów kwalifikowalnych, w postaci wolnej od wszelkiego publicznego wsparcia finansowego;</a:t>
            </a:r>
          </a:p>
          <a:p>
            <a:pPr marL="251460" indent="-251460"/>
            <a:r>
              <a:rPr lang="pl-PL" sz="2000">
                <a:latin typeface="Calibri"/>
                <a:ea typeface="Open Sans"/>
                <a:cs typeface="Open Sans"/>
              </a:rPr>
              <a:t>Pozostałe warunki z art. 14.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2823FA-5A62-4A7F-A687-ED4928A09A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54790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446281"/>
            <a:ext cx="8640381" cy="1406246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rgbClr val="7030A0"/>
                </a:solidFill>
                <a:latin typeface="+mn-lt"/>
              </a:rPr>
              <a:t>Art. 41 Pomoc inwestycyjna na propagowanie energii ze źródeł odnawialnych, propagowanie wodoru odnawialnego i wysokosprawnej kogeneracji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8" y="2411685"/>
            <a:ext cx="8640382" cy="4315110"/>
          </a:xfrm>
        </p:spPr>
        <p:txBody>
          <a:bodyPr>
            <a:noAutofit/>
          </a:bodyPr>
          <a:lstStyle/>
          <a:p>
            <a:pPr marL="251460" indent="-251460">
              <a:lnSpc>
                <a:spcPct val="120000"/>
              </a:lnSpc>
            </a:pPr>
            <a:r>
              <a:rPr lang="pl-PL" sz="2000">
                <a:latin typeface="+mn-lt"/>
              </a:rPr>
              <a:t>Dodatkowe wsparcie dla magazynów energii pochodzącej z instalacji OZE;</a:t>
            </a:r>
          </a:p>
          <a:p>
            <a:pPr marL="251460" indent="-251460">
              <a:lnSpc>
                <a:spcPct val="120000"/>
              </a:lnSpc>
            </a:pPr>
            <a:r>
              <a:rPr lang="pl-PL" sz="2000">
                <a:latin typeface="+mn-lt"/>
                <a:ea typeface="Open Sans"/>
                <a:cs typeface="Open Sans"/>
              </a:rPr>
              <a:t>Część związana z magazynowaniem musi odbierać co najmniej 75 % energii z bezpośrednio podłączonej instalacji wytwarzania energii z OZE w skali roku (dotyczy energii elektrycznej i cieplnej);</a:t>
            </a:r>
          </a:p>
          <a:p>
            <a:pPr marL="251460" indent="-251460">
              <a:lnSpc>
                <a:spcPct val="120000"/>
              </a:lnSpc>
            </a:pPr>
            <a:r>
              <a:rPr lang="pl-PL" sz="2000">
                <a:latin typeface="+mn-lt"/>
                <a:ea typeface="Open Sans"/>
                <a:cs typeface="Open Sans"/>
              </a:rPr>
              <a:t>Intensywność pomocy nie może przekraczać: </a:t>
            </a:r>
          </a:p>
          <a:p>
            <a:pPr marL="846871" lvl="1" indent="-342900">
              <a:lnSpc>
                <a:spcPct val="120000"/>
              </a:lnSpc>
              <a:buAutoNum type="alphaLcParenR"/>
            </a:pPr>
            <a:r>
              <a:rPr lang="pl-PL" sz="2000">
                <a:latin typeface="+mn-lt"/>
                <a:ea typeface="Open Sans"/>
                <a:cs typeface="Open Sans"/>
              </a:rPr>
              <a:t>45 % kosztów kwalifikowalnych w przypadku inwestycji w produkcję odnawialnych źródeł energii – zatem instalacje fotowoltaiczne, układy kogeneracyjne oparte o OZE, pompy ciepła;</a:t>
            </a:r>
          </a:p>
          <a:p>
            <a:pPr marL="846871" lvl="1" indent="-342900">
              <a:lnSpc>
                <a:spcPct val="120000"/>
              </a:lnSpc>
              <a:buAutoNum type="alphaLcParenR"/>
            </a:pPr>
            <a:r>
              <a:rPr lang="pl-PL" sz="2000">
                <a:latin typeface="+mn-lt"/>
                <a:ea typeface="Open Sans"/>
                <a:cs typeface="Open Sans"/>
              </a:rPr>
              <a:t>30 % kosztów kwalifikowalnych w przypadku każdej innej inwestycji objętej niniejszym artykułem – magazyny energii.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8EBD98E-9C7A-4FD3-8C04-71C3F66AC0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29099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446281"/>
            <a:ext cx="8640381" cy="1406246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rgbClr val="7030A0"/>
                </a:solidFill>
                <a:latin typeface="+mn-lt"/>
              </a:rPr>
              <a:t>Art. 41 Pomoc inwestycyjna na propagowanie energii ze źródeł odnawialnych, propagowanie wodoru odnawialnego i wysokosprawnej kogeneracji - cd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8" y="2411685"/>
            <a:ext cx="8640382" cy="4315110"/>
          </a:xfrm>
        </p:spPr>
        <p:txBody>
          <a:bodyPr>
            <a:noAutofit/>
          </a:bodyPr>
          <a:lstStyle/>
          <a:p>
            <a:pPr marL="251460" indent="-251460">
              <a:lnSpc>
                <a:spcPct val="120000"/>
              </a:lnSpc>
            </a:pPr>
            <a:r>
              <a:rPr lang="pl-PL" sz="2000"/>
              <a:t>+ bonusy za MŚP (20% małe przedsiębiorstwa, 10% średnie przedsiębiorstwa); </a:t>
            </a:r>
          </a:p>
          <a:p>
            <a:pPr marL="251460" indent="-251460">
              <a:lnSpc>
                <a:spcPct val="120000"/>
              </a:lnSpc>
            </a:pPr>
            <a:r>
              <a:rPr lang="pl-PL" sz="2000"/>
              <a:t>Brak premii 15% za woj. śląskie!!</a:t>
            </a:r>
          </a:p>
          <a:p>
            <a:pPr marL="251460" indent="-251460">
              <a:lnSpc>
                <a:spcPct val="120000"/>
              </a:lnSpc>
            </a:pPr>
            <a:r>
              <a:rPr lang="pl-PL" sz="2000">
                <a:ea typeface="Open Sans"/>
                <a:cs typeface="Open Sans"/>
              </a:rPr>
              <a:t>Za koszty kwalifikowalne uznaje się całkowity koszt inwestycji;</a:t>
            </a:r>
          </a:p>
          <a:p>
            <a:pPr marL="251460" indent="-251460">
              <a:lnSpc>
                <a:spcPct val="120000"/>
              </a:lnSpc>
            </a:pPr>
            <a:r>
              <a:rPr lang="pl-PL" sz="2000"/>
              <a:t>Pozostałe warunki z art. 41</a:t>
            </a:r>
          </a:p>
          <a:p>
            <a:pPr marL="251460" indent="-251460">
              <a:lnSpc>
                <a:spcPct val="120000"/>
              </a:lnSpc>
            </a:pPr>
            <a:r>
              <a:rPr lang="pl-PL" sz="2000" b="1"/>
              <a:t>Progi notyfikacji: </a:t>
            </a:r>
            <a:r>
              <a:rPr lang="pl-PL" sz="2000"/>
              <a:t>pomoc inwestycyjna na ochronę środowiska, o ile nie określono inaczej: 30 mln EUR na przedsiębiorstwo na projekt inwestycyjny </a:t>
            </a:r>
            <a:r>
              <a:rPr lang="pl-PL" sz="2000" b="1">
                <a:solidFill>
                  <a:srgbClr val="0070C0"/>
                </a:solidFill>
              </a:rPr>
              <a:t>(jeśli w projekcie tylko magazyn to…)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8EBD98E-9C7A-4FD3-8C04-71C3F66AC0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97613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2E39D6-8A5A-4A8E-B6CF-88911519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359838"/>
            <a:ext cx="8640381" cy="1080001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l-PL" sz="2500">
                <a:latin typeface="Open Sans"/>
                <a:ea typeface="Open Sans"/>
                <a:cs typeface="Open Sans"/>
              </a:rPr>
              <a:t>Art. 45 Pomoc inwestycyjna na remediację....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57CD8B-BA22-482A-8E8C-8E202D4D7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556425"/>
            <a:ext cx="8640382" cy="5103413"/>
          </a:xfrm>
        </p:spPr>
        <p:txBody>
          <a:bodyPr vert="horz" lIns="0" tIns="0" rIns="0" bIns="0" rtlCol="0" anchor="t">
            <a:normAutofit fontScale="85000" lnSpcReduction="10000"/>
          </a:bodyPr>
          <a:lstStyle/>
          <a:p>
            <a:pPr marL="251460" indent="-251460"/>
            <a:r>
              <a:rPr lang="pl-PL"/>
              <a:t>Całościowa zmiana przepisów;</a:t>
            </a:r>
            <a:endParaRPr lang="pl-PL">
              <a:latin typeface="Open Sans"/>
              <a:ea typeface="Open Sans"/>
              <a:cs typeface="Open Sans"/>
            </a:endParaRPr>
          </a:p>
          <a:p>
            <a:pPr marL="251460" indent="-251460"/>
            <a:r>
              <a:rPr lang="pl-PL" b="1">
                <a:solidFill>
                  <a:srgbClr val="0070C0"/>
                </a:solidFill>
                <a:latin typeface="Open Sans"/>
                <a:ea typeface="Open Sans"/>
                <a:cs typeface="Open Sans"/>
              </a:rPr>
              <a:t>Nie ma zastosowania </a:t>
            </a:r>
            <a:r>
              <a:rPr lang="pl-PL">
                <a:latin typeface="Open Sans"/>
                <a:ea typeface="Open Sans"/>
                <a:cs typeface="Open Sans"/>
              </a:rPr>
              <a:t>do pomocy mającej na celu naprawienie szkód spowodowanych przez klęski żywiołowe, takie jak trzęsienia ziemi, lawiny, osuwiska, powodzie, tornada, huragany, erupcje wulkaniczne i pożary roślinności z przyczyn naturalnych;</a:t>
            </a:r>
          </a:p>
          <a:p>
            <a:pPr marL="251460" indent="-251460"/>
            <a:r>
              <a:rPr lang="pl-PL" b="1">
                <a:solidFill>
                  <a:srgbClr val="0070C0"/>
                </a:solidFill>
                <a:latin typeface="Open Sans"/>
                <a:ea typeface="Open Sans"/>
                <a:cs typeface="Open Sans"/>
              </a:rPr>
              <a:t>Nie ma zastosowania </a:t>
            </a:r>
            <a:r>
              <a:rPr lang="pl-PL">
                <a:latin typeface="Open Sans"/>
                <a:ea typeface="Open Sans"/>
                <a:cs typeface="Open Sans"/>
              </a:rPr>
              <a:t>do pomocy na remediację lub rekultywację w następstwie likwidacji elektrowni i działalności górniczej lub wydobywczej;</a:t>
            </a:r>
          </a:p>
          <a:p>
            <a:pPr marL="251460" indent="-251460"/>
            <a:r>
              <a:rPr lang="pl-PL">
                <a:latin typeface="Open Sans"/>
                <a:ea typeface="Open Sans"/>
                <a:cs typeface="Open Sans"/>
              </a:rPr>
              <a:t>Kosztami kwalifikowalnymi są koszty prac </a:t>
            </a:r>
            <a:r>
              <a:rPr lang="pl-PL" err="1">
                <a:latin typeface="Open Sans"/>
                <a:ea typeface="Open Sans"/>
                <a:cs typeface="Open Sans"/>
              </a:rPr>
              <a:t>remediacyjnych</a:t>
            </a:r>
            <a:r>
              <a:rPr lang="pl-PL">
                <a:latin typeface="Open Sans"/>
                <a:ea typeface="Open Sans"/>
                <a:cs typeface="Open Sans"/>
              </a:rPr>
              <a:t> lub rekultywacyjnych pomniejszone o wzrost wartości gruntu lub nieruchomości;</a:t>
            </a:r>
          </a:p>
          <a:p>
            <a:pPr marL="251460" indent="-251460"/>
            <a:r>
              <a:rPr lang="pl-PL">
                <a:latin typeface="Open Sans"/>
                <a:ea typeface="Open Sans"/>
                <a:cs typeface="Open Sans"/>
              </a:rPr>
              <a:t>Intensywność pomocy nie może przekraczać: 100 % kosztów kwalifikowalnych (remediacja szkód wyrządzonych środowisku lub rekultywacja siedlisk przyrodniczych i ekosystemów) lub 70 % kosztów kwalifikowalnych (ochrona lub odbudowa bioróżnorodności oraz rozwiązania oparte na zasobach przyrody w celu łagodzenia zmiany klimatu i przystosowywania się do niej.</a:t>
            </a:r>
          </a:p>
          <a:p>
            <a:pPr marL="251460" indent="-251460"/>
            <a:r>
              <a:rPr lang="pl-PL" b="1">
                <a:solidFill>
                  <a:srgbClr val="0070C0"/>
                </a:solidFill>
                <a:latin typeface="Open Sans"/>
                <a:ea typeface="Open Sans"/>
                <a:cs typeface="Open Sans"/>
              </a:rPr>
              <a:t>Progi notyfikacji</a:t>
            </a:r>
            <a:r>
              <a:rPr lang="pl-PL">
                <a:latin typeface="Open Sans"/>
                <a:ea typeface="Open Sans"/>
                <a:cs typeface="Open Sans"/>
              </a:rPr>
              <a:t>: pomoc inwestycyjna na ochronę środowiska, o ile nie określono inaczej: 30 mln EUR na przedsiębiorstwo na projekt inwestycyjny</a:t>
            </a:r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2823FA-5A62-4A7F-A687-ED4928A09A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71147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2E39D6-8A5A-4A8E-B6CF-88911519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359838"/>
            <a:ext cx="8640381" cy="1080001"/>
          </a:xfrm>
        </p:spPr>
        <p:txBody>
          <a:bodyPr>
            <a:normAutofit fontScale="90000"/>
          </a:bodyPr>
          <a:lstStyle/>
          <a:p>
            <a:r>
              <a:rPr lang="pl-PL">
                <a:latin typeface="Open Sans"/>
                <a:ea typeface="Open Sans"/>
                <a:cs typeface="Open Sans"/>
              </a:rPr>
              <a:t>Art. 47 Pomoc inwestycyjna na efektywne gospodarowanie zasobami i wspieranie przechodzenia na gospodarkę o obiegu zamkniętym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57CD8B-BA22-482A-8E8C-8E202D4D7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198451"/>
            <a:ext cx="8640382" cy="4747098"/>
          </a:xfrm>
        </p:spPr>
        <p:txBody>
          <a:bodyPr vert="horz" lIns="0" tIns="0" rIns="0" bIns="0" rtlCol="0" anchor="t">
            <a:normAutofit/>
          </a:bodyPr>
          <a:lstStyle/>
          <a:p>
            <a:pPr marL="251460" indent="-251460"/>
            <a:r>
              <a:rPr lang="pl-PL"/>
              <a:t>Całościowa zmiana przepisów;</a:t>
            </a:r>
            <a:endParaRPr lang="pl-PL">
              <a:latin typeface="Open Sans"/>
              <a:ea typeface="Open Sans"/>
              <a:cs typeface="Open Sans"/>
            </a:endParaRPr>
          </a:p>
          <a:p>
            <a:pPr marL="251460" indent="-251460"/>
            <a:r>
              <a:rPr lang="pl-PL">
                <a:latin typeface="Open Sans"/>
                <a:ea typeface="Open Sans"/>
                <a:cs typeface="Open Sans"/>
              </a:rPr>
              <a:t>Pomoc </a:t>
            </a:r>
            <a:r>
              <a:rPr lang="pl-PL" b="1">
                <a:solidFill>
                  <a:srgbClr val="0070C0"/>
                </a:solidFill>
                <a:latin typeface="Open Sans"/>
                <a:ea typeface="Open Sans"/>
                <a:cs typeface="Open Sans"/>
              </a:rPr>
              <a:t>nie może stanowić zachęty </a:t>
            </a:r>
            <a:r>
              <a:rPr lang="pl-PL">
                <a:latin typeface="Open Sans"/>
                <a:ea typeface="Open Sans"/>
                <a:cs typeface="Open Sans"/>
              </a:rPr>
              <a:t>do wytwarzania odpadów ani do większego wykorzystywania zasobów;</a:t>
            </a:r>
          </a:p>
          <a:p>
            <a:pPr marL="251460" indent="-251460"/>
            <a:r>
              <a:rPr lang="pl-PL">
                <a:latin typeface="Open Sans"/>
                <a:ea typeface="Open Sans"/>
                <a:cs typeface="Open Sans"/>
              </a:rPr>
              <a:t>Kosztami kwalifikowalnymi są </a:t>
            </a:r>
            <a:r>
              <a:rPr lang="pl-PL" b="1">
                <a:solidFill>
                  <a:srgbClr val="0070C0"/>
                </a:solidFill>
                <a:latin typeface="Open Sans"/>
                <a:ea typeface="Open Sans"/>
                <a:cs typeface="Open Sans"/>
              </a:rPr>
              <a:t>dodatkowe koszty inwestycji </a:t>
            </a:r>
            <a:r>
              <a:rPr lang="pl-PL">
                <a:latin typeface="Open Sans"/>
                <a:ea typeface="Open Sans"/>
                <a:cs typeface="Open Sans"/>
              </a:rPr>
              <a:t>określone przez porównanie całkowitych kosztów inwestycji w ramach projektu z kosztami projektu lub działania mniej przyjaznego dla środowiska </a:t>
            </a:r>
            <a:r>
              <a:rPr lang="pl-PL" b="1">
                <a:solidFill>
                  <a:srgbClr val="0070C0"/>
                </a:solidFill>
                <a:latin typeface="Open Sans"/>
                <a:ea typeface="Open Sans"/>
                <a:cs typeface="Open Sans"/>
              </a:rPr>
              <a:t>(scenariusze alternatywne!);</a:t>
            </a:r>
          </a:p>
          <a:p>
            <a:pPr marL="251460" indent="-251460"/>
            <a:r>
              <a:rPr lang="pl-PL">
                <a:latin typeface="Open Sans"/>
                <a:ea typeface="Open Sans"/>
                <a:cs typeface="Open Sans"/>
              </a:rPr>
              <a:t>Intensywność pomocy nie może przekraczać </a:t>
            </a:r>
            <a:r>
              <a:rPr lang="pl-PL" b="1">
                <a:solidFill>
                  <a:srgbClr val="0070C0"/>
                </a:solidFill>
                <a:latin typeface="Open Sans"/>
                <a:ea typeface="Open Sans"/>
                <a:cs typeface="Open Sans"/>
              </a:rPr>
              <a:t>40%</a:t>
            </a:r>
            <a:r>
              <a:rPr lang="pl-PL">
                <a:latin typeface="Open Sans"/>
                <a:ea typeface="Open Sans"/>
                <a:cs typeface="Open Sans"/>
              </a:rPr>
              <a:t> kosztów kwalifikowalnych + bonusy za MŚP (20% małe przedsiębiorstwa, 10% średnie przedsiębiorstwa) + bonus 15% (województwo śląskie);</a:t>
            </a:r>
          </a:p>
          <a:p>
            <a:pPr marL="251460" indent="-251460"/>
            <a:r>
              <a:rPr lang="pl-PL"/>
              <a:t>Jeśli projekt obejmuje rozwiązania już istniejące w całej Unii, pomoc ta wymaga zgłoszenia Komisji Europejskiej; </a:t>
            </a:r>
          </a:p>
          <a:p>
            <a:pPr marL="251460" indent="-251460"/>
            <a:r>
              <a:rPr lang="pl-PL" b="1">
                <a:solidFill>
                  <a:srgbClr val="0070C0"/>
                </a:solidFill>
                <a:latin typeface="Open Sans"/>
                <a:ea typeface="Open Sans"/>
                <a:cs typeface="Open Sans"/>
              </a:rPr>
              <a:t>Progi notyfikacji</a:t>
            </a:r>
            <a:r>
              <a:rPr lang="pl-PL">
                <a:latin typeface="Open Sans"/>
                <a:ea typeface="Open Sans"/>
                <a:cs typeface="Open Sans"/>
              </a:rPr>
              <a:t>: pomoc inwestycyjna na ochronę środowiska, o ile nie określono inaczej: 30 mln EUR na przedsiębiorstwo na projekt inwestycyjny</a:t>
            </a:r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B2823FA-5A62-4A7F-A687-ED4928A09A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2146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solidFill>
                  <a:srgbClr val="008000"/>
                </a:solidFill>
              </a:rPr>
              <a:t>Jakie dokumenty pomocowe dołączyć do wniosku?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524" y="2212371"/>
            <a:ext cx="8640382" cy="509585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pl-PL" dirty="0">
                <a:latin typeface="+mn-lt"/>
              </a:rPr>
              <a:t>Załącznik 4.c Analiza zgodności projektu z zasadami pomocy publicznej i/lub pomocy de minimis – </a:t>
            </a:r>
            <a:r>
              <a:rPr lang="pl-PL" b="1" dirty="0">
                <a:latin typeface="+mn-lt"/>
              </a:rPr>
              <a:t>zawsze, nawet gdy projekt nie jest objęty pomocą publiczną;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pl-PL" dirty="0">
                <a:latin typeface="+mn-lt"/>
              </a:rPr>
              <a:t>Formularze pomocy de minimis / innej pomocy niż de minimis;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pl-PL" dirty="0">
                <a:latin typeface="+mn-lt"/>
              </a:rPr>
              <a:t>Zaświadczenie/oświadczenie dotyczące pomocy de minimis;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pl-PL" dirty="0">
                <a:latin typeface="+mn-lt"/>
              </a:rPr>
              <a:t>Sprawozdania finansowe (w przypadku pomocy publicznej);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pl-PL" dirty="0">
                <a:latin typeface="+mn-lt"/>
              </a:rPr>
              <a:t>Pozostałe dokumenty wymagane przepisami pomocy publicznej (w przypadku np. Decyzji UOiG, pomocy de minimis na UOiG).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1BD987A-9856-4FFA-9100-C9E9D09AF5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75378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dirty="0">
                <a:solidFill>
                  <a:srgbClr val="7030A0"/>
                </a:solidFill>
              </a:rPr>
              <a:t>EFEKT ZACHĘTY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1677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2C3DAD-F3A0-4DB9-A977-938D279A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899838"/>
            <a:ext cx="8640381" cy="1080001"/>
          </a:xfrm>
        </p:spPr>
        <p:txBody>
          <a:bodyPr/>
          <a:lstStyle/>
          <a:p>
            <a:r>
              <a:rPr lang="pl-PL">
                <a:solidFill>
                  <a:srgbClr val="7030A0"/>
                </a:solidFill>
              </a:rPr>
              <a:t>Efekt zachęty </a:t>
            </a:r>
            <a:endParaRPr lang="pl-PL" dirty="0">
              <a:solidFill>
                <a:srgbClr val="7030A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0D4ACF-48BB-4408-B9A2-6BD9CCA1C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9" y="1979839"/>
            <a:ext cx="8640382" cy="5399998"/>
          </a:xfrm>
        </p:spPr>
        <p:txBody>
          <a:bodyPr vert="horz" lIns="0" tIns="0" rIns="0" bIns="0" rtlCol="0" anchor="t">
            <a:normAutofit/>
          </a:bodyPr>
          <a:lstStyle/>
          <a:p>
            <a:pPr marL="251460" indent="-251460"/>
            <a:r>
              <a:rPr lang="pl-PL">
                <a:latin typeface="Open Sans"/>
                <a:ea typeface="Open Sans"/>
                <a:cs typeface="Open Sans"/>
              </a:rPr>
              <a:t>Pomoc publiczna udzielana w oparciu o Rozporządzenie Komisji (UE) nr 651/2014 </a:t>
            </a:r>
            <a:r>
              <a:rPr lang="pl-PL" b="1">
                <a:latin typeface="Open Sans"/>
                <a:ea typeface="Open Sans"/>
                <a:cs typeface="Open Sans"/>
              </a:rPr>
              <a:t>MUSI SPEŁNIAĆ EFEKT ZACHĘTY (ARTYKUŁ 6)</a:t>
            </a:r>
            <a:endParaRPr lang="pl-PL">
              <a:latin typeface="Open Sans"/>
              <a:ea typeface="Open Sans"/>
              <a:cs typeface="Open Sans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>
                <a:solidFill>
                  <a:srgbClr val="0070C0"/>
                </a:solidFill>
              </a:rPr>
              <a:t>Pomoc wywołuje efekt zachęty, jeżeli beneficjent złożył do danego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>
                <a:solidFill>
                  <a:srgbClr val="0070C0"/>
                </a:solidFill>
              </a:rPr>
              <a:t>państwa członkowskiego pisemny wniosek o przyznanie pomocy przed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>
                <a:solidFill>
                  <a:srgbClr val="0070C0"/>
                </a:solidFill>
              </a:rPr>
              <a:t>rozpoczęciem prac nad projektem lub rozpoczęciem działalności</a:t>
            </a:r>
          </a:p>
          <a:p>
            <a:pPr marL="251460" indent="-251460"/>
            <a:endParaRPr lang="pl-PL"/>
          </a:p>
          <a:p>
            <a:pPr marL="251460" indent="-251460"/>
            <a:r>
              <a:rPr lang="pl-PL"/>
              <a:t>Ogłoszenie przetargu, które wiąże się z koniecznością podpisania umowy z wykonawcą, będzie stanowiło rozpoczęcie prac nad projektem. Aby efekt zachęty był spełniony, w warunkach przetargu należy zawrzeć zastrzeżenie, iż umowa zostanie zawarta pod warunkiem przyznania dofinansowania</a:t>
            </a:r>
          </a:p>
          <a:p>
            <a:pPr marL="251460" indent="-251460"/>
            <a:r>
              <a:rPr lang="pl-PL" b="1">
                <a:solidFill>
                  <a:srgbClr val="0070C0"/>
                </a:solidFill>
              </a:rPr>
              <a:t>Efekt zachęty musi być spełniony przed złożeniem wniosku uwzględniającego pomoc publiczną</a:t>
            </a:r>
          </a:p>
          <a:p>
            <a:pPr marL="251460" indent="-251460"/>
            <a:r>
              <a:rPr lang="pl-PL" b="1"/>
              <a:t>Uwaga: efekt zachęty nie dotyczy pomocy de minimis, Decyzji UOiG, art. 45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F342C8-9A63-4BE5-9710-3B4E28DF11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68831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dirty="0"/>
              <a:t>BENEFICJENT FUNDUSZOWY, BENEFICJENT POMOCOWY</a:t>
            </a:r>
            <a:r>
              <a:rPr lang="pl-PL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1997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96F990-24FC-4862-9399-84206C3D6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solidFill>
                  <a:schemeClr val="accent1"/>
                </a:solidFill>
              </a:rPr>
              <a:t>Beneficjent funduszowy, beneficjent pomocowy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DFDCD1-FEB6-45A9-B890-CF00BC3BF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>
                <a:latin typeface="+mn-lt"/>
              </a:rPr>
              <a:t>Należy rozróżniać beneficjenta w rozumieniu regulacji funduszowych oraz beneficjenta w rozumieniu regulacji z zakresu pomocy publicznej/pomocy de minimis </a:t>
            </a:r>
          </a:p>
          <a:p>
            <a:r>
              <a:rPr lang="pl-PL">
                <a:latin typeface="+mn-lt"/>
              </a:rPr>
              <a:t>Beneficjent funduszowy to podmiot, który jest uprawniony do aplikowania o środki w ramach EFRR i FST</a:t>
            </a:r>
          </a:p>
          <a:p>
            <a:r>
              <a:rPr lang="pl-PL">
                <a:latin typeface="+mn-lt"/>
              </a:rPr>
              <a:t>Beneficjent pomocy publicznej i/lub pomocy de minimis to podmiot, który ze wsparcia ze środków unijnych czerpie bezpośrednio korzyści. Beneficjent funduszowy może być jednocześnie beneficjentem pomocy, ale nie musi, przykład: Gmina aplikuje o środki na budowę PSZOK, który obsługuje jej spółka komunalna –&gt; beneficjent funduszowy = Gmina, beneficjent pomocowy = spółka komunalna</a:t>
            </a:r>
          </a:p>
          <a:p>
            <a:r>
              <a:rPr lang="pl-PL" b="1">
                <a:solidFill>
                  <a:srgbClr val="00B050"/>
                </a:solidFill>
                <a:latin typeface="+mn-lt"/>
              </a:rPr>
              <a:t>W przypadku projektu partnerskiego pomoc publiczna może być udzielona partnerowi wiodącemu oraz również partnerom, jeśli są oni odpowiedzialni za zadanie w projekcie i mają przypisane konkretne wydatki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CDFC9EC-2324-4AA8-B6A7-ACF705934A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39293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2313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Punkty selektywnej zbiórki odpadów komunalnych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/>
              <a:t>Budowa i eksploatacja PSZOK związana jest z prowadzeniem działalności gospodarczej w rozumieniu prawa UE na rynku gospodarki odpadami, w zakresie której istniej konkurencja, także z udziałem podmiotów zagranicznych. </a:t>
            </a:r>
            <a:r>
              <a:rPr lang="pl-PL" b="1">
                <a:solidFill>
                  <a:srgbClr val="0070C0"/>
                </a:solidFill>
              </a:rPr>
              <a:t>Należy zatem uznać, że w inwestycjach w </a:t>
            </a:r>
            <a:r>
              <a:rPr lang="pl-PL" b="1" err="1">
                <a:solidFill>
                  <a:srgbClr val="0070C0"/>
                </a:solidFill>
              </a:rPr>
              <a:t>PSZOKi</a:t>
            </a:r>
            <a:r>
              <a:rPr lang="pl-PL" b="1">
                <a:solidFill>
                  <a:srgbClr val="0070C0"/>
                </a:solidFill>
              </a:rPr>
              <a:t> może występować pomoc publiczna</a:t>
            </a:r>
          </a:p>
          <a:p>
            <a:r>
              <a:rPr lang="pl-PL" b="1">
                <a:solidFill>
                  <a:srgbClr val="0070C0"/>
                </a:solidFill>
              </a:rPr>
              <a:t> </a:t>
            </a:r>
            <a:r>
              <a:rPr lang="pl-PL"/>
              <a:t>Poniżej fragment stanowiska UOKiK:	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2024-12-09</a:t>
            </a:fld>
            <a:endParaRPr lang="pl-PL"/>
          </a:p>
        </p:txBody>
      </p:sp>
      <p:pic>
        <p:nvPicPr>
          <p:cNvPr id="13" name="Obraz 8">
            <a:extLst>
              <a:ext uri="{FF2B5EF4-FFF2-40B4-BE49-F238E27FC236}">
                <a16:creationId xmlns:a16="http://schemas.microsoft.com/office/drawing/2014/main" id="{BA9150A8-87C2-41F9-BCE7-69B1BB132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863" y="3923853"/>
            <a:ext cx="770572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E8230519-669D-464F-A752-84F2E2361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3" idx="3"/>
          </p:cNvCxnSpPr>
          <p:nvPr/>
        </p:nvCxnSpPr>
        <p:spPr>
          <a:xfrm flipV="1">
            <a:off x="1527176" y="4265165"/>
            <a:ext cx="7364412" cy="8890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B6035A10-567B-4C4D-8F82-EAB30AE87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V="1">
            <a:off x="1185863" y="4535040"/>
            <a:ext cx="4660900" cy="65088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7" name="Obraz 1">
            <a:extLst>
              <a:ext uri="{FF2B5EF4-FFF2-40B4-BE49-F238E27FC236}">
                <a16:creationId xmlns:a16="http://schemas.microsoft.com/office/drawing/2014/main" id="{5FA1DD4C-0F25-41FE-ACAF-27977D958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863" y="4931244"/>
            <a:ext cx="7904162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Łącznik prosty 17">
            <a:extLst>
              <a:ext uri="{FF2B5EF4-FFF2-40B4-BE49-F238E27FC236}">
                <a16:creationId xmlns:a16="http://schemas.microsoft.com/office/drawing/2014/main" id="{5CC72A11-DF96-40FF-A1F8-2BED1221D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V="1">
            <a:off x="6448425" y="5102694"/>
            <a:ext cx="2519363" cy="71438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6D52473C-C3A3-47CF-BBA9-99C92825A6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V="1">
            <a:off x="1185863" y="5345582"/>
            <a:ext cx="7781925" cy="144462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8B3817D1-2FDF-44F0-8132-DFEF37500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7" idx="1"/>
          </p:cNvCxnSpPr>
          <p:nvPr/>
        </p:nvCxnSpPr>
        <p:spPr>
          <a:xfrm flipV="1">
            <a:off x="1185863" y="5578944"/>
            <a:ext cx="7781925" cy="161925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93578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/>
              <a:t>POZIOMY POMOCY PUBLICZNEJ POMOCY DE MINIMIS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081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A5D862-8BAC-46B9-B686-82265D877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>
                <a:solidFill>
                  <a:schemeClr val="accent1"/>
                </a:solidFill>
              </a:rPr>
              <a:t>Poziomy pomocy publicznej / pomocy de minimis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3F2D2E-E7B9-4016-861D-12138918E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>
                <a:latin typeface="+mn-lt"/>
              </a:rPr>
              <a:t>Pomoc publiczna w ramach Rozporządzenia Komisji nr 651/2014 = pomoc na poziomie właściciela infrastruktury. </a:t>
            </a:r>
          </a:p>
          <a:p>
            <a:r>
              <a:rPr lang="pl-PL">
                <a:latin typeface="+mn-lt"/>
              </a:rPr>
              <a:t>Pomoc musi być przejrzysta, za jaką można uznać wyłącznie pomoc przyznawaną na poziomie właściciela/inwestora infrastruktury. Jej dalsze przetransferowywanie na kolejne poziomy, tzn. poziom operatora i użytkowników końcowych może nie mieć charakteru przejrzystego. </a:t>
            </a:r>
          </a:p>
          <a:p>
            <a:r>
              <a:rPr lang="pl-PL">
                <a:latin typeface="+mn-lt"/>
              </a:rPr>
              <a:t>Aby wykluczyć występowanie pomocy publicznej na poziomie operatora, udostępnienie/przekazanie infrastruktury musi nastąpić po cenie rynkowej.</a:t>
            </a:r>
          </a:p>
          <a:p>
            <a:r>
              <a:rPr lang="pl-PL">
                <a:latin typeface="+mn-lt"/>
              </a:rPr>
              <a:t>Ograniczenie udzielenia pomocy publicznej przez beneficjenta na kolejnych poziomach wynika z brzmienia definicji tego podmiotu zawartej w art. 2 pkt 9 rozporządzenia Parlamentu Europejskiego i Rady (UE) 2021/1060 – NIE DOTYCZY TO POMOCY DE MINIS.</a:t>
            </a:r>
          </a:p>
          <a:p>
            <a:pPr marL="0" indent="0">
              <a:buNone/>
            </a:pPr>
            <a:endParaRPr lang="pl-PL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57372B2-2E44-4794-88A6-C709124625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29565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41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50856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solidFill>
                  <a:srgbClr val="7030A0"/>
                </a:solidFill>
                <a:latin typeface="Open Sans"/>
                <a:ea typeface="Open Sans"/>
                <a:cs typeface="Open Sans"/>
              </a:rPr>
              <a:t>KOSZTY POŚREDNIE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5683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6C43-F319-6B1A-B5E7-071CDEA94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Open Sans"/>
                <a:ea typeface="Open Sans"/>
                <a:cs typeface="Open Sans"/>
              </a:rPr>
              <a:t>Koszty pośrednie 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A34FE-6E07-53CA-F892-D3A6B43BD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184376"/>
          </a:xfrm>
        </p:spPr>
        <p:txBody>
          <a:bodyPr>
            <a:normAutofit/>
          </a:bodyPr>
          <a:lstStyle/>
          <a:p>
            <a:pPr lvl="0">
              <a:buClr>
                <a:srgbClr val="003399"/>
              </a:buClr>
            </a:pPr>
            <a:r>
              <a:rPr lang="pl-PL"/>
              <a:t>Jeśli w projekcie wystąpi pomoc publiczna/pomoc de minimis (wydatki wskazane w polu E.3.1) = koszty pośrednie powinny być objęte pomocą de minimis, do dostępnego limitu;</a:t>
            </a:r>
          </a:p>
          <a:p>
            <a:pPr lvl="0">
              <a:buClr>
                <a:srgbClr val="003399"/>
              </a:buClr>
            </a:pPr>
            <a:r>
              <a:rPr lang="pl-PL" b="1"/>
              <a:t>Jeśli wnioskodawcą jest JST: </a:t>
            </a:r>
            <a:r>
              <a:rPr lang="pl-PL"/>
              <a:t>Gmina/Miasto prowadzi działalność gospodarczą za pośrednictwem swojego urzędu, dlatego pomoc de minimis na dofinansowanie kosztów pośrednich będzie sprawozdawana na Urząd Gminy/Miasta.</a:t>
            </a:r>
          </a:p>
          <a:p>
            <a:pPr lvl="0">
              <a:buClr>
                <a:srgbClr val="003399"/>
              </a:buClr>
            </a:pPr>
            <a:r>
              <a:rPr lang="pl-PL" b="1">
                <a:solidFill>
                  <a:srgbClr val="0070C0"/>
                </a:solidFill>
              </a:rPr>
              <a:t>W przypadku, gdy w projekcie występuje pomoc publiczna w oparciu o Decyzję UOiG, koszty pośrednie przysługują jedynie organizatorowi jako wnioskodawcy</a:t>
            </a:r>
            <a:r>
              <a:rPr lang="pl-PL"/>
              <a:t>.</a:t>
            </a:r>
          </a:p>
          <a:p>
            <a:pPr lvl="0">
              <a:buClr>
                <a:srgbClr val="003399"/>
              </a:buClr>
            </a:pPr>
            <a:endParaRPr lang="pl-PL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8D2A9B-EB2F-4CC1-B35B-42BF3AD797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43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37715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6C43-F319-6B1A-B5E7-071CDEA94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Open Sans"/>
                <a:ea typeface="Open Sans"/>
                <a:cs typeface="Open Sans"/>
              </a:rPr>
              <a:t>Koszty pośrednie</a:t>
            </a:r>
            <a:r>
              <a:rPr lang="pl-PL" dirty="0">
                <a:solidFill>
                  <a:srgbClr val="7030A0"/>
                </a:solidFill>
                <a:latin typeface="Open Sans"/>
                <a:ea typeface="Open Sans"/>
                <a:cs typeface="Open Sans"/>
              </a:rPr>
              <a:t> c.d.</a:t>
            </a:r>
            <a:r>
              <a:rPr lang="en-US" dirty="0">
                <a:solidFill>
                  <a:srgbClr val="7030A0"/>
                </a:solidFill>
                <a:latin typeface="Open Sans"/>
                <a:ea typeface="Open Sans"/>
                <a:cs typeface="Open Sans"/>
              </a:rPr>
              <a:t> 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A34FE-6E07-53CA-F892-D3A6B43BD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184376"/>
          </a:xfrm>
        </p:spPr>
        <p:txBody>
          <a:bodyPr vert="horz" lIns="0" tIns="0" rIns="0" bIns="0" rtlCol="0" anchor="t">
            <a:normAutofit fontScale="85000" lnSpcReduction="10000"/>
          </a:bodyPr>
          <a:lstStyle/>
          <a:p>
            <a:pPr marL="251460" lvl="0" indent="-251460">
              <a:buClr>
                <a:srgbClr val="003399"/>
              </a:buClr>
            </a:pPr>
            <a:r>
              <a:rPr lang="pl-PL" dirty="0"/>
              <a:t>Projekt z częściową pomocą = jedna z poniższych opcji:</a:t>
            </a:r>
          </a:p>
          <a:p>
            <a:pPr marL="755650" lvl="1" indent="-251460">
              <a:buClr>
                <a:srgbClr val="003399"/>
              </a:buClr>
            </a:pPr>
            <a:r>
              <a:rPr lang="pl-PL" dirty="0">
                <a:latin typeface="Open Sans"/>
                <a:ea typeface="Open Sans"/>
                <a:cs typeface="Open Sans"/>
              </a:rPr>
              <a:t>przypisanie pomocy de minimis do wielkości dofinansowania kosztów pośrednich, do posiadanego limitem - w takim wypadku w polu E.3.2. Stawki ryczałtowe - Koszty pośrednie, pozycja Dofinansowanie należy wpisać taką wielkość dofinansowania, która będzie zgodna posiadanym limitem. Należy jednak pamiętać, że nie może to być więcej jak 85% kwalifikowanych kosztów pośrednich;</a:t>
            </a:r>
          </a:p>
          <a:p>
            <a:pPr marL="755650" lvl="1" indent="-251460">
              <a:buClr>
                <a:srgbClr val="003399"/>
              </a:buClr>
            </a:pPr>
            <a:r>
              <a:rPr lang="pl-PL" dirty="0">
                <a:latin typeface="Open Sans"/>
                <a:ea typeface="Open Sans"/>
                <a:cs typeface="Open Sans"/>
              </a:rPr>
              <a:t>ustalenie wielkości dofinansowania kosztów pośrednich, obejmujących jedynie cześć wydatków bezpośrednich nieobjętą pomocą = brak pomocy de minimis w kosztach pośrednich. UWAGA! Opis tej sytuacji (w tym wyliczenia) należy wskazać w polu E.1.2. Zadania w projekcie - koszty pośrednie lub A.4.2. Pomoc de minimis - wielkość tę ustala się w następujących sposób: sumaryczna wielkość kosztów kwalifikowanych dla wydatków </a:t>
            </a:r>
            <a:r>
              <a:rPr lang="pl-PL" b="1" dirty="0">
                <a:latin typeface="Open Sans"/>
                <a:ea typeface="Open Sans"/>
                <a:cs typeface="Open Sans"/>
              </a:rPr>
              <a:t>bez pomocy de minimis </a:t>
            </a:r>
            <a:r>
              <a:rPr lang="pl-PL" dirty="0">
                <a:latin typeface="Open Sans"/>
                <a:ea typeface="Open Sans"/>
                <a:cs typeface="Open Sans"/>
              </a:rPr>
              <a:t>(RAZY) 7% (stawka ryczałtowa dla kosztów pośrednich) = wielkość kwalifikowanych kosztów pośrednich, przypadających na część nie objętą pomocą; wynik tego działania należy przemnożyć przez maksymalne dofinansowanie (czyli 85%), </a:t>
            </a:r>
            <a:r>
              <a:rPr lang="pl-PL" b="1" dirty="0">
                <a:latin typeface="Open Sans"/>
                <a:ea typeface="Open Sans"/>
                <a:cs typeface="Open Sans"/>
              </a:rPr>
              <a:t>wówczas otrzymamy szukaną wartość, jaką należy wpisać do pola Dofinansowanie w części E.3.2. Stawki ryczałtowe - Koszty pośrednie</a:t>
            </a:r>
            <a:r>
              <a:rPr lang="pl-PL" dirty="0">
                <a:latin typeface="Open Sans"/>
                <a:ea typeface="Open Sans"/>
                <a:cs typeface="Open Sans"/>
              </a:rPr>
              <a:t>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8D2A9B-EB2F-4CC1-B35B-42BF3AD797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44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019655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819" y="5309043"/>
            <a:ext cx="7559675" cy="705572"/>
          </a:xfrm>
        </p:spPr>
        <p:txBody>
          <a:bodyPr>
            <a:normAutofit fontScale="90000"/>
          </a:bodyPr>
          <a:lstStyle/>
          <a:p>
            <a:br>
              <a:rPr lang="pl-PL"/>
            </a:br>
            <a:endParaRPr lang="pl-PL"/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8BD29868-21BA-4C85-B33B-626BEE339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9324" y="6423017"/>
            <a:ext cx="10602489" cy="1115542"/>
            <a:chOff x="153899" y="6417375"/>
            <a:chExt cx="10492198" cy="1192200"/>
          </a:xfrm>
        </p:grpSpPr>
        <p:pic>
          <p:nvPicPr>
            <p:cNvPr id="5" name="Obraz 4">
              <a:extLst>
                <a:ext uri="{FF2B5EF4-FFF2-40B4-BE49-F238E27FC236}">
                  <a16:creationId xmlns:a16="http://schemas.microsoft.com/office/drawing/2014/main" id="{FAD900B4-6AC2-439C-9392-70E3D642A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537F6D25-2268-4358-91E0-A28EC39741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D862AD94-BDDA-4CF3-A95F-5087D24FF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AD9431F5-949C-4612-8C8B-9445AFB72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10" name="Łącznik prosty 9">
              <a:extLst>
                <a:ext uri="{FF2B5EF4-FFF2-40B4-BE49-F238E27FC236}">
                  <a16:creationId xmlns:a16="http://schemas.microsoft.com/office/drawing/2014/main" id="{C6F945A1-2B76-4421-8CF3-F9DEA8CDEB79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CAB92654-8C0C-424B-8A93-129E6899865C}"/>
              </a:ext>
            </a:extLst>
          </p:cNvPr>
          <p:cNvSpPr txBox="1"/>
          <p:nvPr/>
        </p:nvSpPr>
        <p:spPr>
          <a:xfrm>
            <a:off x="3113658" y="620314"/>
            <a:ext cx="69847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/>
              <a:t>DZIĘKUJEMY ZA UWAGĘ</a:t>
            </a:r>
          </a:p>
          <a:p>
            <a:pPr algn="ctr"/>
            <a:endParaRPr lang="pl-PL" sz="2800"/>
          </a:p>
          <a:p>
            <a:pPr algn="ctr"/>
            <a:r>
              <a:rPr lang="pl-PL" sz="2800"/>
              <a:t>Patrycja Rojek</a:t>
            </a:r>
          </a:p>
          <a:p>
            <a:pPr algn="ctr"/>
            <a:r>
              <a:rPr lang="pl-PL" sz="2800"/>
              <a:t>Sandra Przylepa</a:t>
            </a:r>
          </a:p>
          <a:p>
            <a:pPr algn="ctr"/>
            <a:r>
              <a:rPr lang="pl-PL" sz="2800"/>
              <a:t>Grzegorz Barański</a:t>
            </a:r>
          </a:p>
          <a:p>
            <a:pPr algn="ctr"/>
            <a:endParaRPr lang="pl-PL" sz="2000"/>
          </a:p>
          <a:p>
            <a:pPr algn="ctr"/>
            <a:r>
              <a:rPr lang="pl-PL" sz="2400"/>
              <a:t>Referat oceny projektów 1</a:t>
            </a:r>
          </a:p>
          <a:p>
            <a:pPr algn="ctr"/>
            <a:r>
              <a:rPr lang="pl-PL" sz="2000"/>
              <a:t>Departament Europejskiego Funduszu Rozwoju Regionalnego</a:t>
            </a:r>
          </a:p>
          <a:p>
            <a:pPr algn="ctr"/>
            <a:r>
              <a:rPr lang="pl-PL" sz="2000"/>
              <a:t>Urząd Marszałkowski Województwa Śląskiego</a:t>
            </a:r>
          </a:p>
        </p:txBody>
      </p:sp>
    </p:spTree>
    <p:extLst>
      <p:ext uri="{BB962C8B-B14F-4D97-AF65-F5344CB8AC3E}">
        <p14:creationId xmlns:p14="http://schemas.microsoft.com/office/powerpoint/2010/main" val="3527076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Punkty selektywnej zbiórki odpadów komunalnych c.d.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2024-12-09</a:t>
            </a:fld>
            <a:endParaRPr lang="pl-PL"/>
          </a:p>
        </p:txBody>
      </p:sp>
      <p:pic>
        <p:nvPicPr>
          <p:cNvPr id="21" name="Obraz 2">
            <a:extLst>
              <a:ext uri="{FF2B5EF4-FFF2-40B4-BE49-F238E27FC236}">
                <a16:creationId xmlns:a16="http://schemas.microsoft.com/office/drawing/2014/main" id="{59F7F3A3-6B10-4357-8C89-11933E7C4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049" y="1979837"/>
            <a:ext cx="7269162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2" name="Łącznik prosty 21">
            <a:extLst>
              <a:ext uri="{FF2B5EF4-FFF2-40B4-BE49-F238E27FC236}">
                <a16:creationId xmlns:a16="http://schemas.microsoft.com/office/drawing/2014/main" id="{10656B6C-4A3C-4514-901B-B355779D9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endCxn id="21" idx="3"/>
          </p:cNvCxnSpPr>
          <p:nvPr/>
        </p:nvCxnSpPr>
        <p:spPr>
          <a:xfrm>
            <a:off x="2710011" y="4140424"/>
            <a:ext cx="6045200" cy="10795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Łącznik prosty 23">
            <a:extLst>
              <a:ext uri="{FF2B5EF4-FFF2-40B4-BE49-F238E27FC236}">
                <a16:creationId xmlns:a16="http://schemas.microsoft.com/office/drawing/2014/main" id="{389DC6C6-4319-4C4D-962C-4D8EEBA75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557486" y="5077049"/>
            <a:ext cx="7056438" cy="21590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Łącznik prosty 24">
            <a:extLst>
              <a:ext uri="{FF2B5EF4-FFF2-40B4-BE49-F238E27FC236}">
                <a16:creationId xmlns:a16="http://schemas.microsoft.com/office/drawing/2014/main" id="{A53B9139-BA30-416A-8A01-3DA1A5ECF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05861" y="5077049"/>
            <a:ext cx="1149350" cy="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74EB5CAB-5DE0-4618-A6DC-C2B293334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492399" y="5492974"/>
            <a:ext cx="2081212" cy="52388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Łącznik prosty 27">
            <a:extLst>
              <a:ext uri="{FF2B5EF4-FFF2-40B4-BE49-F238E27FC236}">
                <a16:creationId xmlns:a16="http://schemas.microsoft.com/office/drawing/2014/main" id="{4B232D26-789D-4DB3-84A4-0066AC4828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592411" y="5285012"/>
            <a:ext cx="7056438" cy="21590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Łącznik prosty 28">
            <a:extLst>
              <a:ext uri="{FF2B5EF4-FFF2-40B4-BE49-F238E27FC236}">
                <a16:creationId xmlns:a16="http://schemas.microsoft.com/office/drawing/2014/main" id="{62DB88B7-BA73-4AA4-AD66-9A344E358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936602" y="4325995"/>
            <a:ext cx="6045200" cy="10795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667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Punkty selektywnej zbiórki odpadów komunalnych c.d. 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/>
              <a:t>Kwestia wpływu na konkurencję i wymianę handlową</a:t>
            </a:r>
          </a:p>
          <a:p>
            <a:pPr marL="0" indent="0">
              <a:buNone/>
            </a:pPr>
            <a:endParaRPr lang="pl-PL"/>
          </a:p>
        </p:txBody>
      </p:sp>
      <p:pic>
        <p:nvPicPr>
          <p:cNvPr id="13" name="Obraz 1">
            <a:extLst>
              <a:ext uri="{FF2B5EF4-FFF2-40B4-BE49-F238E27FC236}">
                <a16:creationId xmlns:a16="http://schemas.microsoft.com/office/drawing/2014/main" id="{BB3413D0-8BC2-464D-89C1-B94D07F02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9482" y="2771725"/>
            <a:ext cx="7916862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Łącznik prosty 13">
            <a:extLst>
              <a:ext uri="{FF2B5EF4-FFF2-40B4-BE49-F238E27FC236}">
                <a16:creationId xmlns:a16="http://schemas.microsoft.com/office/drawing/2014/main" id="{F431D84D-C86D-4ADF-950C-25BA5C6D7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endCxn id="13" idx="3"/>
          </p:cNvCxnSpPr>
          <p:nvPr/>
        </p:nvCxnSpPr>
        <p:spPr>
          <a:xfrm>
            <a:off x="3291607" y="3905200"/>
            <a:ext cx="6154737" cy="12700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Łącznik prosty 14">
            <a:extLst>
              <a:ext uri="{FF2B5EF4-FFF2-40B4-BE49-F238E27FC236}">
                <a16:creationId xmlns:a16="http://schemas.microsoft.com/office/drawing/2014/main" id="{6A9CCA8B-AFFB-4DBD-9278-1B6C3DA04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1670769" y="4032200"/>
            <a:ext cx="865188" cy="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788DCB6C-3EE1-4B8A-9A52-E0D4D0663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957019" y="4121100"/>
            <a:ext cx="3382963" cy="7143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Łącznik prosty 16">
            <a:extLst>
              <a:ext uri="{FF2B5EF4-FFF2-40B4-BE49-F238E27FC236}">
                <a16:creationId xmlns:a16="http://schemas.microsoft.com/office/drawing/2014/main" id="{27FD7480-73E7-43CC-8852-EE2170A4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529482" y="4337000"/>
            <a:ext cx="7810500" cy="71437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Łącznik prosty 17">
            <a:extLst>
              <a:ext uri="{FF2B5EF4-FFF2-40B4-BE49-F238E27FC236}">
                <a16:creationId xmlns:a16="http://schemas.microsoft.com/office/drawing/2014/main" id="{9D84BED0-6228-41CE-A765-E511BE16F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529482" y="4544962"/>
            <a:ext cx="7810500" cy="80963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2219C65C-5C5D-40B6-8EF4-97EF1EFE6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529482" y="4697362"/>
            <a:ext cx="4354512" cy="144463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Łącznik prosty 19">
            <a:extLst>
              <a:ext uri="{FF2B5EF4-FFF2-40B4-BE49-F238E27FC236}">
                <a16:creationId xmlns:a16="http://schemas.microsoft.com/office/drawing/2014/main" id="{C6AE7095-F318-40E0-8533-7FD995B18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425207" y="5016450"/>
            <a:ext cx="3905250" cy="76200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D326BB03-4482-484E-93C2-4C6439089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529482" y="5129162"/>
            <a:ext cx="6875462" cy="163513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9130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Punkty selektywnej zbiórki odpadów komunalnych c.d.  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1700" b="1">
                <a:solidFill>
                  <a:srgbClr val="0070C0"/>
                </a:solidFill>
              </a:rPr>
              <a:t>Kryteria Altmark (wyrok w sprawie C-280/00 Altmark Trans)</a:t>
            </a:r>
          </a:p>
          <a:p>
            <a:pPr marL="0" indent="0">
              <a:buNone/>
            </a:pPr>
            <a:r>
              <a:rPr lang="pl-PL" sz="1700"/>
              <a:t>Zgodnie z pkt 70 ww. Zawiadomienia, </a:t>
            </a:r>
            <a:r>
              <a:rPr lang="pl-PL" sz="1700" b="1"/>
              <a:t>rekompensaty</a:t>
            </a:r>
            <a:r>
              <a:rPr lang="pl-PL" sz="1700"/>
              <a:t> z tytułu świadczenia usług publicznych nie stanowią pomocy państwa w rozumieniu art.107 ust. 1 TFUE z uwagi na </a:t>
            </a:r>
            <a:r>
              <a:rPr lang="pl-PL" sz="1700" b="1"/>
              <a:t>brak korzyści </a:t>
            </a:r>
            <a:r>
              <a:rPr lang="pl-PL" sz="1700"/>
              <a:t>dla przedsiębiorstwa jedynie w przypadku łącznego spełniania czterech kryteriów:</a:t>
            </a:r>
          </a:p>
          <a:p>
            <a:pPr marL="0" indent="0">
              <a:buNone/>
            </a:pPr>
            <a:r>
              <a:rPr lang="pl-PL" sz="1700"/>
              <a:t>1. przedsiębiorstwo będące beneficjentem powinno być rzeczywiście obciążone wykonaniem zobowiązań do świadczenia usług publicznych i zobowiązania te powinny być jasno określone</a:t>
            </a:r>
          </a:p>
          <a:p>
            <a:pPr marL="0" indent="0">
              <a:buNone/>
            </a:pPr>
            <a:r>
              <a:rPr lang="pl-PL" sz="1700"/>
              <a:t>2. parametry, na których podstawie obliczona jest rekompensata, muszą być wcześniej ustalone w obiektywny i przejrzysty sposób, tak aby nie powodowała ona powstania dodatkowej korzyści ekonomicznej</a:t>
            </a:r>
          </a:p>
          <a:p>
            <a:pPr marL="0" indent="0">
              <a:buNone/>
            </a:pPr>
            <a:endParaRPr lang="pl-PL" sz="170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2024-12-09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9707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Punkty selektywnej zbiórki odpadów komunalnych c.d.    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1700" b="1">
                <a:solidFill>
                  <a:srgbClr val="0070C0"/>
                </a:solidFill>
              </a:rPr>
              <a:t>Kryteria Altmark (wyrok w sprawie C-280/00 Altmark Trans)</a:t>
            </a:r>
          </a:p>
          <a:p>
            <a:pPr marL="0" indent="0">
              <a:buNone/>
            </a:pPr>
            <a:r>
              <a:rPr lang="pl-PL" sz="1700"/>
              <a:t>3. </a:t>
            </a:r>
            <a:r>
              <a:rPr lang="pl-PL" sz="1700" b="1" u="sng"/>
              <a:t>rekompensata nie może przekraczać kwoty niezbędnej do pokrycia kosztów poniesionych w celu wykonania usług publicznych</a:t>
            </a:r>
            <a:r>
              <a:rPr lang="pl-PL" sz="1700"/>
              <a:t>, przy uwzględnieniu związanych z nimi przychodów oraz rozsądnego zysku </a:t>
            </a:r>
          </a:p>
          <a:p>
            <a:pPr marL="0" indent="0">
              <a:buNone/>
            </a:pPr>
            <a:r>
              <a:rPr lang="pl-PL" sz="1700"/>
              <a:t>4. jeżeli </a:t>
            </a:r>
            <a:r>
              <a:rPr lang="pl-PL" sz="1700" b="1" u="sng"/>
              <a:t>wybór przedsiębiorstwa</a:t>
            </a:r>
            <a:r>
              <a:rPr lang="pl-PL" sz="1700"/>
              <a:t>, któremu ma zostać powierzone wykonywanie zobowiązań do świadczenia usług publicznych, nie został w danym przypadku dokonany </a:t>
            </a:r>
            <a:r>
              <a:rPr lang="pl-PL" sz="1700" b="1"/>
              <a:t>w ramach procedury udzielania zamówień publicznych</a:t>
            </a:r>
            <a:r>
              <a:rPr lang="pl-PL" sz="1700"/>
              <a:t>, pozwalającej na wyłonienie kandydata zdolnego do świadczenia tych usług </a:t>
            </a:r>
            <a:r>
              <a:rPr lang="pl-PL" sz="1700" b="1"/>
              <a:t>po najniższym koszcie dla społeczności</a:t>
            </a:r>
            <a:r>
              <a:rPr lang="pl-PL" sz="1700"/>
              <a:t>, poziom koniecznej rekompensaty powinien zostać ustalony na podstawie </a:t>
            </a:r>
            <a:r>
              <a:rPr lang="pl-PL" sz="1700" b="1"/>
              <a:t>analizy kosztów, jakie przeciętne przedsiębiorstwo, prawidłowo zarządzane i wyposażone w środki odpowiednie do tego, by móc uczynić zadość wymogom stawianym usługom publicznym, poniosłoby na wykonanie takich zobowiązań, przy uwzględnieniu związanych z nimi przychodów oraz rozsądnego zysku osiąganego przy wypełnianiu tych zobowiązań</a:t>
            </a:r>
            <a:r>
              <a:rPr lang="pl-PL" sz="1700"/>
              <a:t>.</a:t>
            </a:r>
          </a:p>
          <a:p>
            <a:pPr marL="0" indent="0">
              <a:buNone/>
            </a:pPr>
            <a:endParaRPr lang="pl-PL" sz="170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2024-12-09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7462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2520924"/>
          </a:xfrm>
        </p:spPr>
        <p:txBody>
          <a:bodyPr anchor="ctr"/>
          <a:lstStyle/>
          <a:p>
            <a:pPr algn="ctr"/>
            <a:r>
              <a:rPr lang="pl-PL" dirty="0">
                <a:solidFill>
                  <a:srgbClr val="7030A0"/>
                </a:solidFill>
              </a:rPr>
              <a:t>Odnawialne źródła energii - </a:t>
            </a:r>
            <a:br>
              <a:rPr lang="pl-PL" dirty="0">
                <a:solidFill>
                  <a:srgbClr val="7030A0"/>
                </a:solidFill>
              </a:rPr>
            </a:br>
            <a:r>
              <a:rPr lang="pl-PL" dirty="0">
                <a:solidFill>
                  <a:srgbClr val="7030A0"/>
                </a:solidFill>
              </a:rPr>
              <a:t>panele fotowoltaiczne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2024-12-09</a:t>
            </a:fld>
            <a:endParaRPr lang="pl-PL"/>
          </a:p>
        </p:txBody>
      </p:sp>
      <p:pic>
        <p:nvPicPr>
          <p:cNvPr id="5" name="Obraz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75778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E32422732D4754B8A38F43DCA7E29FA" ma:contentTypeVersion="17" ma:contentTypeDescription="Utwórz nowy dokument." ma:contentTypeScope="" ma:versionID="5f91ce66cace763d4a560dc67d1dc54b">
  <xsd:schema xmlns:xsd="http://www.w3.org/2001/XMLSchema" xmlns:xs="http://www.w3.org/2001/XMLSchema" xmlns:p="http://schemas.microsoft.com/office/2006/metadata/properties" xmlns:ns2="f9fddaa2-5d50-496e-a787-7f0e5e10bc21" xmlns:ns3="d7a5b636-efbd-498d-8e03-8e36647a40b7" targetNamespace="http://schemas.microsoft.com/office/2006/metadata/properties" ma:root="true" ma:fieldsID="7fbe9fc19545aebd46325c6c7ae64f2a" ns2:_="" ns3:_="">
    <xsd:import namespace="f9fddaa2-5d50-496e-a787-7f0e5e10bc21"/>
    <xsd:import namespace="d7a5b636-efbd-498d-8e03-8e36647a40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fddaa2-5d50-496e-a787-7f0e5e10bc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Tagi obrazów" ma:readOnly="false" ma:fieldId="{5cf76f15-5ced-4ddc-b409-7134ff3c332f}" ma:taxonomyMulti="true" ma:sspId="54914f52-495d-4bb6-95e8-b9da89695b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a5b636-efbd-498d-8e03-8e36647a40b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aa1202c-0176-4fa6-92b7-ee75c8913657}" ma:internalName="TaxCatchAll" ma:showField="CatchAllData" ma:web="d7a5b636-efbd-498d-8e03-8e36647a40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9fddaa2-5d50-496e-a787-7f0e5e10bc21">
      <Terms xmlns="http://schemas.microsoft.com/office/infopath/2007/PartnerControls"/>
    </lcf76f155ced4ddcb4097134ff3c332f>
    <TaxCatchAll xmlns="d7a5b636-efbd-498d-8e03-8e36647a40b7" xsi:nil="true"/>
  </documentManagement>
</p:properties>
</file>

<file path=customXml/itemProps1.xml><?xml version="1.0" encoding="utf-8"?>
<ds:datastoreItem xmlns:ds="http://schemas.openxmlformats.org/officeDocument/2006/customXml" ds:itemID="{DA6AAA4A-2F80-4E6A-BD0A-84139BC8D4DA}"/>
</file>

<file path=customXml/itemProps2.xml><?xml version="1.0" encoding="utf-8"?>
<ds:datastoreItem xmlns:ds="http://schemas.openxmlformats.org/officeDocument/2006/customXml" ds:itemID="{EEAE707B-CAB2-4EF2-9059-DA173A9CEE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734B14-AD9C-4F5D-B1E5-B1777D81BF07}">
  <ds:schemaRefs>
    <ds:schemaRef ds:uri="http://schemas.microsoft.com/office/2006/metadata/properties"/>
    <ds:schemaRef ds:uri="9ebde75c-c695-442a-80d4-61b034fbba8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6852e5d6-3164-4114-9510-1696955387a4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3962</Words>
  <Application>Microsoft Office PowerPoint</Application>
  <PresentationFormat>Niestandardowy</PresentationFormat>
  <Paragraphs>269</Paragraphs>
  <Slides>45</Slides>
  <Notes>12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45</vt:i4>
      </vt:variant>
    </vt:vector>
  </HeadingPairs>
  <TitlesOfParts>
    <vt:vector size="50" baseType="lpstr">
      <vt:lpstr>Arial</vt:lpstr>
      <vt:lpstr>Calibri</vt:lpstr>
      <vt:lpstr>Open Sans</vt:lpstr>
      <vt:lpstr>Symbol</vt:lpstr>
      <vt:lpstr>Motyw pakietu Office</vt:lpstr>
      <vt:lpstr>Pomoc publiczna  w gospodarce odpadami</vt:lpstr>
      <vt:lpstr>PRZESŁANKI WYSTĄPIENIA POMOCY PUBLICZNEJ – TEST POMOCY PUBLICZNEJ</vt:lpstr>
      <vt:lpstr>Punkty selektywnej zbiórki  odpadów komunalnych </vt:lpstr>
      <vt:lpstr>Punkty selektywnej zbiórki odpadów komunalnych </vt:lpstr>
      <vt:lpstr>Punkty selektywnej zbiórki odpadów komunalnych c.d. </vt:lpstr>
      <vt:lpstr>Punkty selektywnej zbiórki odpadów komunalnych c.d.  </vt:lpstr>
      <vt:lpstr>Punkty selektywnej zbiórki odpadów komunalnych c.d.   </vt:lpstr>
      <vt:lpstr>Punkty selektywnej zbiórki odpadów komunalnych c.d.    </vt:lpstr>
      <vt:lpstr>Odnawialne źródła energii -  panele fotowoltaiczne</vt:lpstr>
      <vt:lpstr>Panele fotowoltaiczne</vt:lpstr>
      <vt:lpstr>Kampania informacyjno-edukacyjna kształtująca świadomość ekologiczną</vt:lpstr>
      <vt:lpstr>Kampania informacyjno-edukacyjna</vt:lpstr>
      <vt:lpstr>PODSTAWY PRAWNE POMOCY PUBLICZNEJ/POMOCY DE MINIMIS W DZIAŁANIU 2.12</vt:lpstr>
      <vt:lpstr>MOŻLIWE PODSTAWY PRAWNE  UDZIELENIA POMOCY</vt:lpstr>
      <vt:lpstr>MOŻLIWE PODSTAWY PRAWNE UDZIELENIA POMOCY – C.D.</vt:lpstr>
      <vt:lpstr>MOŻLIWE PODSTAWY PRAWNE  UDZIELENIA POMOCY – C.D.</vt:lpstr>
      <vt:lpstr>MOŻLIWE PODSTAWY PRAWNE  UDZIELENIA POMOCY – C.D. </vt:lpstr>
      <vt:lpstr>Artykuł 56 Pomoc inwestycyjna na infrastrukturę lokalną</vt:lpstr>
      <vt:lpstr>Artykuł 56 Pomoc inwestycyjna na infrastrukturę lokalną </vt:lpstr>
      <vt:lpstr>DECYZJA UOIG</vt:lpstr>
      <vt:lpstr>DECYZJA UOIG c.d.</vt:lpstr>
      <vt:lpstr>DECYZJA UOIG c.d. </vt:lpstr>
      <vt:lpstr>DECYZJA UOIG c.d.  </vt:lpstr>
      <vt:lpstr>DECYZJA UOIG c.d.   </vt:lpstr>
      <vt:lpstr>DECYZJA UOIG c.d.    </vt:lpstr>
      <vt:lpstr>POMOC DE MINIMIS NA UOIG</vt:lpstr>
      <vt:lpstr>POMOC DE MINIMIS NA UOIG </vt:lpstr>
      <vt:lpstr>POMOC DE MINIMIS</vt:lpstr>
      <vt:lpstr>Art. 14 Regionalna pomoc inwestycyjna</vt:lpstr>
      <vt:lpstr>Art. 14 Regionalna pomoc inwestycyjna – c.d. </vt:lpstr>
      <vt:lpstr>Art. 41 Pomoc inwestycyjna na propagowanie energii ze źródeł odnawialnych, propagowanie wodoru odnawialnego i wysokosprawnej kogeneracji</vt:lpstr>
      <vt:lpstr>Art. 41 Pomoc inwestycyjna na propagowanie energii ze źródeł odnawialnych, propagowanie wodoru odnawialnego i wysokosprawnej kogeneracji - cd</vt:lpstr>
      <vt:lpstr>Art. 45 Pomoc inwestycyjna na remediację....</vt:lpstr>
      <vt:lpstr>Art. 47 Pomoc inwestycyjna na efektywne gospodarowanie zasobami i wspieranie przechodzenia na gospodarkę o obiegu zamkniętym</vt:lpstr>
      <vt:lpstr>Jakie dokumenty pomocowe dołączyć do wniosku?</vt:lpstr>
      <vt:lpstr>EFEKT ZACHĘTY</vt:lpstr>
      <vt:lpstr>Efekt zachęty </vt:lpstr>
      <vt:lpstr>BENEFICJENT FUNDUSZOWY, BENEFICJENT POMOCOWY </vt:lpstr>
      <vt:lpstr>Beneficjent funduszowy, beneficjent pomocowy</vt:lpstr>
      <vt:lpstr>POZIOMY POMOCY PUBLICZNEJ POMOCY DE MINIMIS</vt:lpstr>
      <vt:lpstr>Poziomy pomocy publicznej / pomocy de minimis</vt:lpstr>
      <vt:lpstr>KOSZTY POŚREDNIE</vt:lpstr>
      <vt:lpstr>Koszty pośrednie </vt:lpstr>
      <vt:lpstr>Koszty pośrednie c.d. 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Rojek Patrycja</cp:lastModifiedBy>
  <cp:revision>5</cp:revision>
  <dcterms:created xsi:type="dcterms:W3CDTF">2022-06-22T09:40:44Z</dcterms:created>
  <dcterms:modified xsi:type="dcterms:W3CDTF">2024-12-09T06:07:21Z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0x0101003E32422732D4754B8A38F43DCA7E29FA</vt:lpwstr>
  </property>
  <property fmtid="{D5CDD505-2E9C-101B-9397-08002B2CF9AE}" pid="3" name="MediaServiceImageTags">
    <vt:lpwstr/>
  </property>
</Properties>
</file>