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3"/>
  </p:notesMasterIdLst>
  <p:sldIdLst>
    <p:sldId id="257" r:id="rId6"/>
    <p:sldId id="261" r:id="rId7"/>
    <p:sldId id="260" r:id="rId8"/>
    <p:sldId id="273" r:id="rId9"/>
    <p:sldId id="275" r:id="rId10"/>
    <p:sldId id="274" r:id="rId11"/>
    <p:sldId id="277" r:id="rId12"/>
    <p:sldId id="283" r:id="rId13"/>
    <p:sldId id="281" r:id="rId14"/>
    <p:sldId id="286" r:id="rId15"/>
    <p:sldId id="288" r:id="rId16"/>
    <p:sldId id="276" r:id="rId17"/>
    <p:sldId id="287" r:id="rId18"/>
    <p:sldId id="282" r:id="rId19"/>
    <p:sldId id="285" r:id="rId20"/>
    <p:sldId id="290" r:id="rId21"/>
    <p:sldId id="284" r:id="rId22"/>
  </p:sldIdLst>
  <p:sldSz cx="7559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Ośka" initials="MO" lastIdx="2" clrIdx="0">
    <p:extLst>
      <p:ext uri="{19B8F6BF-5375-455C-9EA6-DF929625EA0E}">
        <p15:presenceInfo xmlns:p15="http://schemas.microsoft.com/office/powerpoint/2012/main" userId="40a559c3738c525c" providerId="Windows Live"/>
      </p:ext>
    </p:extLst>
  </p:cmAuthor>
  <p:cmAuthor id="2" name="UMWSL" initials="UMWSL" lastIdx="11" clrIdx="1">
    <p:extLst>
      <p:ext uri="{19B8F6BF-5375-455C-9EA6-DF929625EA0E}">
        <p15:presenceInfo xmlns:p15="http://schemas.microsoft.com/office/powerpoint/2012/main" userId="UMWSL" providerId="None"/>
      </p:ext>
    </p:extLst>
  </p:cmAuthor>
  <p:cmAuthor id="3" name="Kajzer Grzegorz" initials="KG" lastIdx="6" clrIdx="2">
    <p:extLst>
      <p:ext uri="{19B8F6BF-5375-455C-9EA6-DF929625EA0E}">
        <p15:presenceInfo xmlns:p15="http://schemas.microsoft.com/office/powerpoint/2012/main" userId="S-1-5-21-833596994-3496505273-2944068786-8086" providerId="AD"/>
      </p:ext>
    </p:extLst>
  </p:cmAuthor>
  <p:cmAuthor id="4" name="Anna Matejczuk-Rosa" initials="AM" lastIdx="6" clrIdx="3">
    <p:extLst>
      <p:ext uri="{19B8F6BF-5375-455C-9EA6-DF929625EA0E}">
        <p15:presenceInfo xmlns:p15="http://schemas.microsoft.com/office/powerpoint/2012/main" userId="4fc0c1dcdb28c1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D618"/>
    <a:srgbClr val="11306E"/>
    <a:srgbClr val="0B4EA2"/>
    <a:srgbClr val="A6D3FF"/>
    <a:srgbClr val="1961AC"/>
    <a:srgbClr val="3A4A73"/>
    <a:srgbClr val="1B69B2"/>
    <a:srgbClr val="9BD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11" autoAdjust="0"/>
  </p:normalViewPr>
  <p:slideViewPr>
    <p:cSldViewPr snapToGrid="0">
      <p:cViewPr varScale="1">
        <p:scale>
          <a:sx n="88" d="100"/>
          <a:sy n="88" d="100"/>
        </p:scale>
        <p:origin x="27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Arkusz_programu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5.6645311190125173E-3"/>
                  <c:y val="-2.92744163038675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AB-4EEA-95E9-990E67489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</c:strCache>
            </c:strRef>
          </c:cat>
          <c:val>
            <c:numRef>
              <c:f>Arkusz1!$B$2:$B$10</c:f>
              <c:numCache>
                <c:formatCode>0%</c:formatCode>
                <c:ptCount val="9"/>
                <c:pt idx="0">
                  <c:v>0.85</c:v>
                </c:pt>
                <c:pt idx="1">
                  <c:v>0.56000000000000005</c:v>
                </c:pt>
                <c:pt idx="2">
                  <c:v>0.62</c:v>
                </c:pt>
                <c:pt idx="3">
                  <c:v>0.98</c:v>
                </c:pt>
                <c:pt idx="4">
                  <c:v>0.41</c:v>
                </c:pt>
                <c:pt idx="5">
                  <c:v>0.55000000000000004</c:v>
                </c:pt>
                <c:pt idx="6">
                  <c:v>0.53</c:v>
                </c:pt>
                <c:pt idx="7">
                  <c:v>0.37</c:v>
                </c:pt>
                <c:pt idx="8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B-4EEA-95E9-990E6748971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rgbClr val="E7E6E6"/>
            </a:solidFill>
            <a:ln>
              <a:noFill/>
            </a:ln>
            <a:effectLst/>
          </c:spPr>
          <c:invertIfNegative val="0"/>
          <c:cat>
            <c:strRef>
              <c:f>Arkusz1!$A$2:$A$10</c:f>
              <c:strCache>
                <c:ptCount val="9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</c:strCache>
            </c:strRef>
          </c:cat>
          <c:val>
            <c:numRef>
              <c:f>Arkusz1!$C$2:$C$10</c:f>
              <c:numCache>
                <c:formatCode>0.00%</c:formatCode>
                <c:ptCount val="9"/>
                <c:pt idx="0">
                  <c:v>0.15000000000000002</c:v>
                </c:pt>
                <c:pt idx="1">
                  <c:v>0.43999999999999995</c:v>
                </c:pt>
                <c:pt idx="2">
                  <c:v>0.38</c:v>
                </c:pt>
                <c:pt idx="3">
                  <c:v>2.0000000000000018E-2</c:v>
                </c:pt>
                <c:pt idx="4">
                  <c:v>0.59000000000000008</c:v>
                </c:pt>
                <c:pt idx="5">
                  <c:v>0.44999999999999996</c:v>
                </c:pt>
                <c:pt idx="6">
                  <c:v>0.47</c:v>
                </c:pt>
                <c:pt idx="7">
                  <c:v>0.63</c:v>
                </c:pt>
                <c:pt idx="8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B-4EEA-95E9-990E67489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1618853615"/>
        <c:axId val="1618869839"/>
      </c:barChart>
      <c:catAx>
        <c:axId val="16188536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69839"/>
        <c:crosses val="autoZero"/>
        <c:auto val="1"/>
        <c:lblAlgn val="ctr"/>
        <c:lblOffset val="100"/>
        <c:noMultiLvlLbl val="0"/>
      </c:catAx>
      <c:valAx>
        <c:axId val="161886983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1885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55.svg"/><Relationship Id="rId1" Type="http://schemas.openxmlformats.org/officeDocument/2006/relationships/image" Target="../media/image42.png"/><Relationship Id="rId6" Type="http://schemas.openxmlformats.org/officeDocument/2006/relationships/image" Target="../media/image59.svg"/><Relationship Id="rId5" Type="http://schemas.openxmlformats.org/officeDocument/2006/relationships/image" Target="../media/image44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46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55.svg"/><Relationship Id="rId1" Type="http://schemas.openxmlformats.org/officeDocument/2006/relationships/image" Target="../media/image42.png"/><Relationship Id="rId6" Type="http://schemas.openxmlformats.org/officeDocument/2006/relationships/image" Target="../media/image59.svg"/><Relationship Id="rId5" Type="http://schemas.openxmlformats.org/officeDocument/2006/relationships/image" Target="../media/image44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6F439-096A-45B1-8307-BE7BE087A4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5B88B49-DF4B-496F-8B47-F10C6028BE58}">
      <dgm:prSet custT="1"/>
      <dgm:spPr>
        <a:solidFill>
          <a:srgbClr val="A6D3FF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Analiza danych i publikacji</a:t>
          </a:r>
        </a:p>
      </dgm:t>
    </dgm:pt>
    <dgm:pt modelId="{D691C9CE-00C7-4D48-BF21-A634512F4719}" type="parTrans" cxnId="{650A9D28-B7F2-4349-983E-6F5AB8CFDD07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ADE711-7CBF-4BDF-94D1-6836B27547EC}" type="sibTrans" cxnId="{650A9D28-B7F2-4349-983E-6F5AB8CFDD07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1E25CD-6654-4595-A734-E00219498EDB}">
      <dgm:prSet custT="1"/>
      <dgm:spPr>
        <a:solidFill>
          <a:srgbClr val="A6D3FF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Wywiady indywidualne i grupowe z przedstawicielami instytucji w Programie</a:t>
          </a:r>
        </a:p>
      </dgm:t>
    </dgm:pt>
    <dgm:pt modelId="{D7E3B641-DFF0-4951-8720-3E2FFF802AF0}" type="parTrans" cxnId="{01C57B31-A8A2-4891-A298-B27CA2409EA7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45493B3-1B64-4C8C-8C09-11BE630FFE26}" type="sibTrans" cxnId="{01C57B31-A8A2-4891-A298-B27CA2409EA7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5F0409-1522-4E99-9E96-0D4C5532B5D0}">
      <dgm:prSet custT="1"/>
      <dgm:spPr>
        <a:solidFill>
          <a:srgbClr val="A6D3FF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Wywiady pogłębione z realizatorami kluczowych projektów</a:t>
          </a:r>
        </a:p>
      </dgm:t>
    </dgm:pt>
    <dgm:pt modelId="{5656B700-943F-4127-8F3C-AEC13B01504A}" type="parTrans" cxnId="{8D8E7E0E-BE91-470A-8E83-0448FD89F0E3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46A9AF0-6CFD-466C-92F1-440CEB2BEC6C}" type="sibTrans" cxnId="{8D8E7E0E-BE91-470A-8E83-0448FD89F0E3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40BCFE-FD01-40EA-8909-9E9EA73357BE}">
      <dgm:prSet custT="1"/>
      <dgm:spPr>
        <a:solidFill>
          <a:srgbClr val="A6D3FF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Ankieta on-line samorządów i urzędów pracy</a:t>
          </a:r>
        </a:p>
      </dgm:t>
    </dgm:pt>
    <dgm:pt modelId="{A5825DE7-29A4-4290-947D-C534DA997546}" type="parTrans" cxnId="{03E310C1-4D3F-48A6-8861-48DB3C142AAC}">
      <dgm:prSet/>
      <dgm:spPr/>
      <dgm:t>
        <a:bodyPr/>
        <a:lstStyle/>
        <a:p>
          <a:endParaRPr lang="pl-PL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2832EF2-603E-4AF9-8571-712865191DF2}" type="sibTrans" cxnId="{03E310C1-4D3F-48A6-8861-48DB3C142AAC}">
      <dgm:prSet/>
      <dgm:spPr/>
      <dgm:t>
        <a:bodyPr/>
        <a:lstStyle/>
        <a:p>
          <a:endParaRPr lang="pl-PL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4AF7E1-49D5-47CC-98D2-9EFE6F2494B3}" type="pres">
      <dgm:prSet presAssocID="{6776F439-096A-45B1-8307-BE7BE087A4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62104F1-B1C3-4947-AF8C-F9E3990A8EFF}" type="pres">
      <dgm:prSet presAssocID="{35B88B49-DF4B-496F-8B47-F10C6028BE58}" presName="node" presStyleLbl="node1" presStyleIdx="0" presStyleCnt="4" custScaleY="1379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BF427B-41C8-4513-9AA1-425EB21B67AC}" type="pres">
      <dgm:prSet presAssocID="{57ADE711-7CBF-4BDF-94D1-6836B27547EC}" presName="sibTrans" presStyleCnt="0"/>
      <dgm:spPr/>
    </dgm:pt>
    <dgm:pt modelId="{5BCCDE8D-5DF6-4422-987C-1CB992B57581}" type="pres">
      <dgm:prSet presAssocID="{821E25CD-6654-4595-A734-E00219498EDB}" presName="node" presStyleLbl="node1" presStyleIdx="1" presStyleCnt="4" custScaleY="1379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4EC79B-652B-4E46-BC3B-62377CD57997}" type="pres">
      <dgm:prSet presAssocID="{C45493B3-1B64-4C8C-8C09-11BE630FFE26}" presName="sibTrans" presStyleCnt="0"/>
      <dgm:spPr/>
    </dgm:pt>
    <dgm:pt modelId="{D1573FA9-AFF9-4671-B628-208DEE52C005}" type="pres">
      <dgm:prSet presAssocID="{3E5F0409-1522-4E99-9E96-0D4C5532B5D0}" presName="node" presStyleLbl="node1" presStyleIdx="2" presStyleCnt="4" custScaleY="1379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8F86CA-84A9-436B-B79E-61CAF8DF3693}" type="pres">
      <dgm:prSet presAssocID="{A46A9AF0-6CFD-466C-92F1-440CEB2BEC6C}" presName="sibTrans" presStyleCnt="0"/>
      <dgm:spPr/>
    </dgm:pt>
    <dgm:pt modelId="{90900536-2CFB-4966-A3DD-9EE7DC66BA1D}" type="pres">
      <dgm:prSet presAssocID="{6E40BCFE-FD01-40EA-8909-9E9EA73357BE}" presName="node" presStyleLbl="node1" presStyleIdx="3" presStyleCnt="4" custScaleY="1379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1C57B31-A8A2-4891-A298-B27CA2409EA7}" srcId="{6776F439-096A-45B1-8307-BE7BE087A4CA}" destId="{821E25CD-6654-4595-A734-E00219498EDB}" srcOrd="1" destOrd="0" parTransId="{D7E3B641-DFF0-4951-8720-3E2FFF802AF0}" sibTransId="{C45493B3-1B64-4C8C-8C09-11BE630FFE26}"/>
    <dgm:cxn modelId="{8D8E7E0E-BE91-470A-8E83-0448FD89F0E3}" srcId="{6776F439-096A-45B1-8307-BE7BE087A4CA}" destId="{3E5F0409-1522-4E99-9E96-0D4C5532B5D0}" srcOrd="2" destOrd="0" parTransId="{5656B700-943F-4127-8F3C-AEC13B01504A}" sibTransId="{A46A9AF0-6CFD-466C-92F1-440CEB2BEC6C}"/>
    <dgm:cxn modelId="{1AF81837-5820-4459-A6A7-17358BA85569}" type="presOf" srcId="{6E40BCFE-FD01-40EA-8909-9E9EA73357BE}" destId="{90900536-2CFB-4966-A3DD-9EE7DC66BA1D}" srcOrd="0" destOrd="0" presId="urn:microsoft.com/office/officeart/2005/8/layout/default"/>
    <dgm:cxn modelId="{74FBD366-F0EB-4632-AEC7-E6B377C1CFE4}" type="presOf" srcId="{821E25CD-6654-4595-A734-E00219498EDB}" destId="{5BCCDE8D-5DF6-4422-987C-1CB992B57581}" srcOrd="0" destOrd="0" presId="urn:microsoft.com/office/officeart/2005/8/layout/default"/>
    <dgm:cxn modelId="{650A9D28-B7F2-4349-983E-6F5AB8CFDD07}" srcId="{6776F439-096A-45B1-8307-BE7BE087A4CA}" destId="{35B88B49-DF4B-496F-8B47-F10C6028BE58}" srcOrd="0" destOrd="0" parTransId="{D691C9CE-00C7-4D48-BF21-A634512F4719}" sibTransId="{57ADE711-7CBF-4BDF-94D1-6836B27547EC}"/>
    <dgm:cxn modelId="{D1ABB4EB-0333-4BE2-864C-7E01986DE74B}" type="presOf" srcId="{3E5F0409-1522-4E99-9E96-0D4C5532B5D0}" destId="{D1573FA9-AFF9-4671-B628-208DEE52C005}" srcOrd="0" destOrd="0" presId="urn:microsoft.com/office/officeart/2005/8/layout/default"/>
    <dgm:cxn modelId="{ADC4BF5F-E350-4E50-8392-65EDA9789ED0}" type="presOf" srcId="{35B88B49-DF4B-496F-8B47-F10C6028BE58}" destId="{E62104F1-B1C3-4947-AF8C-F9E3990A8EFF}" srcOrd="0" destOrd="0" presId="urn:microsoft.com/office/officeart/2005/8/layout/default"/>
    <dgm:cxn modelId="{03E310C1-4D3F-48A6-8861-48DB3C142AAC}" srcId="{6776F439-096A-45B1-8307-BE7BE087A4CA}" destId="{6E40BCFE-FD01-40EA-8909-9E9EA73357BE}" srcOrd="3" destOrd="0" parTransId="{A5825DE7-29A4-4290-947D-C534DA997546}" sibTransId="{E2832EF2-603E-4AF9-8571-712865191DF2}"/>
    <dgm:cxn modelId="{FBD8B484-AA53-4E22-8AAA-D4B8D3ED3073}" type="presOf" srcId="{6776F439-096A-45B1-8307-BE7BE087A4CA}" destId="{034AF7E1-49D5-47CC-98D2-9EFE6F2494B3}" srcOrd="0" destOrd="0" presId="urn:microsoft.com/office/officeart/2005/8/layout/default"/>
    <dgm:cxn modelId="{4FE422D7-503E-4A61-9EF1-F18689329506}" type="presParOf" srcId="{034AF7E1-49D5-47CC-98D2-9EFE6F2494B3}" destId="{E62104F1-B1C3-4947-AF8C-F9E3990A8EFF}" srcOrd="0" destOrd="0" presId="urn:microsoft.com/office/officeart/2005/8/layout/default"/>
    <dgm:cxn modelId="{A24F1C40-AC9E-4CC7-9537-9BCE06A74FE4}" type="presParOf" srcId="{034AF7E1-49D5-47CC-98D2-9EFE6F2494B3}" destId="{9CBF427B-41C8-4513-9AA1-425EB21B67AC}" srcOrd="1" destOrd="0" presId="urn:microsoft.com/office/officeart/2005/8/layout/default"/>
    <dgm:cxn modelId="{FB4A40FB-B457-44E9-AD3A-0F5C433893E6}" type="presParOf" srcId="{034AF7E1-49D5-47CC-98D2-9EFE6F2494B3}" destId="{5BCCDE8D-5DF6-4422-987C-1CB992B57581}" srcOrd="2" destOrd="0" presId="urn:microsoft.com/office/officeart/2005/8/layout/default"/>
    <dgm:cxn modelId="{F0DC31BF-ADF7-44AC-B970-F2ADC27A5F8E}" type="presParOf" srcId="{034AF7E1-49D5-47CC-98D2-9EFE6F2494B3}" destId="{AC4EC79B-652B-4E46-BC3B-62377CD57997}" srcOrd="3" destOrd="0" presId="urn:microsoft.com/office/officeart/2005/8/layout/default"/>
    <dgm:cxn modelId="{FA993F50-7200-447C-B5C1-1F5265A331D4}" type="presParOf" srcId="{034AF7E1-49D5-47CC-98D2-9EFE6F2494B3}" destId="{D1573FA9-AFF9-4671-B628-208DEE52C005}" srcOrd="4" destOrd="0" presId="urn:microsoft.com/office/officeart/2005/8/layout/default"/>
    <dgm:cxn modelId="{9C8EDFA8-CDF1-4944-AE18-704859782C6C}" type="presParOf" srcId="{034AF7E1-49D5-47CC-98D2-9EFE6F2494B3}" destId="{558F86CA-84A9-436B-B79E-61CAF8DF3693}" srcOrd="5" destOrd="0" presId="urn:microsoft.com/office/officeart/2005/8/layout/default"/>
    <dgm:cxn modelId="{DCD3D336-FA3B-4168-8020-710A493FE729}" type="presParOf" srcId="{034AF7E1-49D5-47CC-98D2-9EFE6F2494B3}" destId="{90900536-2CFB-4966-A3DD-9EE7DC66BA1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270618-B649-4594-A363-E357334D6C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98AB35E-C6F9-47F9-A422-33EC9C7C9345}">
      <dgm:prSet phldrT="[Tekst]" custT="1"/>
      <dgm:spPr>
        <a:solidFill>
          <a:srgbClr val="A6D3FF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l-PL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Wybuch </a:t>
          </a:r>
          <a:r>
            <a:rPr lang="pl-PL" sz="14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pełnoskalowej</a:t>
          </a:r>
          <a:r>
            <a:rPr lang="pl-PL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wojny na Ukrainie</a:t>
          </a:r>
        </a:p>
      </dgm:t>
    </dgm:pt>
    <dgm:pt modelId="{27B7162A-23E2-4C0C-97E7-2AF5F060DF98}" type="parTrans" cxnId="{92EB3132-8ECE-48EB-8573-EAFE992734A1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321EB-E09B-4FA4-8AAC-8294E3DB49B4}" type="sibTrans" cxnId="{92EB3132-8ECE-48EB-8573-EAFE992734A1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674C4-E6AB-4EAC-91BA-CBDF9FBFDF17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Gwałtowny wzrost inflacji  i jednoczesny spadek kursu EUR/PLN</a:t>
          </a:r>
        </a:p>
      </dgm:t>
    </dgm:pt>
    <dgm:pt modelId="{B4F1D584-EC16-4616-A1A2-F036F6CABD07}" type="parTrans" cxnId="{0330929F-65A0-4B33-9422-4A012874D8DC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9FFD4-27D1-4677-AE53-D113D8F54A60}" type="sibTrans" cxnId="{0330929F-65A0-4B33-9422-4A012874D8DC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65DC5-3F38-437E-9AD7-F8D7B73748D4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Zmiany legislacji w OZE, w tym rozliczeń energii z fotowoltaiki</a:t>
          </a:r>
        </a:p>
      </dgm:t>
    </dgm:pt>
    <dgm:pt modelId="{B4DB7D0E-7CDF-4674-ACDD-7DCF118FCBE3}" type="parTrans" cxnId="{486C0EDB-1052-46E8-B356-EEE8850449A2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5BA33A-5F02-4AB5-AA6E-AB124AFB88AD}" type="sibTrans" cxnId="{486C0EDB-1052-46E8-B356-EEE8850449A2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B9BC8-917D-4D94-AD54-F5A57D23EF89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Powódź w 09.2024</a:t>
          </a:r>
        </a:p>
      </dgm:t>
    </dgm:pt>
    <dgm:pt modelId="{1D8FBE35-41C3-4B4F-89F4-23149067462C}" type="parTrans" cxnId="{BB9C6965-F473-42F4-8881-94B5C62C38A9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B11C1A-2572-47BC-B50A-793B10C7B614}" type="sibTrans" cxnId="{BB9C6965-F473-42F4-8881-94B5C62C38A9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B978-11DC-4EC8-802B-CF1F293AE2B3}">
      <dgm:prSet phldrT="[Tekst]" custT="1"/>
      <dgm:spPr>
        <a:solidFill>
          <a:srgbClr val="A6D3FF"/>
        </a:solidFill>
        <a:ln w="38100">
          <a:noFill/>
        </a:ln>
      </dgm:spPr>
      <dgm:t>
        <a:bodyPr/>
        <a:lstStyle/>
        <a:p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Przyjęcie przez Parlament Europejski i Radę UE tzw. Dyrektywy Metanowej</a:t>
          </a:r>
        </a:p>
      </dgm:t>
    </dgm:pt>
    <dgm:pt modelId="{ADFBBFD7-0E47-4EAF-87B5-9A8AC5DD940E}" type="parTrans" cxnId="{3A78EAE9-1EA2-4C93-8F5C-4AD5EA54B87C}">
      <dgm:prSet/>
      <dgm:spPr/>
      <dgm:t>
        <a:bodyPr/>
        <a:lstStyle/>
        <a:p>
          <a:endParaRPr lang="pl-PL"/>
        </a:p>
      </dgm:t>
    </dgm:pt>
    <dgm:pt modelId="{876B6C0D-C3C9-4250-94F0-CEE4D4185FEA}" type="sibTrans" cxnId="{3A78EAE9-1EA2-4C93-8F5C-4AD5EA54B87C}">
      <dgm:prSet/>
      <dgm:spPr/>
      <dgm:t>
        <a:bodyPr/>
        <a:lstStyle/>
        <a:p>
          <a:endParaRPr lang="pl-PL"/>
        </a:p>
      </dgm:t>
    </dgm:pt>
    <dgm:pt modelId="{79C11FDB-E00E-4BCC-8D0D-21414D2C5683}">
      <dgm:prSet phldrT="[Tekst]" custT="1"/>
      <dgm:spPr>
        <a:solidFill>
          <a:srgbClr val="A6D3FF"/>
        </a:solidFill>
        <a:ln w="38100">
          <a:noFill/>
        </a:ln>
      </dgm:spPr>
      <dgm:t>
        <a:bodyPr/>
        <a:lstStyle/>
        <a:p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Aktualizacje dokumentów strategicznych wyznaczających cele w obszarze energii i klimatu</a:t>
          </a:r>
        </a:p>
      </dgm:t>
    </dgm:pt>
    <dgm:pt modelId="{08B8AC67-C855-4BD6-AD16-789D1D1C174D}" type="parTrans" cxnId="{750A6A7E-1A60-4E16-88FE-9CDA38EC457A}">
      <dgm:prSet/>
      <dgm:spPr/>
      <dgm:t>
        <a:bodyPr/>
        <a:lstStyle/>
        <a:p>
          <a:endParaRPr lang="pl-PL"/>
        </a:p>
      </dgm:t>
    </dgm:pt>
    <dgm:pt modelId="{50119A85-ED2E-4298-9529-98EEE2F914E4}" type="sibTrans" cxnId="{750A6A7E-1A60-4E16-88FE-9CDA38EC457A}">
      <dgm:prSet/>
      <dgm:spPr/>
      <dgm:t>
        <a:bodyPr/>
        <a:lstStyle/>
        <a:p>
          <a:endParaRPr lang="pl-PL"/>
        </a:p>
      </dgm:t>
    </dgm:pt>
    <dgm:pt modelId="{124DC624-1ED8-44DD-AB78-83D1F49D5221}" type="pres">
      <dgm:prSet presAssocID="{18270618-B649-4594-A363-E357334D6C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00DE2AC2-1BD9-4A07-A918-EE0DCE66104E}" type="pres">
      <dgm:prSet presAssocID="{18270618-B649-4594-A363-E357334D6CA4}" presName="Name1" presStyleCnt="0"/>
      <dgm:spPr/>
    </dgm:pt>
    <dgm:pt modelId="{586AF677-270B-48AE-8149-F942145CB1DD}" type="pres">
      <dgm:prSet presAssocID="{18270618-B649-4594-A363-E357334D6CA4}" presName="cycle" presStyleCnt="0"/>
      <dgm:spPr/>
    </dgm:pt>
    <dgm:pt modelId="{20368FEC-42BC-4395-81A5-A9B1916363D3}" type="pres">
      <dgm:prSet presAssocID="{18270618-B649-4594-A363-E357334D6CA4}" presName="srcNode" presStyleLbl="node1" presStyleIdx="0" presStyleCnt="6"/>
      <dgm:spPr/>
    </dgm:pt>
    <dgm:pt modelId="{FF000E6A-3FA2-4ED8-8663-560BAF1AC428}" type="pres">
      <dgm:prSet presAssocID="{18270618-B649-4594-A363-E357334D6CA4}" presName="conn" presStyleLbl="parChTrans1D2" presStyleIdx="0" presStyleCnt="1"/>
      <dgm:spPr/>
      <dgm:t>
        <a:bodyPr/>
        <a:lstStyle/>
        <a:p>
          <a:endParaRPr lang="pl-PL"/>
        </a:p>
      </dgm:t>
    </dgm:pt>
    <dgm:pt modelId="{EDB8018F-77C2-4770-A255-645F6C19C52F}" type="pres">
      <dgm:prSet presAssocID="{18270618-B649-4594-A363-E357334D6CA4}" presName="extraNode" presStyleLbl="node1" presStyleIdx="0" presStyleCnt="6"/>
      <dgm:spPr/>
    </dgm:pt>
    <dgm:pt modelId="{C8EAB46D-D257-4F64-A532-E2C3F73B7DB3}" type="pres">
      <dgm:prSet presAssocID="{18270618-B649-4594-A363-E357334D6CA4}" presName="dstNode" presStyleLbl="node1" presStyleIdx="0" presStyleCnt="6"/>
      <dgm:spPr/>
    </dgm:pt>
    <dgm:pt modelId="{8FAA736A-B815-4ED5-BC11-DCA336D3AA1C}" type="pres">
      <dgm:prSet presAssocID="{4BA9B978-11DC-4EC8-802B-CF1F293AE2B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BE441B-2767-46CE-BFDE-59C41ED75DC5}" type="pres">
      <dgm:prSet presAssocID="{4BA9B978-11DC-4EC8-802B-CF1F293AE2B3}" presName="accent_1" presStyleCnt="0"/>
      <dgm:spPr/>
    </dgm:pt>
    <dgm:pt modelId="{CFA46159-644E-437B-9A42-7F30C2B372A8}" type="pres">
      <dgm:prSet presAssocID="{4BA9B978-11DC-4EC8-802B-CF1F293AE2B3}" presName="accentRepeatNode" presStyleLbl="solidFgAcc1" presStyleIdx="0" presStyleCnt="6"/>
      <dgm:spPr/>
    </dgm:pt>
    <dgm:pt modelId="{7ECF03A9-D464-4905-96E7-04BD42323D41}" type="pres">
      <dgm:prSet presAssocID="{79C11FDB-E00E-4BCC-8D0D-21414D2C568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14ED84-3914-4614-9FAB-1B3BABBEC168}" type="pres">
      <dgm:prSet presAssocID="{79C11FDB-E00E-4BCC-8D0D-21414D2C5683}" presName="accent_2" presStyleCnt="0"/>
      <dgm:spPr/>
    </dgm:pt>
    <dgm:pt modelId="{B52FDB3C-3E93-4816-998D-5FA3CB6AFA56}" type="pres">
      <dgm:prSet presAssocID="{79C11FDB-E00E-4BCC-8D0D-21414D2C5683}" presName="accentRepeatNode" presStyleLbl="solidFgAcc1" presStyleIdx="1" presStyleCnt="6"/>
      <dgm:spPr/>
    </dgm:pt>
    <dgm:pt modelId="{4B165D1C-E235-48B2-9C78-25913C59D363}" type="pres">
      <dgm:prSet presAssocID="{698AB35E-C6F9-47F9-A422-33EC9C7C934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AEC3B8-CBB3-42C5-8BF2-0AEBD4F2A697}" type="pres">
      <dgm:prSet presAssocID="{698AB35E-C6F9-47F9-A422-33EC9C7C9345}" presName="accent_3" presStyleCnt="0"/>
      <dgm:spPr/>
    </dgm:pt>
    <dgm:pt modelId="{BB00E7E8-F224-4686-B264-129D3DC6CE83}" type="pres">
      <dgm:prSet presAssocID="{698AB35E-C6F9-47F9-A422-33EC9C7C9345}" presName="accentRepeatNode" presStyleLbl="solidFgAcc1" presStyleIdx="2" presStyleCnt="6"/>
      <dgm:spPr/>
    </dgm:pt>
    <dgm:pt modelId="{8285F784-43DB-4967-A3DE-8CC06923EC07}" type="pres">
      <dgm:prSet presAssocID="{095674C4-E6AB-4EAC-91BA-CBDF9FBFDF1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90462C-DB6D-46AA-AEDA-3CF82C23122E}" type="pres">
      <dgm:prSet presAssocID="{095674C4-E6AB-4EAC-91BA-CBDF9FBFDF17}" presName="accent_4" presStyleCnt="0"/>
      <dgm:spPr/>
    </dgm:pt>
    <dgm:pt modelId="{C81D33F7-7F02-4E1C-8731-7A8709BD68B1}" type="pres">
      <dgm:prSet presAssocID="{095674C4-E6AB-4EAC-91BA-CBDF9FBFDF17}" presName="accentRepeatNode" presStyleLbl="solidFgAcc1" presStyleIdx="3" presStyleCnt="6" custLinFactNeighborX="-3700"/>
      <dgm:spPr/>
    </dgm:pt>
    <dgm:pt modelId="{253CF9B7-51E9-4BBF-89DA-D4D00A5FC093}" type="pres">
      <dgm:prSet presAssocID="{87765DC5-3F38-437E-9AD7-F8D7B73748D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1298BF-2902-4E71-AE48-9D9B7310205D}" type="pres">
      <dgm:prSet presAssocID="{87765DC5-3F38-437E-9AD7-F8D7B73748D4}" presName="accent_5" presStyleCnt="0"/>
      <dgm:spPr/>
    </dgm:pt>
    <dgm:pt modelId="{F33F6777-811B-481D-B6FA-359A66CDB734}" type="pres">
      <dgm:prSet presAssocID="{87765DC5-3F38-437E-9AD7-F8D7B73748D4}" presName="accentRepeatNode" presStyleLbl="solidFgAcc1" presStyleIdx="4" presStyleCnt="6"/>
      <dgm:spPr/>
    </dgm:pt>
    <dgm:pt modelId="{2DED7014-995A-4AA0-B703-BBC95141E886}" type="pres">
      <dgm:prSet presAssocID="{995B9BC8-917D-4D94-AD54-F5A57D23EF8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E4F62D-9078-4A72-BE83-0112B6D731B4}" type="pres">
      <dgm:prSet presAssocID="{995B9BC8-917D-4D94-AD54-F5A57D23EF89}" presName="accent_6" presStyleCnt="0"/>
      <dgm:spPr/>
    </dgm:pt>
    <dgm:pt modelId="{B6BB9725-C35F-4210-A584-6E5DBAA5E6DC}" type="pres">
      <dgm:prSet presAssocID="{995B9BC8-917D-4D94-AD54-F5A57D23EF89}" presName="accentRepeatNode" presStyleLbl="solidFgAcc1" presStyleIdx="5" presStyleCnt="6"/>
      <dgm:spPr/>
    </dgm:pt>
  </dgm:ptLst>
  <dgm:cxnLst>
    <dgm:cxn modelId="{48D6B177-D5C8-43C9-8139-AED059CF2CE7}" type="presOf" srcId="{79C11FDB-E00E-4BCC-8D0D-21414D2C5683}" destId="{7ECF03A9-D464-4905-96E7-04BD42323D41}" srcOrd="0" destOrd="0" presId="urn:microsoft.com/office/officeart/2008/layout/VerticalCurvedList"/>
    <dgm:cxn modelId="{486C0EDB-1052-46E8-B356-EEE8850449A2}" srcId="{18270618-B649-4594-A363-E357334D6CA4}" destId="{87765DC5-3F38-437E-9AD7-F8D7B73748D4}" srcOrd="4" destOrd="0" parTransId="{B4DB7D0E-7CDF-4674-ACDD-7DCF118FCBE3}" sibTransId="{2C5BA33A-5F02-4AB5-AA6E-AB124AFB88AD}"/>
    <dgm:cxn modelId="{750A6A7E-1A60-4E16-88FE-9CDA38EC457A}" srcId="{18270618-B649-4594-A363-E357334D6CA4}" destId="{79C11FDB-E00E-4BCC-8D0D-21414D2C5683}" srcOrd="1" destOrd="0" parTransId="{08B8AC67-C855-4BD6-AD16-789D1D1C174D}" sibTransId="{50119A85-ED2E-4298-9529-98EEE2F914E4}"/>
    <dgm:cxn modelId="{B0043DBD-5320-498A-9AB9-CF81EF53DED8}" type="presOf" srcId="{4BA9B978-11DC-4EC8-802B-CF1F293AE2B3}" destId="{8FAA736A-B815-4ED5-BC11-DCA336D3AA1C}" srcOrd="0" destOrd="0" presId="urn:microsoft.com/office/officeart/2008/layout/VerticalCurvedList"/>
    <dgm:cxn modelId="{BB9C6965-F473-42F4-8881-94B5C62C38A9}" srcId="{18270618-B649-4594-A363-E357334D6CA4}" destId="{995B9BC8-917D-4D94-AD54-F5A57D23EF89}" srcOrd="5" destOrd="0" parTransId="{1D8FBE35-41C3-4B4F-89F4-23149067462C}" sibTransId="{77B11C1A-2572-47BC-B50A-793B10C7B614}"/>
    <dgm:cxn modelId="{92EB3132-8ECE-48EB-8573-EAFE992734A1}" srcId="{18270618-B649-4594-A363-E357334D6CA4}" destId="{698AB35E-C6F9-47F9-A422-33EC9C7C9345}" srcOrd="2" destOrd="0" parTransId="{27B7162A-23E2-4C0C-97E7-2AF5F060DF98}" sibTransId="{662321EB-E09B-4FA4-8AAC-8294E3DB49B4}"/>
    <dgm:cxn modelId="{A44044BB-2CAC-49D6-B2F4-50FE4ACCC0AC}" type="presOf" srcId="{876B6C0D-C3C9-4250-94F0-CEE4D4185FEA}" destId="{FF000E6A-3FA2-4ED8-8663-560BAF1AC428}" srcOrd="0" destOrd="0" presId="urn:microsoft.com/office/officeart/2008/layout/VerticalCurvedList"/>
    <dgm:cxn modelId="{203760DB-F314-42FF-B04A-3D61E7AEB8D7}" type="presOf" srcId="{698AB35E-C6F9-47F9-A422-33EC9C7C9345}" destId="{4B165D1C-E235-48B2-9C78-25913C59D363}" srcOrd="0" destOrd="0" presId="urn:microsoft.com/office/officeart/2008/layout/VerticalCurvedList"/>
    <dgm:cxn modelId="{0330929F-65A0-4B33-9422-4A012874D8DC}" srcId="{18270618-B649-4594-A363-E357334D6CA4}" destId="{095674C4-E6AB-4EAC-91BA-CBDF9FBFDF17}" srcOrd="3" destOrd="0" parTransId="{B4F1D584-EC16-4616-A1A2-F036F6CABD07}" sibTransId="{3C49FFD4-27D1-4677-AE53-D113D8F54A60}"/>
    <dgm:cxn modelId="{ECCA9F0E-054C-4DDA-80CC-B7FE6A646619}" type="presOf" srcId="{095674C4-E6AB-4EAC-91BA-CBDF9FBFDF17}" destId="{8285F784-43DB-4967-A3DE-8CC06923EC07}" srcOrd="0" destOrd="0" presId="urn:microsoft.com/office/officeart/2008/layout/VerticalCurvedList"/>
    <dgm:cxn modelId="{3380E5B1-E0A1-48E2-8D16-B4040140995D}" type="presOf" srcId="{995B9BC8-917D-4D94-AD54-F5A57D23EF89}" destId="{2DED7014-995A-4AA0-B703-BBC95141E886}" srcOrd="0" destOrd="0" presId="urn:microsoft.com/office/officeart/2008/layout/VerticalCurvedList"/>
    <dgm:cxn modelId="{91123E59-0920-4A40-8861-C39ABE2BE9AC}" type="presOf" srcId="{87765DC5-3F38-437E-9AD7-F8D7B73748D4}" destId="{253CF9B7-51E9-4BBF-89DA-D4D00A5FC093}" srcOrd="0" destOrd="0" presId="urn:microsoft.com/office/officeart/2008/layout/VerticalCurvedList"/>
    <dgm:cxn modelId="{3A78EAE9-1EA2-4C93-8F5C-4AD5EA54B87C}" srcId="{18270618-B649-4594-A363-E357334D6CA4}" destId="{4BA9B978-11DC-4EC8-802B-CF1F293AE2B3}" srcOrd="0" destOrd="0" parTransId="{ADFBBFD7-0E47-4EAF-87B5-9A8AC5DD940E}" sibTransId="{876B6C0D-C3C9-4250-94F0-CEE4D4185FEA}"/>
    <dgm:cxn modelId="{E186D866-8D12-421A-A56C-BCC2ED424BE5}" type="presOf" srcId="{18270618-B649-4594-A363-E357334D6CA4}" destId="{124DC624-1ED8-44DD-AB78-83D1F49D5221}" srcOrd="0" destOrd="0" presId="urn:microsoft.com/office/officeart/2008/layout/VerticalCurvedList"/>
    <dgm:cxn modelId="{B0E9C35B-3C87-4849-B29B-B91237BEA2C4}" type="presParOf" srcId="{124DC624-1ED8-44DD-AB78-83D1F49D5221}" destId="{00DE2AC2-1BD9-4A07-A918-EE0DCE66104E}" srcOrd="0" destOrd="0" presId="urn:microsoft.com/office/officeart/2008/layout/VerticalCurvedList"/>
    <dgm:cxn modelId="{D88AA4DC-E4BA-42F7-81D2-A056C838DE05}" type="presParOf" srcId="{00DE2AC2-1BD9-4A07-A918-EE0DCE66104E}" destId="{586AF677-270B-48AE-8149-F942145CB1DD}" srcOrd="0" destOrd="0" presId="urn:microsoft.com/office/officeart/2008/layout/VerticalCurvedList"/>
    <dgm:cxn modelId="{4164B6B7-7C9B-4EBC-BD47-DEAB481144A7}" type="presParOf" srcId="{586AF677-270B-48AE-8149-F942145CB1DD}" destId="{20368FEC-42BC-4395-81A5-A9B1916363D3}" srcOrd="0" destOrd="0" presId="urn:microsoft.com/office/officeart/2008/layout/VerticalCurvedList"/>
    <dgm:cxn modelId="{FC244CA0-3913-48C4-A3D3-7B54FAEC77C2}" type="presParOf" srcId="{586AF677-270B-48AE-8149-F942145CB1DD}" destId="{FF000E6A-3FA2-4ED8-8663-560BAF1AC428}" srcOrd="1" destOrd="0" presId="urn:microsoft.com/office/officeart/2008/layout/VerticalCurvedList"/>
    <dgm:cxn modelId="{0C765516-21AE-4DA8-A424-1FBFFAD887D9}" type="presParOf" srcId="{586AF677-270B-48AE-8149-F942145CB1DD}" destId="{EDB8018F-77C2-4770-A255-645F6C19C52F}" srcOrd="2" destOrd="0" presId="urn:microsoft.com/office/officeart/2008/layout/VerticalCurvedList"/>
    <dgm:cxn modelId="{5E48911A-54B3-42EF-9815-634394D76082}" type="presParOf" srcId="{586AF677-270B-48AE-8149-F942145CB1DD}" destId="{C8EAB46D-D257-4F64-A532-E2C3F73B7DB3}" srcOrd="3" destOrd="0" presId="urn:microsoft.com/office/officeart/2008/layout/VerticalCurvedList"/>
    <dgm:cxn modelId="{F6DD320F-1F8A-4283-85D4-0A41388D3CD1}" type="presParOf" srcId="{00DE2AC2-1BD9-4A07-A918-EE0DCE66104E}" destId="{8FAA736A-B815-4ED5-BC11-DCA336D3AA1C}" srcOrd="1" destOrd="0" presId="urn:microsoft.com/office/officeart/2008/layout/VerticalCurvedList"/>
    <dgm:cxn modelId="{81AAEBA8-CF16-4157-90D1-4DF61ABCFD96}" type="presParOf" srcId="{00DE2AC2-1BD9-4A07-A918-EE0DCE66104E}" destId="{61BE441B-2767-46CE-BFDE-59C41ED75DC5}" srcOrd="2" destOrd="0" presId="urn:microsoft.com/office/officeart/2008/layout/VerticalCurvedList"/>
    <dgm:cxn modelId="{8CD2E693-69F6-4203-98D6-C2B93C8CAAF3}" type="presParOf" srcId="{61BE441B-2767-46CE-BFDE-59C41ED75DC5}" destId="{CFA46159-644E-437B-9A42-7F30C2B372A8}" srcOrd="0" destOrd="0" presId="urn:microsoft.com/office/officeart/2008/layout/VerticalCurvedList"/>
    <dgm:cxn modelId="{6586BDE8-55AA-4001-86B7-EF5C18513945}" type="presParOf" srcId="{00DE2AC2-1BD9-4A07-A918-EE0DCE66104E}" destId="{7ECF03A9-D464-4905-96E7-04BD42323D41}" srcOrd="3" destOrd="0" presId="urn:microsoft.com/office/officeart/2008/layout/VerticalCurvedList"/>
    <dgm:cxn modelId="{1567792F-C329-4AF0-968D-93DEB28C4354}" type="presParOf" srcId="{00DE2AC2-1BD9-4A07-A918-EE0DCE66104E}" destId="{2F14ED84-3914-4614-9FAB-1B3BABBEC168}" srcOrd="4" destOrd="0" presId="urn:microsoft.com/office/officeart/2008/layout/VerticalCurvedList"/>
    <dgm:cxn modelId="{1AE68348-9030-4684-8C18-F0617F69BC8D}" type="presParOf" srcId="{2F14ED84-3914-4614-9FAB-1B3BABBEC168}" destId="{B52FDB3C-3E93-4816-998D-5FA3CB6AFA56}" srcOrd="0" destOrd="0" presId="urn:microsoft.com/office/officeart/2008/layout/VerticalCurvedList"/>
    <dgm:cxn modelId="{959C2D1A-D135-4588-AA32-064E2525ACA4}" type="presParOf" srcId="{00DE2AC2-1BD9-4A07-A918-EE0DCE66104E}" destId="{4B165D1C-E235-48B2-9C78-25913C59D363}" srcOrd="5" destOrd="0" presId="urn:microsoft.com/office/officeart/2008/layout/VerticalCurvedList"/>
    <dgm:cxn modelId="{8CA071D4-9F12-4845-89B3-DFD437217AA3}" type="presParOf" srcId="{00DE2AC2-1BD9-4A07-A918-EE0DCE66104E}" destId="{D0AEC3B8-CBB3-42C5-8BF2-0AEBD4F2A697}" srcOrd="6" destOrd="0" presId="urn:microsoft.com/office/officeart/2008/layout/VerticalCurvedList"/>
    <dgm:cxn modelId="{A182B130-E778-49AB-9504-1FDDE2B617CC}" type="presParOf" srcId="{D0AEC3B8-CBB3-42C5-8BF2-0AEBD4F2A697}" destId="{BB00E7E8-F224-4686-B264-129D3DC6CE83}" srcOrd="0" destOrd="0" presId="urn:microsoft.com/office/officeart/2008/layout/VerticalCurvedList"/>
    <dgm:cxn modelId="{ABD5B92C-6AE4-4921-AF73-E21FA79F59B8}" type="presParOf" srcId="{00DE2AC2-1BD9-4A07-A918-EE0DCE66104E}" destId="{8285F784-43DB-4967-A3DE-8CC06923EC07}" srcOrd="7" destOrd="0" presId="urn:microsoft.com/office/officeart/2008/layout/VerticalCurvedList"/>
    <dgm:cxn modelId="{B5EA5C8C-DB4C-40A1-BE74-7A827B321084}" type="presParOf" srcId="{00DE2AC2-1BD9-4A07-A918-EE0DCE66104E}" destId="{C990462C-DB6D-46AA-AEDA-3CF82C23122E}" srcOrd="8" destOrd="0" presId="urn:microsoft.com/office/officeart/2008/layout/VerticalCurvedList"/>
    <dgm:cxn modelId="{92851E6C-2C8B-4379-983B-937F0C3AB9C6}" type="presParOf" srcId="{C990462C-DB6D-46AA-AEDA-3CF82C23122E}" destId="{C81D33F7-7F02-4E1C-8731-7A8709BD68B1}" srcOrd="0" destOrd="0" presId="urn:microsoft.com/office/officeart/2008/layout/VerticalCurvedList"/>
    <dgm:cxn modelId="{FB4AE883-2F92-4616-8273-295DE98EA673}" type="presParOf" srcId="{00DE2AC2-1BD9-4A07-A918-EE0DCE66104E}" destId="{253CF9B7-51E9-4BBF-89DA-D4D00A5FC093}" srcOrd="9" destOrd="0" presId="urn:microsoft.com/office/officeart/2008/layout/VerticalCurvedList"/>
    <dgm:cxn modelId="{DDE3C106-BBBC-4744-A1F0-064357DB57AC}" type="presParOf" srcId="{00DE2AC2-1BD9-4A07-A918-EE0DCE66104E}" destId="{C11298BF-2902-4E71-AE48-9D9B7310205D}" srcOrd="10" destOrd="0" presId="urn:microsoft.com/office/officeart/2008/layout/VerticalCurvedList"/>
    <dgm:cxn modelId="{D9312EF1-B3F6-4B41-AA42-8603B08DD021}" type="presParOf" srcId="{C11298BF-2902-4E71-AE48-9D9B7310205D}" destId="{F33F6777-811B-481D-B6FA-359A66CDB734}" srcOrd="0" destOrd="0" presId="urn:microsoft.com/office/officeart/2008/layout/VerticalCurvedList"/>
    <dgm:cxn modelId="{9F1D90EC-E150-4C31-B638-5599DD0F739D}" type="presParOf" srcId="{00DE2AC2-1BD9-4A07-A918-EE0DCE66104E}" destId="{2DED7014-995A-4AA0-B703-BBC95141E886}" srcOrd="11" destOrd="0" presId="urn:microsoft.com/office/officeart/2008/layout/VerticalCurvedList"/>
    <dgm:cxn modelId="{A96B8048-7E1B-49E0-85B9-DC6DBA72EFB0}" type="presParOf" srcId="{00DE2AC2-1BD9-4A07-A918-EE0DCE66104E}" destId="{17E4F62D-9078-4A72-BE83-0112B6D731B4}" srcOrd="12" destOrd="0" presId="urn:microsoft.com/office/officeart/2008/layout/VerticalCurvedList"/>
    <dgm:cxn modelId="{426BB48E-D86F-4017-B743-32C65D0AFA0C}" type="presParOf" srcId="{17E4F62D-9078-4A72-BE83-0112B6D731B4}" destId="{B6BB9725-C35F-4210-A584-6E5DBAA5E6D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F82F15-4626-4AA5-8216-13431F380B6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AEE2C4-BC2A-4F4D-AFED-FD97653633D9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(1) Monitorowanie w pierwszym okresie wdrażania rzeczywistego zainteresowania podmiotów publicznych instrumentem finansowym na zwiększenie efektywności energetycznej (+ew. umorzenie do 50%).</a:t>
          </a:r>
        </a:p>
      </dgm:t>
    </dgm:pt>
    <dgm:pt modelId="{1A99E3E8-5C08-43DC-9BE9-2EEEFE2F0979}" type="parTrans" cxnId="{97392890-C27B-40F1-895E-95B076E4F05D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651CAB7-C056-4770-B567-164F7CAAEDCE}" type="sibTrans" cxnId="{97392890-C27B-40F1-895E-95B076E4F05D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70151F-CEEB-41C0-A539-28E0E9BB649B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(2) Monitorowanie postępów potencjalnych beneficjentów w zakresie GPR i wpisywania projektów do Strategii ZIT, motywowanie ich do przyspieszenia procesu przygotowania niezbędnej dokumentacji (+ew. przeniesienie niewykorzystanych środków).</a:t>
          </a:r>
        </a:p>
      </dgm:t>
    </dgm:pt>
    <dgm:pt modelId="{579F1922-B7CD-4288-868F-380CD8C7E49A}" type="parTrans" cxnId="{81FC8105-138C-472C-83AF-ED9D0C9F3A26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C11DABB-DA39-4964-8E75-269B83BE916D}" type="sibTrans" cxnId="{81FC8105-138C-472C-83AF-ED9D0C9F3A26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4F02892-3F48-4710-8F75-A854C9F14C9F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(3) Po poznaniu potrzeb wywołanych powodzią wyodrębnienie w programie wsparcia dedykowanego tym obszarom, np. w formie oddzielnych naborów w ramach istniejących działań lub stworzenia działań/priorytetu, na kształt wsparcia z instrumentu REACT-EU (uproszczone zasady wsparcia).</a:t>
          </a:r>
        </a:p>
      </dgm:t>
    </dgm:pt>
    <dgm:pt modelId="{B69F5564-AA81-4757-9C61-80B665C125E8}" type="parTrans" cxnId="{6E80E345-C654-4198-8D92-DFB3F8F28F29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C2DEB03-77AF-4FFB-B9FF-B911CF816186}" type="sibTrans" cxnId="{6E80E345-C654-4198-8D92-DFB3F8F28F29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B5EB0D-468D-4C86-A454-12A054595ECD}" type="pres">
      <dgm:prSet presAssocID="{42F82F15-4626-4AA5-8216-13431F380B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781209-ABE1-4EC5-84E8-6CD41CABFDD8}" type="pres">
      <dgm:prSet presAssocID="{4FAEE2C4-BC2A-4F4D-AFED-FD97653633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E10B27-EB01-4312-B84D-C2BE48064E8F}" type="pres">
      <dgm:prSet presAssocID="{8651CAB7-C056-4770-B567-164F7CAAEDCE}" presName="sibTrans" presStyleCnt="0"/>
      <dgm:spPr/>
    </dgm:pt>
    <dgm:pt modelId="{94910040-CB55-42EB-B71E-5484E9EA6501}" type="pres">
      <dgm:prSet presAssocID="{EE70151F-CEEB-41C0-A539-28E0E9BB64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F3196E-F64C-462C-9044-13B99D23ED99}" type="pres">
      <dgm:prSet presAssocID="{2C11DABB-DA39-4964-8E75-269B83BE916D}" presName="sibTrans" presStyleCnt="0"/>
      <dgm:spPr/>
    </dgm:pt>
    <dgm:pt modelId="{D8A48B26-3527-4D85-AD32-7FF865237D8E}" type="pres">
      <dgm:prSet presAssocID="{C4F02892-3F48-4710-8F75-A854C9F14C9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1FC8105-138C-472C-83AF-ED9D0C9F3A26}" srcId="{42F82F15-4626-4AA5-8216-13431F380B6E}" destId="{EE70151F-CEEB-41C0-A539-28E0E9BB649B}" srcOrd="1" destOrd="0" parTransId="{579F1922-B7CD-4288-868F-380CD8C7E49A}" sibTransId="{2C11DABB-DA39-4964-8E75-269B83BE916D}"/>
    <dgm:cxn modelId="{97392890-C27B-40F1-895E-95B076E4F05D}" srcId="{42F82F15-4626-4AA5-8216-13431F380B6E}" destId="{4FAEE2C4-BC2A-4F4D-AFED-FD97653633D9}" srcOrd="0" destOrd="0" parTransId="{1A99E3E8-5C08-43DC-9BE9-2EEEFE2F0979}" sibTransId="{8651CAB7-C056-4770-B567-164F7CAAEDCE}"/>
    <dgm:cxn modelId="{6E80E345-C654-4198-8D92-DFB3F8F28F29}" srcId="{42F82F15-4626-4AA5-8216-13431F380B6E}" destId="{C4F02892-3F48-4710-8F75-A854C9F14C9F}" srcOrd="2" destOrd="0" parTransId="{B69F5564-AA81-4757-9C61-80B665C125E8}" sibTransId="{BC2DEB03-77AF-4FFB-B9FF-B911CF816186}"/>
    <dgm:cxn modelId="{B0589280-7875-407C-8A10-04799BDCBE1F}" type="presOf" srcId="{4FAEE2C4-BC2A-4F4D-AFED-FD97653633D9}" destId="{66781209-ABE1-4EC5-84E8-6CD41CABFDD8}" srcOrd="0" destOrd="0" presId="urn:microsoft.com/office/officeart/2005/8/layout/hList6"/>
    <dgm:cxn modelId="{082B1E3D-2126-4850-8EF3-65791CF115DD}" type="presOf" srcId="{42F82F15-4626-4AA5-8216-13431F380B6E}" destId="{26B5EB0D-468D-4C86-A454-12A054595ECD}" srcOrd="0" destOrd="0" presId="urn:microsoft.com/office/officeart/2005/8/layout/hList6"/>
    <dgm:cxn modelId="{1B8E5029-AFDD-4E37-832F-D716B25CFE4A}" type="presOf" srcId="{C4F02892-3F48-4710-8F75-A854C9F14C9F}" destId="{D8A48B26-3527-4D85-AD32-7FF865237D8E}" srcOrd="0" destOrd="0" presId="urn:microsoft.com/office/officeart/2005/8/layout/hList6"/>
    <dgm:cxn modelId="{F7D37A83-0266-4BF9-A56B-DD99DCBE1E46}" type="presOf" srcId="{EE70151F-CEEB-41C0-A539-28E0E9BB649B}" destId="{94910040-CB55-42EB-B71E-5484E9EA6501}" srcOrd="0" destOrd="0" presId="urn:microsoft.com/office/officeart/2005/8/layout/hList6"/>
    <dgm:cxn modelId="{13623158-D941-4113-9FE7-12E281E0F14E}" type="presParOf" srcId="{26B5EB0D-468D-4C86-A454-12A054595ECD}" destId="{66781209-ABE1-4EC5-84E8-6CD41CABFDD8}" srcOrd="0" destOrd="0" presId="urn:microsoft.com/office/officeart/2005/8/layout/hList6"/>
    <dgm:cxn modelId="{00F5E71F-E230-493C-B508-62F93BD9ED03}" type="presParOf" srcId="{26B5EB0D-468D-4C86-A454-12A054595ECD}" destId="{F3E10B27-EB01-4312-B84D-C2BE48064E8F}" srcOrd="1" destOrd="0" presId="urn:microsoft.com/office/officeart/2005/8/layout/hList6"/>
    <dgm:cxn modelId="{B802AEEC-BCD0-4148-A5E0-87DBD1F7F48E}" type="presParOf" srcId="{26B5EB0D-468D-4C86-A454-12A054595ECD}" destId="{94910040-CB55-42EB-B71E-5484E9EA6501}" srcOrd="2" destOrd="0" presId="urn:microsoft.com/office/officeart/2005/8/layout/hList6"/>
    <dgm:cxn modelId="{213118AB-770F-42F7-BA0B-E4B109720B8A}" type="presParOf" srcId="{26B5EB0D-468D-4C86-A454-12A054595ECD}" destId="{02F3196E-F64C-462C-9044-13B99D23ED99}" srcOrd="3" destOrd="0" presId="urn:microsoft.com/office/officeart/2005/8/layout/hList6"/>
    <dgm:cxn modelId="{359B0A79-12D8-40E9-AF22-6AFCA62A53FF}" type="presParOf" srcId="{26B5EB0D-468D-4C86-A454-12A054595ECD}" destId="{D8A48B26-3527-4D85-AD32-7FF865237D8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F82F15-4626-4AA5-8216-13431F380B6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AEE2C4-BC2A-4F4D-AFED-FD97653633D9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(4) Rozszerzenie wsparcia w zakresie odporności regionów, np. przygotowania gminnych planów działań w sytuacji zagrożenia, wzmocnienia potencjału służb ratowniczych,  instalacje magazynów energii off-</a:t>
          </a:r>
          <a:r>
            <a:rPr lang="pl-PL" sz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grid</a:t>
          </a:r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przygotowanie kondygnacji podziemnych do pełnienia funkcji schronienia, szkoleń dla pracowników JST z zakresu zarządzania kryzysowego i obrony cywilnej.</a:t>
          </a:r>
          <a:endParaRPr lang="pl-PL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99E3E8-5C08-43DC-9BE9-2EEEFE2F0979}" type="parTrans" cxnId="{97392890-C27B-40F1-895E-95B076E4F05D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651CAB7-C056-4770-B567-164F7CAAEDCE}" type="sibTrans" cxnId="{97392890-C27B-40F1-895E-95B076E4F05D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770133-ABCE-4879-AACD-CEE93ACB0BEE}">
      <dgm:prSet phldrT="[Tekst]"/>
      <dgm:spPr>
        <a:solidFill>
          <a:srgbClr val="003399"/>
        </a:solidFill>
      </dgm:spPr>
      <dgm:t>
        <a:bodyPr/>
        <a:lstStyle/>
        <a:p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(5) Rezygnację z zapisów Programu wprowadzających obligatoryjne preferencje dla OSI w przypadku wsparcia grup w szczególnej sytuacji.</a:t>
          </a:r>
        </a:p>
      </dgm:t>
    </dgm:pt>
    <dgm:pt modelId="{D0FCC812-909F-4AB4-9524-CC5D2D71A3F7}" type="parTrans" cxnId="{5BAD96F1-971C-46A0-8D78-52604F9F22F5}">
      <dgm:prSet/>
      <dgm:spPr/>
      <dgm:t>
        <a:bodyPr/>
        <a:lstStyle/>
        <a:p>
          <a:endParaRPr lang="pl-PL"/>
        </a:p>
      </dgm:t>
    </dgm:pt>
    <dgm:pt modelId="{C2097EC9-F2C2-475D-B777-471D19A277EC}" type="sibTrans" cxnId="{5BAD96F1-971C-46A0-8D78-52604F9F22F5}">
      <dgm:prSet/>
      <dgm:spPr/>
      <dgm:t>
        <a:bodyPr/>
        <a:lstStyle/>
        <a:p>
          <a:endParaRPr lang="pl-PL"/>
        </a:p>
      </dgm:t>
    </dgm:pt>
    <dgm:pt modelId="{34FACE26-9554-40CA-9AD4-4FDA6E9CD004}">
      <dgm:prSet phldrT="[Tekst]"/>
      <dgm:spPr>
        <a:solidFill>
          <a:srgbClr val="FFD618"/>
        </a:solidFill>
      </dgm:spPr>
      <dgm:t>
        <a:bodyPr/>
        <a:lstStyle/>
        <a:p>
          <a:r>
            <a:rPr lang="pl-PL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(6) Zwiększenie premii punktowych albo wydzielenie puli środków dla wybranych gmin z OSI, przy czym rekomendujemy to pierwsze rozwiązanie z uwagi na ułatwienia wdrożeniowe.</a:t>
          </a:r>
        </a:p>
      </dgm:t>
    </dgm:pt>
    <dgm:pt modelId="{09B6500E-3317-4514-B2D3-C78D33CC1330}" type="parTrans" cxnId="{6CC30E0E-F0A2-457F-9E1A-BC154750B93B}">
      <dgm:prSet/>
      <dgm:spPr/>
      <dgm:t>
        <a:bodyPr/>
        <a:lstStyle/>
        <a:p>
          <a:endParaRPr lang="pl-PL"/>
        </a:p>
      </dgm:t>
    </dgm:pt>
    <dgm:pt modelId="{4BCD9CA7-F988-4BCE-A6A6-D8B80FAC5DB8}" type="sibTrans" cxnId="{6CC30E0E-F0A2-457F-9E1A-BC154750B93B}">
      <dgm:prSet/>
      <dgm:spPr/>
      <dgm:t>
        <a:bodyPr/>
        <a:lstStyle/>
        <a:p>
          <a:endParaRPr lang="pl-PL"/>
        </a:p>
      </dgm:t>
    </dgm:pt>
    <dgm:pt modelId="{26B5EB0D-468D-4C86-A454-12A054595ECD}" type="pres">
      <dgm:prSet presAssocID="{42F82F15-4626-4AA5-8216-13431F380B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781209-ABE1-4EC5-84E8-6CD41CABFDD8}" type="pres">
      <dgm:prSet presAssocID="{4FAEE2C4-BC2A-4F4D-AFED-FD97653633D9}" presName="node" presStyleLbl="node1" presStyleIdx="0" presStyleCnt="3" custLinFactNeighborX="-513" custLinFactNeighborY="2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E10B27-EB01-4312-B84D-C2BE48064E8F}" type="pres">
      <dgm:prSet presAssocID="{8651CAB7-C056-4770-B567-164F7CAAEDCE}" presName="sibTrans" presStyleCnt="0"/>
      <dgm:spPr/>
    </dgm:pt>
    <dgm:pt modelId="{1AC967AC-B190-4401-8AF4-28A0C54144F3}" type="pres">
      <dgm:prSet presAssocID="{25770133-ABCE-4879-AACD-CEE93ACB0B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82DD91-6391-4971-BF82-011AA382DF93}" type="pres">
      <dgm:prSet presAssocID="{C2097EC9-F2C2-475D-B777-471D19A277EC}" presName="sibTrans" presStyleCnt="0"/>
      <dgm:spPr/>
    </dgm:pt>
    <dgm:pt modelId="{5F4C948A-9E67-4F8A-AD07-FC548C0B5F2A}" type="pres">
      <dgm:prSet presAssocID="{34FACE26-9554-40CA-9AD4-4FDA6E9CD0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D56684C-D45D-4B5A-B175-69F0B3BD33DE}" type="presOf" srcId="{25770133-ABCE-4879-AACD-CEE93ACB0BEE}" destId="{1AC967AC-B190-4401-8AF4-28A0C54144F3}" srcOrd="0" destOrd="0" presId="urn:microsoft.com/office/officeart/2005/8/layout/hList6"/>
    <dgm:cxn modelId="{97392890-C27B-40F1-895E-95B076E4F05D}" srcId="{42F82F15-4626-4AA5-8216-13431F380B6E}" destId="{4FAEE2C4-BC2A-4F4D-AFED-FD97653633D9}" srcOrd="0" destOrd="0" parTransId="{1A99E3E8-5C08-43DC-9BE9-2EEEFE2F0979}" sibTransId="{8651CAB7-C056-4770-B567-164F7CAAEDCE}"/>
    <dgm:cxn modelId="{5BAD96F1-971C-46A0-8D78-52604F9F22F5}" srcId="{42F82F15-4626-4AA5-8216-13431F380B6E}" destId="{25770133-ABCE-4879-AACD-CEE93ACB0BEE}" srcOrd="1" destOrd="0" parTransId="{D0FCC812-909F-4AB4-9524-CC5D2D71A3F7}" sibTransId="{C2097EC9-F2C2-475D-B777-471D19A277EC}"/>
    <dgm:cxn modelId="{01211D99-AD75-435B-97E0-7FD7F98B77DD}" type="presOf" srcId="{34FACE26-9554-40CA-9AD4-4FDA6E9CD004}" destId="{5F4C948A-9E67-4F8A-AD07-FC548C0B5F2A}" srcOrd="0" destOrd="0" presId="urn:microsoft.com/office/officeart/2005/8/layout/hList6"/>
    <dgm:cxn modelId="{B0589280-7875-407C-8A10-04799BDCBE1F}" type="presOf" srcId="{4FAEE2C4-BC2A-4F4D-AFED-FD97653633D9}" destId="{66781209-ABE1-4EC5-84E8-6CD41CABFDD8}" srcOrd="0" destOrd="0" presId="urn:microsoft.com/office/officeart/2005/8/layout/hList6"/>
    <dgm:cxn modelId="{082B1E3D-2126-4850-8EF3-65791CF115DD}" type="presOf" srcId="{42F82F15-4626-4AA5-8216-13431F380B6E}" destId="{26B5EB0D-468D-4C86-A454-12A054595ECD}" srcOrd="0" destOrd="0" presId="urn:microsoft.com/office/officeart/2005/8/layout/hList6"/>
    <dgm:cxn modelId="{6CC30E0E-F0A2-457F-9E1A-BC154750B93B}" srcId="{42F82F15-4626-4AA5-8216-13431F380B6E}" destId="{34FACE26-9554-40CA-9AD4-4FDA6E9CD004}" srcOrd="2" destOrd="0" parTransId="{09B6500E-3317-4514-B2D3-C78D33CC1330}" sibTransId="{4BCD9CA7-F988-4BCE-A6A6-D8B80FAC5DB8}"/>
    <dgm:cxn modelId="{13623158-D941-4113-9FE7-12E281E0F14E}" type="presParOf" srcId="{26B5EB0D-468D-4C86-A454-12A054595ECD}" destId="{66781209-ABE1-4EC5-84E8-6CD41CABFDD8}" srcOrd="0" destOrd="0" presId="urn:microsoft.com/office/officeart/2005/8/layout/hList6"/>
    <dgm:cxn modelId="{00F5E71F-E230-493C-B508-62F93BD9ED03}" type="presParOf" srcId="{26B5EB0D-468D-4C86-A454-12A054595ECD}" destId="{F3E10B27-EB01-4312-B84D-C2BE48064E8F}" srcOrd="1" destOrd="0" presId="urn:microsoft.com/office/officeart/2005/8/layout/hList6"/>
    <dgm:cxn modelId="{2CA1789F-7ACD-4165-8F21-9CEF8675ECD5}" type="presParOf" srcId="{26B5EB0D-468D-4C86-A454-12A054595ECD}" destId="{1AC967AC-B190-4401-8AF4-28A0C54144F3}" srcOrd="2" destOrd="0" presId="urn:microsoft.com/office/officeart/2005/8/layout/hList6"/>
    <dgm:cxn modelId="{3E85B335-E9FD-42C1-9362-5D318D559C15}" type="presParOf" srcId="{26B5EB0D-468D-4C86-A454-12A054595ECD}" destId="{6E82DD91-6391-4971-BF82-011AA382DF93}" srcOrd="3" destOrd="0" presId="urn:microsoft.com/office/officeart/2005/8/layout/hList6"/>
    <dgm:cxn modelId="{E277D2AD-2FCD-4B00-B2ED-D16824432B8E}" type="presParOf" srcId="{26B5EB0D-468D-4C86-A454-12A054595ECD}" destId="{5F4C948A-9E67-4F8A-AD07-FC548C0B5F2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78954-4540-4FB0-B105-5AEB36E4DE8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3EFD4E-9B96-41AE-84FF-D8F7ADF77FA9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 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inteligentny rozwój</a:t>
          </a:r>
        </a:p>
      </dgm:t>
    </dgm:pt>
    <dgm:pt modelId="{6C378A9E-96EC-41FF-B0DB-2717A1BE1A75}" type="parTrans" cxnId="{6C5F3C71-87A5-4B0F-BE1E-D8A8E4E4188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26E623-0D28-468F-A150-417300CE8F65}" type="sibTrans" cxnId="{6C5F3C71-87A5-4B0F-BE1E-D8A8E4E4188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EB3A59-8655-4F76-B0A9-2E6C48BD7EB1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III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 zrównoważonej mobilności</a:t>
          </a:r>
        </a:p>
      </dgm:t>
    </dgm:pt>
    <dgm:pt modelId="{BABEAB2F-7049-42EB-B76C-FA43BE4BD30C}" type="parTrans" cxnId="{7683A25B-460B-4A86-80D9-5D55826BAD6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8016B7A-FD4C-4869-BE7C-C5396502E61E}" type="sibTrans" cxnId="{7683A25B-460B-4A86-80D9-5D55826BAD6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106174-8A95-4F3B-9D40-B10160AE5B3C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 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zielony rozwój</a:t>
          </a:r>
        </a:p>
      </dgm:t>
    </dgm:pt>
    <dgm:pt modelId="{8BD78198-49BB-4397-9E6E-6C22A7C38318}" type="sibTrans" cxnId="{364E1F87-E610-419E-9498-6C6FCED671E8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276115-9CAC-4AC3-B576-552296B89D96}" type="parTrans" cxnId="{364E1F87-E610-419E-9498-6C6FCED671E8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12FA11-3F4A-4708-A47A-6D166A302B55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1,63 mld zł</a:t>
          </a:r>
          <a:endParaRPr lang="pl-PL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FC2366-FB4E-4F23-967B-AC56F1E53AF2}" type="parTrans" cxnId="{D1B2A392-0F33-4551-A88A-82179E83A1D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60BE30-DDD1-41CA-82B1-B50E88620362}" type="sibTrans" cxnId="{D1B2A392-0F33-4551-A88A-82179E83A1D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892DAD-A8D7-4AE3-ACF9-077CD5AD4995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3,04 mld zł</a:t>
          </a:r>
          <a:endParaRPr lang="pl-PL" b="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9A254DE-D40A-49DD-B46F-56A6D317ACC0}" type="parTrans" cxnId="{713FADA3-5A84-486B-9876-99885F643E0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2D5D3B-D6B8-4300-8938-A3D10AC71321}" type="sibTrans" cxnId="{713FADA3-5A84-486B-9876-99885F643E0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254A7C8-22BA-4F78-BC0A-34C7011544BB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919,5 mln zł</a:t>
          </a:r>
          <a:endParaRPr lang="pl-PL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115D38-EC12-41E0-A7E0-865FD2754F27}" type="parTrans" cxnId="{2DD12544-8AE9-4979-8C07-3DABE37A4781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7B8BA7-B460-45C9-8D2E-3B64793ED88F}" type="sibTrans" cxnId="{2DD12544-8AE9-4979-8C07-3DABE37A4781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4BCA53-A56D-410D-9D8B-73C673F84266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IV 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 sprawnego transportu</a:t>
          </a:r>
        </a:p>
      </dgm:t>
    </dgm:pt>
    <dgm:pt modelId="{A569E9B7-299C-4F3C-BE37-B2DA1FCF27CB}" type="parTrans" cxnId="{D10DFF18-5230-4DBB-BB12-2F8DABE6393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7FA23C-C75F-476A-8D70-F6A52EF1E4B1}" type="sibTrans" cxnId="{D10DFF18-5230-4DBB-BB12-2F8DABE6393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B3613A6-1E34-4831-B885-B7EF53894C39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VIII 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dla mieszkańca</a:t>
          </a:r>
        </a:p>
      </dgm:t>
    </dgm:pt>
    <dgm:pt modelId="{98EA2A4E-1943-43E1-AA9A-AFDAA8BD6872}" type="parTrans" cxnId="{8EEB6B1F-C56B-4409-9021-1E7BCA8CD812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310D86E-0735-4898-AE99-0DB9B091821C}" type="sibTrans" cxnId="{8EEB6B1F-C56B-4409-9021-1E7BCA8CD812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76D02C-0D7F-44A8-8265-76F5918ABDAE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1,3 mld zł</a:t>
          </a:r>
          <a:endParaRPr lang="pl-PL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F9845EF-3FED-4E29-B510-EEF6D3B54EC6}" type="parTrans" cxnId="{5D99A0BE-8658-44CA-9129-B0026FFA1845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7A79E31-7C00-462C-8643-09DA3FBE8391}" type="sibTrans" cxnId="{5D99A0BE-8658-44CA-9129-B0026FFA1845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B12F2F-835E-4B95-8C41-B91F50FD6646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763 mln zł</a:t>
          </a:r>
          <a:endParaRPr lang="pl-PL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DD38719-E748-42DF-BAF7-0EB55C1B150F}" type="parTrans" cxnId="{3EFA7E2C-F4BC-4C5A-9D3F-B0BBCAA93D3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9CF0AC-6DD7-4BB9-BDF0-0D4DCEADEF49}" type="sibTrans" cxnId="{3EFA7E2C-F4BC-4C5A-9D3F-B0BBCAA93D3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BC93742-A800-4727-AACF-86011BB220E9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IX 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terytorialny</a:t>
          </a:r>
        </a:p>
      </dgm:t>
    </dgm:pt>
    <dgm:pt modelId="{C01473AE-1FDE-404F-8206-13F3C4E2A571}" type="parTrans" cxnId="{A42A55BC-7A37-4CC6-ADD1-8E98686554B9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114B904-1BA4-4D00-A200-7D83A0A70D01}" type="sibTrans" cxnId="{A42A55BC-7A37-4CC6-ADD1-8E98686554B9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9C43488-4561-44A5-87A8-C3B6787C4FAA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1,03 mld zł</a:t>
          </a:r>
          <a:endParaRPr lang="pl-PL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DEC737-38BC-4416-8488-02C888D93F6F}" type="parTrans" cxnId="{2DEEDB35-27EA-4C5D-8782-D5CF29B727C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DA8BCE-11E6-4126-AA0D-C5C922AE52BA}" type="sibTrans" cxnId="{2DEEDB35-27EA-4C5D-8782-D5CF29B727C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2B59FC-F351-4E48-AEA3-1E11286F165D}">
      <dgm:prSet/>
      <dgm:spPr/>
      <dgm:t>
        <a:bodyPr/>
        <a:lstStyle/>
        <a:p>
          <a:pPr algn="l"/>
          <a:endParaRPr lang="pl-PL" b="1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algn="l"/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Niemal 8,7 mld zł na:</a:t>
          </a:r>
        </a:p>
      </dgm:t>
    </dgm:pt>
    <dgm:pt modelId="{B2A8F118-7F93-4CB7-985C-E5C89E09F5DB}" type="sibTrans" cxnId="{11A3622E-D8FC-4053-BDD9-DC305282BB5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4942B5-9775-4E79-961E-E99E79343B89}" type="parTrans" cxnId="{11A3622E-D8FC-4053-BDD9-DC305282BB5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D2FFEC-EB96-4F22-A87C-BECA62AEA424}" type="pres">
      <dgm:prSet presAssocID="{5F178954-4540-4FB0-B105-5AEB36E4DE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4F70CA3B-85B3-472F-8929-B82BE752A459}" type="pres">
      <dgm:prSet presAssocID="{8D2B59FC-F351-4E48-AEA3-1E11286F165D}" presName="thickLine" presStyleLbl="alignNode1" presStyleIdx="0" presStyleCnt="1"/>
      <dgm:spPr/>
    </dgm:pt>
    <dgm:pt modelId="{862E763A-96D1-472B-8419-8C8E4862033A}" type="pres">
      <dgm:prSet presAssocID="{8D2B59FC-F351-4E48-AEA3-1E11286F165D}" presName="horz1" presStyleCnt="0"/>
      <dgm:spPr/>
    </dgm:pt>
    <dgm:pt modelId="{A4284010-D1A1-47E3-B772-244F405EAC82}" type="pres">
      <dgm:prSet presAssocID="{8D2B59FC-F351-4E48-AEA3-1E11286F165D}" presName="tx1" presStyleLbl="revTx" presStyleIdx="0" presStyleCnt="13"/>
      <dgm:spPr/>
      <dgm:t>
        <a:bodyPr/>
        <a:lstStyle/>
        <a:p>
          <a:endParaRPr lang="pl-PL"/>
        </a:p>
      </dgm:t>
    </dgm:pt>
    <dgm:pt modelId="{4CF51D3F-427F-4AC9-9ADA-5DE3D5CB6230}" type="pres">
      <dgm:prSet presAssocID="{8D2B59FC-F351-4E48-AEA3-1E11286F165D}" presName="vert1" presStyleCnt="0"/>
      <dgm:spPr/>
    </dgm:pt>
    <dgm:pt modelId="{38D69F5B-86D2-43BF-8F3A-1EE25BDEEADA}" type="pres">
      <dgm:prSet presAssocID="{173EFD4E-9B96-41AE-84FF-D8F7ADF77FA9}" presName="vertSpace2a" presStyleCnt="0"/>
      <dgm:spPr/>
    </dgm:pt>
    <dgm:pt modelId="{B05685CB-DE32-4640-94EE-9C83C8DC1211}" type="pres">
      <dgm:prSet presAssocID="{173EFD4E-9B96-41AE-84FF-D8F7ADF77FA9}" presName="horz2" presStyleCnt="0"/>
      <dgm:spPr/>
    </dgm:pt>
    <dgm:pt modelId="{2253ACEF-989F-4DC1-94E0-E4BFAE40AB21}" type="pres">
      <dgm:prSet presAssocID="{173EFD4E-9B96-41AE-84FF-D8F7ADF77FA9}" presName="horzSpace2" presStyleCnt="0"/>
      <dgm:spPr/>
    </dgm:pt>
    <dgm:pt modelId="{7C08FEAC-AA27-4BD6-9434-3748D8995848}" type="pres">
      <dgm:prSet presAssocID="{173EFD4E-9B96-41AE-84FF-D8F7ADF77FA9}" presName="tx2" presStyleLbl="revTx" presStyleIdx="1" presStyleCnt="13" custScaleX="218873" custLinFactNeighborX="-3722"/>
      <dgm:spPr/>
      <dgm:t>
        <a:bodyPr/>
        <a:lstStyle/>
        <a:p>
          <a:endParaRPr lang="pl-PL"/>
        </a:p>
      </dgm:t>
    </dgm:pt>
    <dgm:pt modelId="{F2FF320D-AB7D-4FB1-8583-431F83B159D1}" type="pres">
      <dgm:prSet presAssocID="{173EFD4E-9B96-41AE-84FF-D8F7ADF77FA9}" presName="vert2" presStyleCnt="0"/>
      <dgm:spPr/>
    </dgm:pt>
    <dgm:pt modelId="{2B59E062-D3A6-4A06-A9F0-A37D0A9F52E5}" type="pres">
      <dgm:prSet presAssocID="{3512FA11-3F4A-4708-A47A-6D166A302B55}" presName="horz3" presStyleCnt="0"/>
      <dgm:spPr/>
    </dgm:pt>
    <dgm:pt modelId="{D67777AA-DBA3-4E36-8254-B49A96C6375D}" type="pres">
      <dgm:prSet presAssocID="{3512FA11-3F4A-4708-A47A-6D166A302B55}" presName="horzSpace3" presStyleCnt="0"/>
      <dgm:spPr/>
    </dgm:pt>
    <dgm:pt modelId="{008A3C19-1971-4735-8E3A-A2E02220CEC9}" type="pres">
      <dgm:prSet presAssocID="{3512FA11-3F4A-4708-A47A-6D166A302B55}" presName="tx3" presStyleLbl="revTx" presStyleIdx="2" presStyleCnt="13" custScaleX="69264" custLinFactNeighborX="43859" custLinFactNeighborY="-5310"/>
      <dgm:spPr/>
      <dgm:t>
        <a:bodyPr/>
        <a:lstStyle/>
        <a:p>
          <a:endParaRPr lang="pl-PL"/>
        </a:p>
      </dgm:t>
    </dgm:pt>
    <dgm:pt modelId="{17373305-756B-4E07-B47F-2A4F44569147}" type="pres">
      <dgm:prSet presAssocID="{3512FA11-3F4A-4708-A47A-6D166A302B55}" presName="vert3" presStyleCnt="0"/>
      <dgm:spPr/>
    </dgm:pt>
    <dgm:pt modelId="{630FC1F6-416E-4EB3-B867-2CB5654E5611}" type="pres">
      <dgm:prSet presAssocID="{173EFD4E-9B96-41AE-84FF-D8F7ADF77FA9}" presName="thinLine2b" presStyleLbl="callout" presStyleIdx="0" presStyleCnt="6"/>
      <dgm:spPr/>
    </dgm:pt>
    <dgm:pt modelId="{B3A79F6C-859C-4FFF-B20A-FB448B8D2DC7}" type="pres">
      <dgm:prSet presAssocID="{173EFD4E-9B96-41AE-84FF-D8F7ADF77FA9}" presName="vertSpace2b" presStyleCnt="0"/>
      <dgm:spPr/>
    </dgm:pt>
    <dgm:pt modelId="{2330E097-956A-4FE7-8566-61D0F401468B}" type="pres">
      <dgm:prSet presAssocID="{EF106174-8A95-4F3B-9D40-B10160AE5B3C}" presName="horz2" presStyleCnt="0"/>
      <dgm:spPr/>
    </dgm:pt>
    <dgm:pt modelId="{ABC83D82-CFC3-4C5F-B1AF-40DD98611B19}" type="pres">
      <dgm:prSet presAssocID="{EF106174-8A95-4F3B-9D40-B10160AE5B3C}" presName="horzSpace2" presStyleCnt="0"/>
      <dgm:spPr/>
    </dgm:pt>
    <dgm:pt modelId="{618F7573-A9F3-4151-A22C-A7D8FE9D51BF}" type="pres">
      <dgm:prSet presAssocID="{EF106174-8A95-4F3B-9D40-B10160AE5B3C}" presName="tx2" presStyleLbl="revTx" presStyleIdx="3" presStyleCnt="13" custScaleX="222845" custLinFactNeighborX="-3722" custLinFactNeighborY="2071"/>
      <dgm:spPr/>
      <dgm:t>
        <a:bodyPr/>
        <a:lstStyle/>
        <a:p>
          <a:endParaRPr lang="pl-PL"/>
        </a:p>
      </dgm:t>
    </dgm:pt>
    <dgm:pt modelId="{31ACA379-6091-4D7C-9F65-90F298696DC3}" type="pres">
      <dgm:prSet presAssocID="{EF106174-8A95-4F3B-9D40-B10160AE5B3C}" presName="vert2" presStyleCnt="0"/>
      <dgm:spPr/>
    </dgm:pt>
    <dgm:pt modelId="{F4DF41D3-AF96-4687-8C86-5F1D009048D8}" type="pres">
      <dgm:prSet presAssocID="{97892DAD-A8D7-4AE3-ACF9-077CD5AD4995}" presName="horz3" presStyleCnt="0"/>
      <dgm:spPr/>
    </dgm:pt>
    <dgm:pt modelId="{065E3B55-05E3-4E12-98F9-0195AE0FEB3C}" type="pres">
      <dgm:prSet presAssocID="{97892DAD-A8D7-4AE3-ACF9-077CD5AD4995}" presName="horzSpace3" presStyleCnt="0"/>
      <dgm:spPr/>
    </dgm:pt>
    <dgm:pt modelId="{A52E88B5-4B75-4317-88A5-4E37668800E3}" type="pres">
      <dgm:prSet presAssocID="{97892DAD-A8D7-4AE3-ACF9-077CD5AD4995}" presName="tx3" presStyleLbl="revTx" presStyleIdx="4" presStyleCnt="13" custScaleX="69264" custLinFactNeighborX="70532" custLinFactNeighborY="1798"/>
      <dgm:spPr/>
      <dgm:t>
        <a:bodyPr/>
        <a:lstStyle/>
        <a:p>
          <a:endParaRPr lang="pl-PL"/>
        </a:p>
      </dgm:t>
    </dgm:pt>
    <dgm:pt modelId="{10E9D694-E619-4D1D-8133-08CF8AE750B4}" type="pres">
      <dgm:prSet presAssocID="{97892DAD-A8D7-4AE3-ACF9-077CD5AD4995}" presName="vert3" presStyleCnt="0"/>
      <dgm:spPr/>
    </dgm:pt>
    <dgm:pt modelId="{8780930B-F6D5-462E-A7B1-3A733AF5363F}" type="pres">
      <dgm:prSet presAssocID="{EF106174-8A95-4F3B-9D40-B10160AE5B3C}" presName="thinLine2b" presStyleLbl="callout" presStyleIdx="1" presStyleCnt="6"/>
      <dgm:spPr/>
    </dgm:pt>
    <dgm:pt modelId="{06262C20-319B-4113-9990-659182266D9B}" type="pres">
      <dgm:prSet presAssocID="{EF106174-8A95-4F3B-9D40-B10160AE5B3C}" presName="vertSpace2b" presStyleCnt="0"/>
      <dgm:spPr/>
    </dgm:pt>
    <dgm:pt modelId="{63BF943E-C5BF-48FA-A72F-BA6B0A4480BA}" type="pres">
      <dgm:prSet presAssocID="{67EB3A59-8655-4F76-B0A9-2E6C48BD7EB1}" presName="horz2" presStyleCnt="0"/>
      <dgm:spPr/>
    </dgm:pt>
    <dgm:pt modelId="{F4D5BCCC-7900-4940-BD47-4EAC292612B3}" type="pres">
      <dgm:prSet presAssocID="{67EB3A59-8655-4F76-B0A9-2E6C48BD7EB1}" presName="horzSpace2" presStyleCnt="0"/>
      <dgm:spPr/>
    </dgm:pt>
    <dgm:pt modelId="{C41272A3-4E16-4EB9-B22D-84D511A61F8B}" type="pres">
      <dgm:prSet presAssocID="{67EB3A59-8655-4F76-B0A9-2E6C48BD7EB1}" presName="tx2" presStyleLbl="revTx" presStyleIdx="5" presStyleCnt="13" custScaleX="216626" custLinFactNeighborX="-2292" custLinFactNeighborY="-3005"/>
      <dgm:spPr/>
      <dgm:t>
        <a:bodyPr/>
        <a:lstStyle/>
        <a:p>
          <a:endParaRPr lang="pl-PL"/>
        </a:p>
      </dgm:t>
    </dgm:pt>
    <dgm:pt modelId="{CF201F5C-E04A-4460-B932-7DC323A63ADF}" type="pres">
      <dgm:prSet presAssocID="{67EB3A59-8655-4F76-B0A9-2E6C48BD7EB1}" presName="vert2" presStyleCnt="0"/>
      <dgm:spPr/>
    </dgm:pt>
    <dgm:pt modelId="{B7F3CC37-A66C-4891-8278-7A22E872F131}" type="pres">
      <dgm:prSet presAssocID="{D254A7C8-22BA-4F78-BC0A-34C7011544BB}" presName="horz3" presStyleCnt="0"/>
      <dgm:spPr/>
    </dgm:pt>
    <dgm:pt modelId="{9BECF467-9752-4DFA-A273-06C13333178B}" type="pres">
      <dgm:prSet presAssocID="{D254A7C8-22BA-4F78-BC0A-34C7011544BB}" presName="horzSpace3" presStyleCnt="0"/>
      <dgm:spPr/>
    </dgm:pt>
    <dgm:pt modelId="{C54F3FA5-0CDC-4ECD-A423-0EEE7C5C7E43}" type="pres">
      <dgm:prSet presAssocID="{D254A7C8-22BA-4F78-BC0A-34C7011544BB}" presName="tx3" presStyleLbl="revTx" presStyleIdx="6" presStyleCnt="13" custScaleX="69264" custLinFactNeighborX="38143" custLinFactNeighborY="2520"/>
      <dgm:spPr/>
      <dgm:t>
        <a:bodyPr/>
        <a:lstStyle/>
        <a:p>
          <a:endParaRPr lang="pl-PL"/>
        </a:p>
      </dgm:t>
    </dgm:pt>
    <dgm:pt modelId="{62932399-9C33-429C-94EE-C23A0D691670}" type="pres">
      <dgm:prSet presAssocID="{D254A7C8-22BA-4F78-BC0A-34C7011544BB}" presName="vert3" presStyleCnt="0"/>
      <dgm:spPr/>
    </dgm:pt>
    <dgm:pt modelId="{188E7C47-42E9-489B-9892-1F90BA834F79}" type="pres">
      <dgm:prSet presAssocID="{67EB3A59-8655-4F76-B0A9-2E6C48BD7EB1}" presName="thinLine2b" presStyleLbl="callout" presStyleIdx="2" presStyleCnt="6"/>
      <dgm:spPr/>
    </dgm:pt>
    <dgm:pt modelId="{34F38F90-A975-4F67-8A5F-6A075FFE7EBF}" type="pres">
      <dgm:prSet presAssocID="{67EB3A59-8655-4F76-B0A9-2E6C48BD7EB1}" presName="vertSpace2b" presStyleCnt="0"/>
      <dgm:spPr/>
    </dgm:pt>
    <dgm:pt modelId="{5230BC05-F768-4230-B1CD-C7637203A0FE}" type="pres">
      <dgm:prSet presAssocID="{324BCA53-A56D-410D-9D8B-73C673F84266}" presName="horz2" presStyleCnt="0"/>
      <dgm:spPr/>
    </dgm:pt>
    <dgm:pt modelId="{3914F663-5C72-40C9-8101-468AF74A9172}" type="pres">
      <dgm:prSet presAssocID="{324BCA53-A56D-410D-9D8B-73C673F84266}" presName="horzSpace2" presStyleCnt="0"/>
      <dgm:spPr/>
    </dgm:pt>
    <dgm:pt modelId="{32E31BD9-0080-42FC-AA51-7C45948405E4}" type="pres">
      <dgm:prSet presAssocID="{324BCA53-A56D-410D-9D8B-73C673F84266}" presName="tx2" presStyleLbl="revTx" presStyleIdx="7" presStyleCnt="13" custScaleX="199547" custLinFactNeighborX="-2292" custLinFactNeighborY="-8005"/>
      <dgm:spPr/>
      <dgm:t>
        <a:bodyPr/>
        <a:lstStyle/>
        <a:p>
          <a:endParaRPr lang="pl-PL"/>
        </a:p>
      </dgm:t>
    </dgm:pt>
    <dgm:pt modelId="{1587232F-F9A3-405C-983E-1517DCE13E7D}" type="pres">
      <dgm:prSet presAssocID="{324BCA53-A56D-410D-9D8B-73C673F84266}" presName="vert2" presStyleCnt="0"/>
      <dgm:spPr/>
    </dgm:pt>
    <dgm:pt modelId="{0982B4A6-E383-431A-8F04-D23DF17B2864}" type="pres">
      <dgm:prSet presAssocID="{FD76D02C-0D7F-44A8-8265-76F5918ABDAE}" presName="horz3" presStyleCnt="0"/>
      <dgm:spPr/>
    </dgm:pt>
    <dgm:pt modelId="{40459643-E2AF-4B5A-A366-B60DE3DC2B58}" type="pres">
      <dgm:prSet presAssocID="{FD76D02C-0D7F-44A8-8265-76F5918ABDAE}" presName="horzSpace3" presStyleCnt="0"/>
      <dgm:spPr/>
    </dgm:pt>
    <dgm:pt modelId="{E2D7EAF7-1D9C-4FCF-A1A0-BB4371E5A335}" type="pres">
      <dgm:prSet presAssocID="{FD76D02C-0D7F-44A8-8265-76F5918ABDAE}" presName="tx3" presStyleLbl="revTx" presStyleIdx="8" presStyleCnt="13" custScaleX="69264" custLinFactNeighborX="26235"/>
      <dgm:spPr/>
      <dgm:t>
        <a:bodyPr/>
        <a:lstStyle/>
        <a:p>
          <a:endParaRPr lang="pl-PL"/>
        </a:p>
      </dgm:t>
    </dgm:pt>
    <dgm:pt modelId="{04B6E87D-27B1-4148-8EBB-93106C52FC34}" type="pres">
      <dgm:prSet presAssocID="{FD76D02C-0D7F-44A8-8265-76F5918ABDAE}" presName="vert3" presStyleCnt="0"/>
      <dgm:spPr/>
    </dgm:pt>
    <dgm:pt modelId="{8D4187E7-6121-4EA4-92FB-EB5037BF9621}" type="pres">
      <dgm:prSet presAssocID="{324BCA53-A56D-410D-9D8B-73C673F84266}" presName="thinLine2b" presStyleLbl="callout" presStyleIdx="3" presStyleCnt="6"/>
      <dgm:spPr/>
    </dgm:pt>
    <dgm:pt modelId="{3C946DCE-3446-49CB-8F51-C306B373EE59}" type="pres">
      <dgm:prSet presAssocID="{324BCA53-A56D-410D-9D8B-73C673F84266}" presName="vertSpace2b" presStyleCnt="0"/>
      <dgm:spPr/>
    </dgm:pt>
    <dgm:pt modelId="{4644FF0B-CCB0-4773-BBCF-5CCBC09B4A0B}" type="pres">
      <dgm:prSet presAssocID="{DB3613A6-1E34-4831-B885-B7EF53894C39}" presName="horz2" presStyleCnt="0"/>
      <dgm:spPr/>
    </dgm:pt>
    <dgm:pt modelId="{3F1711C3-5EFF-481C-850E-725616E7478F}" type="pres">
      <dgm:prSet presAssocID="{DB3613A6-1E34-4831-B885-B7EF53894C39}" presName="horzSpace2" presStyleCnt="0"/>
      <dgm:spPr/>
    </dgm:pt>
    <dgm:pt modelId="{E5BB483A-3EAC-4C2A-A882-DCAC046C4A74}" type="pres">
      <dgm:prSet presAssocID="{DB3613A6-1E34-4831-B885-B7EF53894C39}" presName="tx2" presStyleLbl="revTx" presStyleIdx="9" presStyleCnt="13" custScaleX="203435" custLinFactNeighborX="-2292" custLinFactNeighborY="-2069"/>
      <dgm:spPr/>
      <dgm:t>
        <a:bodyPr/>
        <a:lstStyle/>
        <a:p>
          <a:endParaRPr lang="pl-PL"/>
        </a:p>
      </dgm:t>
    </dgm:pt>
    <dgm:pt modelId="{0FFBC6A4-8722-40F9-A957-93079CDE103C}" type="pres">
      <dgm:prSet presAssocID="{DB3613A6-1E34-4831-B885-B7EF53894C39}" presName="vert2" presStyleCnt="0"/>
      <dgm:spPr/>
    </dgm:pt>
    <dgm:pt modelId="{44350EE1-913F-4445-AFD0-4B568D3BDF0E}" type="pres">
      <dgm:prSet presAssocID="{97B12F2F-835E-4B95-8C41-B91F50FD6646}" presName="horz3" presStyleCnt="0"/>
      <dgm:spPr/>
    </dgm:pt>
    <dgm:pt modelId="{1C207B43-A315-4CC0-A487-D32C0C26018C}" type="pres">
      <dgm:prSet presAssocID="{97B12F2F-835E-4B95-8C41-B91F50FD6646}" presName="horzSpace3" presStyleCnt="0"/>
      <dgm:spPr/>
    </dgm:pt>
    <dgm:pt modelId="{9F56D93C-E333-4AA1-9E8D-DCC6AB089522}" type="pres">
      <dgm:prSet presAssocID="{97B12F2F-835E-4B95-8C41-B91F50FD6646}" presName="tx3" presStyleLbl="revTx" presStyleIdx="10" presStyleCnt="13" custScaleX="69264" custLinFactNeighborX="20210" custLinFactNeighborY="-3593"/>
      <dgm:spPr/>
      <dgm:t>
        <a:bodyPr/>
        <a:lstStyle/>
        <a:p>
          <a:endParaRPr lang="pl-PL"/>
        </a:p>
      </dgm:t>
    </dgm:pt>
    <dgm:pt modelId="{CE91E59A-5136-4A66-9319-D1AB286BAD2A}" type="pres">
      <dgm:prSet presAssocID="{97B12F2F-835E-4B95-8C41-B91F50FD6646}" presName="vert3" presStyleCnt="0"/>
      <dgm:spPr/>
    </dgm:pt>
    <dgm:pt modelId="{B59F0F20-18DF-44DD-A3E0-2EDD94075DA4}" type="pres">
      <dgm:prSet presAssocID="{DB3613A6-1E34-4831-B885-B7EF53894C39}" presName="thinLine2b" presStyleLbl="callout" presStyleIdx="4" presStyleCnt="6"/>
      <dgm:spPr/>
    </dgm:pt>
    <dgm:pt modelId="{5AB7983A-E617-4AFA-B736-27257C8D7FF8}" type="pres">
      <dgm:prSet presAssocID="{DB3613A6-1E34-4831-B885-B7EF53894C39}" presName="vertSpace2b" presStyleCnt="0"/>
      <dgm:spPr/>
    </dgm:pt>
    <dgm:pt modelId="{E31AE880-EC20-4C82-8BEC-4468930FA4E2}" type="pres">
      <dgm:prSet presAssocID="{ABC93742-A800-4727-AACF-86011BB220E9}" presName="horz2" presStyleCnt="0"/>
      <dgm:spPr/>
    </dgm:pt>
    <dgm:pt modelId="{E16DFFD8-4A2F-471A-B0DC-E2E0BAD63231}" type="pres">
      <dgm:prSet presAssocID="{ABC93742-A800-4727-AACF-86011BB220E9}" presName="horzSpace2" presStyleCnt="0"/>
      <dgm:spPr/>
    </dgm:pt>
    <dgm:pt modelId="{5A18400B-6AAE-4CD2-BB59-AEC19EEF8597}" type="pres">
      <dgm:prSet presAssocID="{ABC93742-A800-4727-AACF-86011BB220E9}" presName="tx2" presStyleLbl="revTx" presStyleIdx="11" presStyleCnt="13" custScaleX="191901" custLinFactNeighborX="-2292" custLinFactNeighborY="5039"/>
      <dgm:spPr/>
      <dgm:t>
        <a:bodyPr/>
        <a:lstStyle/>
        <a:p>
          <a:endParaRPr lang="pl-PL"/>
        </a:p>
      </dgm:t>
    </dgm:pt>
    <dgm:pt modelId="{86C1DD8F-26CA-4135-97E0-FAB552CAC8FE}" type="pres">
      <dgm:prSet presAssocID="{ABC93742-A800-4727-AACF-86011BB220E9}" presName="vert2" presStyleCnt="0"/>
      <dgm:spPr/>
    </dgm:pt>
    <dgm:pt modelId="{35F736C7-9A96-4B31-B38E-A0A4282D6B2A}" type="pres">
      <dgm:prSet presAssocID="{79C43488-4561-44A5-87A8-C3B6787C4FAA}" presName="horz3" presStyleCnt="0"/>
      <dgm:spPr/>
    </dgm:pt>
    <dgm:pt modelId="{E075F2C5-91C2-414E-A8DE-D4B6C56180D1}" type="pres">
      <dgm:prSet presAssocID="{79C43488-4561-44A5-87A8-C3B6787C4FAA}" presName="horzSpace3" presStyleCnt="0"/>
      <dgm:spPr/>
    </dgm:pt>
    <dgm:pt modelId="{FF8C2784-39C4-45DD-91B2-20C706EB2378}" type="pres">
      <dgm:prSet presAssocID="{79C43488-4561-44A5-87A8-C3B6787C4FAA}" presName="tx3" presStyleLbl="revTx" presStyleIdx="12" presStyleCnt="13" custScaleX="69264" custLinFactNeighborX="30369" custLinFactNeighborY="-19363"/>
      <dgm:spPr/>
      <dgm:t>
        <a:bodyPr/>
        <a:lstStyle/>
        <a:p>
          <a:endParaRPr lang="pl-PL"/>
        </a:p>
      </dgm:t>
    </dgm:pt>
    <dgm:pt modelId="{E50FBBAA-48B9-4165-8D99-C9CE9E773203}" type="pres">
      <dgm:prSet presAssocID="{79C43488-4561-44A5-87A8-C3B6787C4FAA}" presName="vert3" presStyleCnt="0"/>
      <dgm:spPr/>
    </dgm:pt>
    <dgm:pt modelId="{E41BF6A7-E8C9-476A-ACAF-C93A1B9988E0}" type="pres">
      <dgm:prSet presAssocID="{ABC93742-A800-4727-AACF-86011BB220E9}" presName="thinLine2b" presStyleLbl="callout" presStyleIdx="5" presStyleCnt="6"/>
      <dgm:spPr/>
    </dgm:pt>
    <dgm:pt modelId="{3BFC38CF-AE25-4DBB-9945-D7629F8C5902}" type="pres">
      <dgm:prSet presAssocID="{ABC93742-A800-4727-AACF-86011BB220E9}" presName="vertSpace2b" presStyleCnt="0"/>
      <dgm:spPr/>
    </dgm:pt>
  </dgm:ptLst>
  <dgm:cxnLst>
    <dgm:cxn modelId="{B950C54F-F245-43D9-AE70-DD6092189F3E}" type="presOf" srcId="{ABC93742-A800-4727-AACF-86011BB220E9}" destId="{5A18400B-6AAE-4CD2-BB59-AEC19EEF8597}" srcOrd="0" destOrd="0" presId="urn:microsoft.com/office/officeart/2008/layout/LinedList"/>
    <dgm:cxn modelId="{E4B42A23-C09D-4357-B140-1FCEE3934DFB}" type="presOf" srcId="{3512FA11-3F4A-4708-A47A-6D166A302B55}" destId="{008A3C19-1971-4735-8E3A-A2E02220CEC9}" srcOrd="0" destOrd="0" presId="urn:microsoft.com/office/officeart/2008/layout/LinedList"/>
    <dgm:cxn modelId="{11A3622E-D8FC-4053-BDD9-DC305282BB53}" srcId="{5F178954-4540-4FB0-B105-5AEB36E4DE88}" destId="{8D2B59FC-F351-4E48-AEA3-1E11286F165D}" srcOrd="0" destOrd="0" parTransId="{944942B5-9775-4E79-961E-E99E79343B89}" sibTransId="{B2A8F118-7F93-4CB7-985C-E5C89E09F5DB}"/>
    <dgm:cxn modelId="{5D99A0BE-8658-44CA-9129-B0026FFA1845}" srcId="{324BCA53-A56D-410D-9D8B-73C673F84266}" destId="{FD76D02C-0D7F-44A8-8265-76F5918ABDAE}" srcOrd="0" destOrd="0" parTransId="{5F9845EF-3FED-4E29-B510-EEF6D3B54EC6}" sibTransId="{E7A79E31-7C00-462C-8643-09DA3FBE8391}"/>
    <dgm:cxn modelId="{6C5F3C71-87A5-4B0F-BE1E-D8A8E4E4188C}" srcId="{8D2B59FC-F351-4E48-AEA3-1E11286F165D}" destId="{173EFD4E-9B96-41AE-84FF-D8F7ADF77FA9}" srcOrd="0" destOrd="0" parTransId="{6C378A9E-96EC-41FF-B0DB-2717A1BE1A75}" sibTransId="{7B26E623-0D28-468F-A150-417300CE8F65}"/>
    <dgm:cxn modelId="{3B6A3D34-553D-45D7-A054-AC0CB8793547}" type="presOf" srcId="{FD76D02C-0D7F-44A8-8265-76F5918ABDAE}" destId="{E2D7EAF7-1D9C-4FCF-A1A0-BB4371E5A335}" srcOrd="0" destOrd="0" presId="urn:microsoft.com/office/officeart/2008/layout/LinedList"/>
    <dgm:cxn modelId="{E827C175-AAFD-46A7-8A76-12DBBBF0FD72}" type="presOf" srcId="{324BCA53-A56D-410D-9D8B-73C673F84266}" destId="{32E31BD9-0080-42FC-AA51-7C45948405E4}" srcOrd="0" destOrd="0" presId="urn:microsoft.com/office/officeart/2008/layout/LinedList"/>
    <dgm:cxn modelId="{2DD12544-8AE9-4979-8C07-3DABE37A4781}" srcId="{67EB3A59-8655-4F76-B0A9-2E6C48BD7EB1}" destId="{D254A7C8-22BA-4F78-BC0A-34C7011544BB}" srcOrd="0" destOrd="0" parTransId="{FE115D38-EC12-41E0-A7E0-865FD2754F27}" sibTransId="{AE7B8BA7-B460-45C9-8D2E-3B64793ED88F}"/>
    <dgm:cxn modelId="{2C2C9BD0-4805-438E-BC66-FEF212A42176}" type="presOf" srcId="{173EFD4E-9B96-41AE-84FF-D8F7ADF77FA9}" destId="{7C08FEAC-AA27-4BD6-9434-3748D8995848}" srcOrd="0" destOrd="0" presId="urn:microsoft.com/office/officeart/2008/layout/LinedList"/>
    <dgm:cxn modelId="{119EA3AF-8F58-4C5E-A886-BD4FC174A551}" type="presOf" srcId="{D254A7C8-22BA-4F78-BC0A-34C7011544BB}" destId="{C54F3FA5-0CDC-4ECD-A423-0EEE7C5C7E43}" srcOrd="0" destOrd="0" presId="urn:microsoft.com/office/officeart/2008/layout/LinedList"/>
    <dgm:cxn modelId="{8D1B716C-69E6-4510-9AEC-50ED579FAB36}" type="presOf" srcId="{EF106174-8A95-4F3B-9D40-B10160AE5B3C}" destId="{618F7573-A9F3-4151-A22C-A7D8FE9D51BF}" srcOrd="0" destOrd="0" presId="urn:microsoft.com/office/officeart/2008/layout/LinedList"/>
    <dgm:cxn modelId="{713FADA3-5A84-486B-9876-99885F643E04}" srcId="{EF106174-8A95-4F3B-9D40-B10160AE5B3C}" destId="{97892DAD-A8D7-4AE3-ACF9-077CD5AD4995}" srcOrd="0" destOrd="0" parTransId="{99A254DE-D40A-49DD-B46F-56A6D317ACC0}" sibTransId="{E42D5D3B-D6B8-4300-8938-A3D10AC71321}"/>
    <dgm:cxn modelId="{364E1F87-E610-419E-9498-6C6FCED671E8}" srcId="{8D2B59FC-F351-4E48-AEA3-1E11286F165D}" destId="{EF106174-8A95-4F3B-9D40-B10160AE5B3C}" srcOrd="1" destOrd="0" parTransId="{C2276115-9CAC-4AC3-B576-552296B89D96}" sibTransId="{8BD78198-49BB-4397-9E6E-6C22A7C38318}"/>
    <dgm:cxn modelId="{D10DFF18-5230-4DBB-BB12-2F8DABE63933}" srcId="{8D2B59FC-F351-4E48-AEA3-1E11286F165D}" destId="{324BCA53-A56D-410D-9D8B-73C673F84266}" srcOrd="3" destOrd="0" parTransId="{A569E9B7-299C-4F3C-BE37-B2DA1FCF27CB}" sibTransId="{A27FA23C-C75F-476A-8D70-F6A52EF1E4B1}"/>
    <dgm:cxn modelId="{2DEEDB35-27EA-4C5D-8782-D5CF29B727C4}" srcId="{ABC93742-A800-4727-AACF-86011BB220E9}" destId="{79C43488-4561-44A5-87A8-C3B6787C4FAA}" srcOrd="0" destOrd="0" parTransId="{A0DEC737-38BC-4416-8488-02C888D93F6F}" sibTransId="{3BDA8BCE-11E6-4126-AA0D-C5C922AE52BA}"/>
    <dgm:cxn modelId="{7683A25B-460B-4A86-80D9-5D55826BAD64}" srcId="{8D2B59FC-F351-4E48-AEA3-1E11286F165D}" destId="{67EB3A59-8655-4F76-B0A9-2E6C48BD7EB1}" srcOrd="2" destOrd="0" parTransId="{BABEAB2F-7049-42EB-B76C-FA43BE4BD30C}" sibTransId="{B8016B7A-FD4C-4869-BE7C-C5396502E61E}"/>
    <dgm:cxn modelId="{1CB4A77F-CC6C-4972-AE6E-868B26120727}" type="presOf" srcId="{67EB3A59-8655-4F76-B0A9-2E6C48BD7EB1}" destId="{C41272A3-4E16-4EB9-B22D-84D511A61F8B}" srcOrd="0" destOrd="0" presId="urn:microsoft.com/office/officeart/2008/layout/LinedList"/>
    <dgm:cxn modelId="{8D63116C-C845-4C4B-9631-E76DC217F868}" type="presOf" srcId="{97B12F2F-835E-4B95-8C41-B91F50FD6646}" destId="{9F56D93C-E333-4AA1-9E8D-DCC6AB089522}" srcOrd="0" destOrd="0" presId="urn:microsoft.com/office/officeart/2008/layout/LinedList"/>
    <dgm:cxn modelId="{D1B2A392-0F33-4551-A88A-82179E83A1DC}" srcId="{173EFD4E-9B96-41AE-84FF-D8F7ADF77FA9}" destId="{3512FA11-3F4A-4708-A47A-6D166A302B55}" srcOrd="0" destOrd="0" parTransId="{87FC2366-FB4E-4F23-967B-AC56F1E53AF2}" sibTransId="{6A60BE30-DDD1-41CA-82B1-B50E88620362}"/>
    <dgm:cxn modelId="{23BA8D48-C631-46C7-8CAA-9901D662278B}" type="presOf" srcId="{97892DAD-A8D7-4AE3-ACF9-077CD5AD4995}" destId="{A52E88B5-4B75-4317-88A5-4E37668800E3}" srcOrd="0" destOrd="0" presId="urn:microsoft.com/office/officeart/2008/layout/LinedList"/>
    <dgm:cxn modelId="{0141ECE9-DC0D-403F-B150-A6A944C56586}" type="presOf" srcId="{DB3613A6-1E34-4831-B885-B7EF53894C39}" destId="{E5BB483A-3EAC-4C2A-A882-DCAC046C4A74}" srcOrd="0" destOrd="0" presId="urn:microsoft.com/office/officeart/2008/layout/LinedList"/>
    <dgm:cxn modelId="{3EFA7E2C-F4BC-4C5A-9D3F-B0BBCAA93D3C}" srcId="{DB3613A6-1E34-4831-B885-B7EF53894C39}" destId="{97B12F2F-835E-4B95-8C41-B91F50FD6646}" srcOrd="0" destOrd="0" parTransId="{4DD38719-E748-42DF-BAF7-0EB55C1B150F}" sibTransId="{ED9CF0AC-6DD7-4BB9-BDF0-0D4DCEADEF49}"/>
    <dgm:cxn modelId="{B60A8B41-1C27-4164-B366-9AC4BFB10442}" type="presOf" srcId="{8D2B59FC-F351-4E48-AEA3-1E11286F165D}" destId="{A4284010-D1A1-47E3-B772-244F405EAC82}" srcOrd="0" destOrd="0" presId="urn:microsoft.com/office/officeart/2008/layout/LinedList"/>
    <dgm:cxn modelId="{8EEB6B1F-C56B-4409-9021-1E7BCA8CD812}" srcId="{8D2B59FC-F351-4E48-AEA3-1E11286F165D}" destId="{DB3613A6-1E34-4831-B885-B7EF53894C39}" srcOrd="4" destOrd="0" parTransId="{98EA2A4E-1943-43E1-AA9A-AFDAA8BD6872}" sibTransId="{9310D86E-0735-4898-AE99-0DB9B091821C}"/>
    <dgm:cxn modelId="{48259B9C-A52B-4C87-BE6F-358CBE62F132}" type="presOf" srcId="{5F178954-4540-4FB0-B105-5AEB36E4DE88}" destId="{9FD2FFEC-EB96-4F22-A87C-BECA62AEA424}" srcOrd="0" destOrd="0" presId="urn:microsoft.com/office/officeart/2008/layout/LinedList"/>
    <dgm:cxn modelId="{A42A55BC-7A37-4CC6-ADD1-8E98686554B9}" srcId="{8D2B59FC-F351-4E48-AEA3-1E11286F165D}" destId="{ABC93742-A800-4727-AACF-86011BB220E9}" srcOrd="5" destOrd="0" parTransId="{C01473AE-1FDE-404F-8206-13F3C4E2A571}" sibTransId="{A114B904-1BA4-4D00-A200-7D83A0A70D01}"/>
    <dgm:cxn modelId="{D79A9873-7F63-46E6-BA33-ABD220937ABA}" type="presOf" srcId="{79C43488-4561-44A5-87A8-C3B6787C4FAA}" destId="{FF8C2784-39C4-45DD-91B2-20C706EB2378}" srcOrd="0" destOrd="0" presId="urn:microsoft.com/office/officeart/2008/layout/LinedList"/>
    <dgm:cxn modelId="{C953753C-AFD1-415D-8326-EB00FF2716ED}" type="presParOf" srcId="{9FD2FFEC-EB96-4F22-A87C-BECA62AEA424}" destId="{4F70CA3B-85B3-472F-8929-B82BE752A459}" srcOrd="0" destOrd="0" presId="urn:microsoft.com/office/officeart/2008/layout/LinedList"/>
    <dgm:cxn modelId="{A3723BE2-F2F3-40A7-BFD4-F55C3C09EBAD}" type="presParOf" srcId="{9FD2FFEC-EB96-4F22-A87C-BECA62AEA424}" destId="{862E763A-96D1-472B-8419-8C8E4862033A}" srcOrd="1" destOrd="0" presId="urn:microsoft.com/office/officeart/2008/layout/LinedList"/>
    <dgm:cxn modelId="{96C02E64-8227-4C0C-9486-3FBC468E4667}" type="presParOf" srcId="{862E763A-96D1-472B-8419-8C8E4862033A}" destId="{A4284010-D1A1-47E3-B772-244F405EAC82}" srcOrd="0" destOrd="0" presId="urn:microsoft.com/office/officeart/2008/layout/LinedList"/>
    <dgm:cxn modelId="{DA00C29C-5BBF-4E77-B37B-3F4F4E24AE2C}" type="presParOf" srcId="{862E763A-96D1-472B-8419-8C8E4862033A}" destId="{4CF51D3F-427F-4AC9-9ADA-5DE3D5CB6230}" srcOrd="1" destOrd="0" presId="urn:microsoft.com/office/officeart/2008/layout/LinedList"/>
    <dgm:cxn modelId="{0442BD74-E86E-4476-B33C-4B23BFF7E9E3}" type="presParOf" srcId="{4CF51D3F-427F-4AC9-9ADA-5DE3D5CB6230}" destId="{38D69F5B-86D2-43BF-8F3A-1EE25BDEEADA}" srcOrd="0" destOrd="0" presId="urn:microsoft.com/office/officeart/2008/layout/LinedList"/>
    <dgm:cxn modelId="{41606903-DE64-49DD-82FA-7451E764814A}" type="presParOf" srcId="{4CF51D3F-427F-4AC9-9ADA-5DE3D5CB6230}" destId="{B05685CB-DE32-4640-94EE-9C83C8DC1211}" srcOrd="1" destOrd="0" presId="urn:microsoft.com/office/officeart/2008/layout/LinedList"/>
    <dgm:cxn modelId="{AAA793D5-3EB9-47FA-B679-A0011860523C}" type="presParOf" srcId="{B05685CB-DE32-4640-94EE-9C83C8DC1211}" destId="{2253ACEF-989F-4DC1-94E0-E4BFAE40AB21}" srcOrd="0" destOrd="0" presId="urn:microsoft.com/office/officeart/2008/layout/LinedList"/>
    <dgm:cxn modelId="{A405232D-2E88-491C-B049-70AFE5C2A23F}" type="presParOf" srcId="{B05685CB-DE32-4640-94EE-9C83C8DC1211}" destId="{7C08FEAC-AA27-4BD6-9434-3748D8995848}" srcOrd="1" destOrd="0" presId="urn:microsoft.com/office/officeart/2008/layout/LinedList"/>
    <dgm:cxn modelId="{DC66D123-B6D7-47FD-993D-6FECD6EF16FE}" type="presParOf" srcId="{B05685CB-DE32-4640-94EE-9C83C8DC1211}" destId="{F2FF320D-AB7D-4FB1-8583-431F83B159D1}" srcOrd="2" destOrd="0" presId="urn:microsoft.com/office/officeart/2008/layout/LinedList"/>
    <dgm:cxn modelId="{5A859118-C85A-4F75-9B5D-6BCB15165C09}" type="presParOf" srcId="{F2FF320D-AB7D-4FB1-8583-431F83B159D1}" destId="{2B59E062-D3A6-4A06-A9F0-A37D0A9F52E5}" srcOrd="0" destOrd="0" presId="urn:microsoft.com/office/officeart/2008/layout/LinedList"/>
    <dgm:cxn modelId="{871D120B-0470-43BF-8C5D-160A768CD446}" type="presParOf" srcId="{2B59E062-D3A6-4A06-A9F0-A37D0A9F52E5}" destId="{D67777AA-DBA3-4E36-8254-B49A96C6375D}" srcOrd="0" destOrd="0" presId="urn:microsoft.com/office/officeart/2008/layout/LinedList"/>
    <dgm:cxn modelId="{2DD90E0E-F314-4A5D-8392-2394AB2CEC8D}" type="presParOf" srcId="{2B59E062-D3A6-4A06-A9F0-A37D0A9F52E5}" destId="{008A3C19-1971-4735-8E3A-A2E02220CEC9}" srcOrd="1" destOrd="0" presId="urn:microsoft.com/office/officeart/2008/layout/LinedList"/>
    <dgm:cxn modelId="{07DCB5E1-F971-4D02-A315-5BE20BC44E9A}" type="presParOf" srcId="{2B59E062-D3A6-4A06-A9F0-A37D0A9F52E5}" destId="{17373305-756B-4E07-B47F-2A4F44569147}" srcOrd="2" destOrd="0" presId="urn:microsoft.com/office/officeart/2008/layout/LinedList"/>
    <dgm:cxn modelId="{051437B7-1BB4-43FF-9B2F-46E74C26F21C}" type="presParOf" srcId="{4CF51D3F-427F-4AC9-9ADA-5DE3D5CB6230}" destId="{630FC1F6-416E-4EB3-B867-2CB5654E5611}" srcOrd="2" destOrd="0" presId="urn:microsoft.com/office/officeart/2008/layout/LinedList"/>
    <dgm:cxn modelId="{CF40BEE4-D71A-498C-AC91-62B5C79683A5}" type="presParOf" srcId="{4CF51D3F-427F-4AC9-9ADA-5DE3D5CB6230}" destId="{B3A79F6C-859C-4FFF-B20A-FB448B8D2DC7}" srcOrd="3" destOrd="0" presId="urn:microsoft.com/office/officeart/2008/layout/LinedList"/>
    <dgm:cxn modelId="{2D4440BD-8A30-44FF-882C-682336EF99BA}" type="presParOf" srcId="{4CF51D3F-427F-4AC9-9ADA-5DE3D5CB6230}" destId="{2330E097-956A-4FE7-8566-61D0F401468B}" srcOrd="4" destOrd="0" presId="urn:microsoft.com/office/officeart/2008/layout/LinedList"/>
    <dgm:cxn modelId="{861E104C-898D-410D-AF93-E81EB6A16928}" type="presParOf" srcId="{2330E097-956A-4FE7-8566-61D0F401468B}" destId="{ABC83D82-CFC3-4C5F-B1AF-40DD98611B19}" srcOrd="0" destOrd="0" presId="urn:microsoft.com/office/officeart/2008/layout/LinedList"/>
    <dgm:cxn modelId="{27EF6723-0B36-4AEF-84F0-71452CB3FDE6}" type="presParOf" srcId="{2330E097-956A-4FE7-8566-61D0F401468B}" destId="{618F7573-A9F3-4151-A22C-A7D8FE9D51BF}" srcOrd="1" destOrd="0" presId="urn:microsoft.com/office/officeart/2008/layout/LinedList"/>
    <dgm:cxn modelId="{04BD8CDC-ECEA-4B2A-AFEF-32503CAFBE6A}" type="presParOf" srcId="{2330E097-956A-4FE7-8566-61D0F401468B}" destId="{31ACA379-6091-4D7C-9F65-90F298696DC3}" srcOrd="2" destOrd="0" presId="urn:microsoft.com/office/officeart/2008/layout/LinedList"/>
    <dgm:cxn modelId="{F33DDA75-A99C-4698-9F33-A5AF8E24D7B7}" type="presParOf" srcId="{31ACA379-6091-4D7C-9F65-90F298696DC3}" destId="{F4DF41D3-AF96-4687-8C86-5F1D009048D8}" srcOrd="0" destOrd="0" presId="urn:microsoft.com/office/officeart/2008/layout/LinedList"/>
    <dgm:cxn modelId="{1B543471-EFF1-4977-8010-C99EFE41FD50}" type="presParOf" srcId="{F4DF41D3-AF96-4687-8C86-5F1D009048D8}" destId="{065E3B55-05E3-4E12-98F9-0195AE0FEB3C}" srcOrd="0" destOrd="0" presId="urn:microsoft.com/office/officeart/2008/layout/LinedList"/>
    <dgm:cxn modelId="{EB295998-D401-4E0F-8D0D-6264989F9CA2}" type="presParOf" srcId="{F4DF41D3-AF96-4687-8C86-5F1D009048D8}" destId="{A52E88B5-4B75-4317-88A5-4E37668800E3}" srcOrd="1" destOrd="0" presId="urn:microsoft.com/office/officeart/2008/layout/LinedList"/>
    <dgm:cxn modelId="{16C9CD71-EDC3-4D1C-80B6-BED87801FBB3}" type="presParOf" srcId="{F4DF41D3-AF96-4687-8C86-5F1D009048D8}" destId="{10E9D694-E619-4D1D-8133-08CF8AE750B4}" srcOrd="2" destOrd="0" presId="urn:microsoft.com/office/officeart/2008/layout/LinedList"/>
    <dgm:cxn modelId="{C0044346-24A1-4E99-B87B-874E158C2956}" type="presParOf" srcId="{4CF51D3F-427F-4AC9-9ADA-5DE3D5CB6230}" destId="{8780930B-F6D5-462E-A7B1-3A733AF5363F}" srcOrd="5" destOrd="0" presId="urn:microsoft.com/office/officeart/2008/layout/LinedList"/>
    <dgm:cxn modelId="{F809C1D2-072E-413C-A1C6-BB4DD4D99C92}" type="presParOf" srcId="{4CF51D3F-427F-4AC9-9ADA-5DE3D5CB6230}" destId="{06262C20-319B-4113-9990-659182266D9B}" srcOrd="6" destOrd="0" presId="urn:microsoft.com/office/officeart/2008/layout/LinedList"/>
    <dgm:cxn modelId="{8C6F8D41-573A-4F95-8495-95B834A87506}" type="presParOf" srcId="{4CF51D3F-427F-4AC9-9ADA-5DE3D5CB6230}" destId="{63BF943E-C5BF-48FA-A72F-BA6B0A4480BA}" srcOrd="7" destOrd="0" presId="urn:microsoft.com/office/officeart/2008/layout/LinedList"/>
    <dgm:cxn modelId="{BFAFB6F7-2B2F-471E-8DEB-5FD6EB19CCE0}" type="presParOf" srcId="{63BF943E-C5BF-48FA-A72F-BA6B0A4480BA}" destId="{F4D5BCCC-7900-4940-BD47-4EAC292612B3}" srcOrd="0" destOrd="0" presId="urn:microsoft.com/office/officeart/2008/layout/LinedList"/>
    <dgm:cxn modelId="{B77B006C-B213-414E-87C9-93C53E002E84}" type="presParOf" srcId="{63BF943E-C5BF-48FA-A72F-BA6B0A4480BA}" destId="{C41272A3-4E16-4EB9-B22D-84D511A61F8B}" srcOrd="1" destOrd="0" presId="urn:microsoft.com/office/officeart/2008/layout/LinedList"/>
    <dgm:cxn modelId="{96BF21C5-5B5A-462C-A076-3721155B9088}" type="presParOf" srcId="{63BF943E-C5BF-48FA-A72F-BA6B0A4480BA}" destId="{CF201F5C-E04A-4460-B932-7DC323A63ADF}" srcOrd="2" destOrd="0" presId="urn:microsoft.com/office/officeart/2008/layout/LinedList"/>
    <dgm:cxn modelId="{876D704A-4BDB-4980-8887-14CAEE861661}" type="presParOf" srcId="{CF201F5C-E04A-4460-B932-7DC323A63ADF}" destId="{B7F3CC37-A66C-4891-8278-7A22E872F131}" srcOrd="0" destOrd="0" presId="urn:microsoft.com/office/officeart/2008/layout/LinedList"/>
    <dgm:cxn modelId="{FC95A5DF-F0E0-4587-BED4-EFA064C4B210}" type="presParOf" srcId="{B7F3CC37-A66C-4891-8278-7A22E872F131}" destId="{9BECF467-9752-4DFA-A273-06C13333178B}" srcOrd="0" destOrd="0" presId="urn:microsoft.com/office/officeart/2008/layout/LinedList"/>
    <dgm:cxn modelId="{6887E0E1-461B-4CDF-8B25-4DF0335C368A}" type="presParOf" srcId="{B7F3CC37-A66C-4891-8278-7A22E872F131}" destId="{C54F3FA5-0CDC-4ECD-A423-0EEE7C5C7E43}" srcOrd="1" destOrd="0" presId="urn:microsoft.com/office/officeart/2008/layout/LinedList"/>
    <dgm:cxn modelId="{DC486F65-9D07-4E8D-B9B2-E2DC689A84E6}" type="presParOf" srcId="{B7F3CC37-A66C-4891-8278-7A22E872F131}" destId="{62932399-9C33-429C-94EE-C23A0D691670}" srcOrd="2" destOrd="0" presId="urn:microsoft.com/office/officeart/2008/layout/LinedList"/>
    <dgm:cxn modelId="{856EF5B3-60A6-476C-85AC-CCCB531798DF}" type="presParOf" srcId="{4CF51D3F-427F-4AC9-9ADA-5DE3D5CB6230}" destId="{188E7C47-42E9-489B-9892-1F90BA834F79}" srcOrd="8" destOrd="0" presId="urn:microsoft.com/office/officeart/2008/layout/LinedList"/>
    <dgm:cxn modelId="{4DC4B7BB-666D-40CB-BF19-A91866CDEE6F}" type="presParOf" srcId="{4CF51D3F-427F-4AC9-9ADA-5DE3D5CB6230}" destId="{34F38F90-A975-4F67-8A5F-6A075FFE7EBF}" srcOrd="9" destOrd="0" presId="urn:microsoft.com/office/officeart/2008/layout/LinedList"/>
    <dgm:cxn modelId="{C1E676DF-2027-4F89-8204-41E4FD33E6E4}" type="presParOf" srcId="{4CF51D3F-427F-4AC9-9ADA-5DE3D5CB6230}" destId="{5230BC05-F768-4230-B1CD-C7637203A0FE}" srcOrd="10" destOrd="0" presId="urn:microsoft.com/office/officeart/2008/layout/LinedList"/>
    <dgm:cxn modelId="{04DAAD3E-36CF-4552-A59B-3563F48C84A5}" type="presParOf" srcId="{5230BC05-F768-4230-B1CD-C7637203A0FE}" destId="{3914F663-5C72-40C9-8101-468AF74A9172}" srcOrd="0" destOrd="0" presId="urn:microsoft.com/office/officeart/2008/layout/LinedList"/>
    <dgm:cxn modelId="{462CF8F7-966A-44B0-B980-8D500A71AD9F}" type="presParOf" srcId="{5230BC05-F768-4230-B1CD-C7637203A0FE}" destId="{32E31BD9-0080-42FC-AA51-7C45948405E4}" srcOrd="1" destOrd="0" presId="urn:microsoft.com/office/officeart/2008/layout/LinedList"/>
    <dgm:cxn modelId="{04A6D214-C7E6-42BC-8E47-2C4E2C1A33C2}" type="presParOf" srcId="{5230BC05-F768-4230-B1CD-C7637203A0FE}" destId="{1587232F-F9A3-405C-983E-1517DCE13E7D}" srcOrd="2" destOrd="0" presId="urn:microsoft.com/office/officeart/2008/layout/LinedList"/>
    <dgm:cxn modelId="{55CFB4AE-BBF7-4E0C-BA17-BAC2395E077F}" type="presParOf" srcId="{1587232F-F9A3-405C-983E-1517DCE13E7D}" destId="{0982B4A6-E383-431A-8F04-D23DF17B2864}" srcOrd="0" destOrd="0" presId="urn:microsoft.com/office/officeart/2008/layout/LinedList"/>
    <dgm:cxn modelId="{B8E8BDF8-30A2-4C9E-ADEE-9C7BB1D5CEF6}" type="presParOf" srcId="{0982B4A6-E383-431A-8F04-D23DF17B2864}" destId="{40459643-E2AF-4B5A-A366-B60DE3DC2B58}" srcOrd="0" destOrd="0" presId="urn:microsoft.com/office/officeart/2008/layout/LinedList"/>
    <dgm:cxn modelId="{0CEDB5E6-ED54-4C75-90AD-4CBFB8874E32}" type="presParOf" srcId="{0982B4A6-E383-431A-8F04-D23DF17B2864}" destId="{E2D7EAF7-1D9C-4FCF-A1A0-BB4371E5A335}" srcOrd="1" destOrd="0" presId="urn:microsoft.com/office/officeart/2008/layout/LinedList"/>
    <dgm:cxn modelId="{31B6A0F4-E9E8-4E5B-B0DF-280FB40C24C9}" type="presParOf" srcId="{0982B4A6-E383-431A-8F04-D23DF17B2864}" destId="{04B6E87D-27B1-4148-8EBB-93106C52FC34}" srcOrd="2" destOrd="0" presId="urn:microsoft.com/office/officeart/2008/layout/LinedList"/>
    <dgm:cxn modelId="{DE445C0A-79C7-48FA-9A2E-5D78F8E6B349}" type="presParOf" srcId="{4CF51D3F-427F-4AC9-9ADA-5DE3D5CB6230}" destId="{8D4187E7-6121-4EA4-92FB-EB5037BF9621}" srcOrd="11" destOrd="0" presId="urn:microsoft.com/office/officeart/2008/layout/LinedList"/>
    <dgm:cxn modelId="{82B116A0-5FDF-4DBB-ABE6-153A92308E28}" type="presParOf" srcId="{4CF51D3F-427F-4AC9-9ADA-5DE3D5CB6230}" destId="{3C946DCE-3446-49CB-8F51-C306B373EE59}" srcOrd="12" destOrd="0" presId="urn:microsoft.com/office/officeart/2008/layout/LinedList"/>
    <dgm:cxn modelId="{B5954252-AB54-4227-B501-0620471EC547}" type="presParOf" srcId="{4CF51D3F-427F-4AC9-9ADA-5DE3D5CB6230}" destId="{4644FF0B-CCB0-4773-BBCF-5CCBC09B4A0B}" srcOrd="13" destOrd="0" presId="urn:microsoft.com/office/officeart/2008/layout/LinedList"/>
    <dgm:cxn modelId="{505C2C7C-8785-4D8B-BC61-6A7C086148EB}" type="presParOf" srcId="{4644FF0B-CCB0-4773-BBCF-5CCBC09B4A0B}" destId="{3F1711C3-5EFF-481C-850E-725616E7478F}" srcOrd="0" destOrd="0" presId="urn:microsoft.com/office/officeart/2008/layout/LinedList"/>
    <dgm:cxn modelId="{01EBFA22-518D-4AC8-930C-81369865F6DC}" type="presParOf" srcId="{4644FF0B-CCB0-4773-BBCF-5CCBC09B4A0B}" destId="{E5BB483A-3EAC-4C2A-A882-DCAC046C4A74}" srcOrd="1" destOrd="0" presId="urn:microsoft.com/office/officeart/2008/layout/LinedList"/>
    <dgm:cxn modelId="{328F30FE-619A-4950-BB3A-69EF83EE3251}" type="presParOf" srcId="{4644FF0B-CCB0-4773-BBCF-5CCBC09B4A0B}" destId="{0FFBC6A4-8722-40F9-A957-93079CDE103C}" srcOrd="2" destOrd="0" presId="urn:microsoft.com/office/officeart/2008/layout/LinedList"/>
    <dgm:cxn modelId="{F92709D9-2FFA-4C00-BAE3-C9BACF76F6C6}" type="presParOf" srcId="{0FFBC6A4-8722-40F9-A957-93079CDE103C}" destId="{44350EE1-913F-4445-AFD0-4B568D3BDF0E}" srcOrd="0" destOrd="0" presId="urn:microsoft.com/office/officeart/2008/layout/LinedList"/>
    <dgm:cxn modelId="{E7C5BE5D-BD73-4925-ACD9-02AD635144EA}" type="presParOf" srcId="{44350EE1-913F-4445-AFD0-4B568D3BDF0E}" destId="{1C207B43-A315-4CC0-A487-D32C0C26018C}" srcOrd="0" destOrd="0" presId="urn:microsoft.com/office/officeart/2008/layout/LinedList"/>
    <dgm:cxn modelId="{559A373B-0245-4C18-A245-668B84A4FFAE}" type="presParOf" srcId="{44350EE1-913F-4445-AFD0-4B568D3BDF0E}" destId="{9F56D93C-E333-4AA1-9E8D-DCC6AB089522}" srcOrd="1" destOrd="0" presId="urn:microsoft.com/office/officeart/2008/layout/LinedList"/>
    <dgm:cxn modelId="{A0729190-0F18-424C-B3EA-10037F38E97A}" type="presParOf" srcId="{44350EE1-913F-4445-AFD0-4B568D3BDF0E}" destId="{CE91E59A-5136-4A66-9319-D1AB286BAD2A}" srcOrd="2" destOrd="0" presId="urn:microsoft.com/office/officeart/2008/layout/LinedList"/>
    <dgm:cxn modelId="{B4EC86DA-239A-47B2-9BDC-C073037D70E7}" type="presParOf" srcId="{4CF51D3F-427F-4AC9-9ADA-5DE3D5CB6230}" destId="{B59F0F20-18DF-44DD-A3E0-2EDD94075DA4}" srcOrd="14" destOrd="0" presId="urn:microsoft.com/office/officeart/2008/layout/LinedList"/>
    <dgm:cxn modelId="{214825E2-F8A6-4F74-82B8-D6097D8C1C37}" type="presParOf" srcId="{4CF51D3F-427F-4AC9-9ADA-5DE3D5CB6230}" destId="{5AB7983A-E617-4AFA-B736-27257C8D7FF8}" srcOrd="15" destOrd="0" presId="urn:microsoft.com/office/officeart/2008/layout/LinedList"/>
    <dgm:cxn modelId="{2276CEF5-0E37-4E12-9AFC-D0368B37EC82}" type="presParOf" srcId="{4CF51D3F-427F-4AC9-9ADA-5DE3D5CB6230}" destId="{E31AE880-EC20-4C82-8BEC-4468930FA4E2}" srcOrd="16" destOrd="0" presId="urn:microsoft.com/office/officeart/2008/layout/LinedList"/>
    <dgm:cxn modelId="{350F5936-4B35-48E8-A6F8-987D5D5083DC}" type="presParOf" srcId="{E31AE880-EC20-4C82-8BEC-4468930FA4E2}" destId="{E16DFFD8-4A2F-471A-B0DC-E2E0BAD63231}" srcOrd="0" destOrd="0" presId="urn:microsoft.com/office/officeart/2008/layout/LinedList"/>
    <dgm:cxn modelId="{22A99CE6-A555-4DE2-8816-7FD04E1E0E87}" type="presParOf" srcId="{E31AE880-EC20-4C82-8BEC-4468930FA4E2}" destId="{5A18400B-6AAE-4CD2-BB59-AEC19EEF8597}" srcOrd="1" destOrd="0" presId="urn:microsoft.com/office/officeart/2008/layout/LinedList"/>
    <dgm:cxn modelId="{3CB0C0AC-A52B-4234-9C9A-31B12DE31978}" type="presParOf" srcId="{E31AE880-EC20-4C82-8BEC-4468930FA4E2}" destId="{86C1DD8F-26CA-4135-97E0-FAB552CAC8FE}" srcOrd="2" destOrd="0" presId="urn:microsoft.com/office/officeart/2008/layout/LinedList"/>
    <dgm:cxn modelId="{068ED61C-FC24-48CC-A718-C75151A92638}" type="presParOf" srcId="{86C1DD8F-26CA-4135-97E0-FAB552CAC8FE}" destId="{35F736C7-9A96-4B31-B38E-A0A4282D6B2A}" srcOrd="0" destOrd="0" presId="urn:microsoft.com/office/officeart/2008/layout/LinedList"/>
    <dgm:cxn modelId="{0E77B551-80EC-4EF7-923D-5A4F087FFDB7}" type="presParOf" srcId="{35F736C7-9A96-4B31-B38E-A0A4282D6B2A}" destId="{E075F2C5-91C2-414E-A8DE-D4B6C56180D1}" srcOrd="0" destOrd="0" presId="urn:microsoft.com/office/officeart/2008/layout/LinedList"/>
    <dgm:cxn modelId="{24545AED-C892-4288-9551-F7D2A8A158EF}" type="presParOf" srcId="{35F736C7-9A96-4B31-B38E-A0A4282D6B2A}" destId="{FF8C2784-39C4-45DD-91B2-20C706EB2378}" srcOrd="1" destOrd="0" presId="urn:microsoft.com/office/officeart/2008/layout/LinedList"/>
    <dgm:cxn modelId="{D854E7AC-0356-42CB-8FDF-D0468E8815D1}" type="presParOf" srcId="{35F736C7-9A96-4B31-B38E-A0A4282D6B2A}" destId="{E50FBBAA-48B9-4165-8D99-C9CE9E773203}" srcOrd="2" destOrd="0" presId="urn:microsoft.com/office/officeart/2008/layout/LinedList"/>
    <dgm:cxn modelId="{910A7157-4ED7-480E-A01B-EB8970E35743}" type="presParOf" srcId="{4CF51D3F-427F-4AC9-9ADA-5DE3D5CB6230}" destId="{E41BF6A7-E8C9-476A-ACAF-C93A1B9988E0}" srcOrd="17" destOrd="0" presId="urn:microsoft.com/office/officeart/2008/layout/LinedList"/>
    <dgm:cxn modelId="{9C49096B-0CAE-4537-BF81-1E607481B241}" type="presParOf" srcId="{4CF51D3F-427F-4AC9-9ADA-5DE3D5CB6230}" destId="{3BFC38CF-AE25-4DBB-9945-D7629F8C5902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78954-4540-4FB0-B105-5AEB36E4DE8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3EFD4E-9B96-41AE-84FF-D8F7ADF77FA9}">
      <dgm:prSet phldrT="[Tekst]" custT="1"/>
      <dgm:spPr/>
      <dgm:t>
        <a:bodyPr/>
        <a:lstStyle/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 </a:t>
          </a:r>
        </a:p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dla </a:t>
          </a: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rynku pracy</a:t>
          </a:r>
        </a:p>
      </dgm:t>
    </dgm:pt>
    <dgm:pt modelId="{6C378A9E-96EC-41FF-B0DB-2717A1BE1A75}" type="parTrans" cxnId="{6C5F3C71-87A5-4B0F-BE1E-D8A8E4E4188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26E623-0D28-468F-A150-417300CE8F65}" type="sibTrans" cxnId="{6C5F3C71-87A5-4B0F-BE1E-D8A8E4E4188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EB3A59-8655-4F76-B0A9-2E6C48BD7EB1}">
      <dgm:prSet phldrT="[Tekst]" custT="1"/>
      <dgm:spPr/>
      <dgm:t>
        <a:bodyPr/>
        <a:lstStyle/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</a:t>
          </a:r>
        </a:p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400" b="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społeczeństwa</a:t>
          </a:r>
        </a:p>
      </dgm:t>
    </dgm:pt>
    <dgm:pt modelId="{BABEAB2F-7049-42EB-B76C-FA43BE4BD30C}" type="parTrans" cxnId="{7683A25B-460B-4A86-80D9-5D55826BAD6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8016B7A-FD4C-4869-BE7C-C5396502E61E}" type="sibTrans" cxnId="{7683A25B-460B-4A86-80D9-5D55826BAD6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106174-8A95-4F3B-9D40-B10160AE5B3C}">
      <dgm:prSet phldrT="[Tekst]" custT="1"/>
      <dgm:spPr/>
      <dgm:t>
        <a:bodyPr/>
        <a:lstStyle/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 </a:t>
          </a:r>
        </a:p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400" b="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edukacji</a:t>
          </a:r>
        </a:p>
      </dgm:t>
    </dgm:pt>
    <dgm:pt modelId="{8BD78198-49BB-4397-9E6E-6C22A7C38318}" type="sibTrans" cxnId="{364E1F87-E610-419E-9498-6C6FCED671E8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276115-9CAC-4AC3-B576-552296B89D96}" type="parTrans" cxnId="{364E1F87-E610-419E-9498-6C6FCED671E8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12FA11-3F4A-4708-A47A-6D166A302B55}">
      <dgm:prSet phldrT="[Tekst]" custT="1"/>
      <dgm:spPr/>
      <dgm:t>
        <a:bodyPr/>
        <a:lstStyle/>
        <a:p>
          <a:r>
            <a:rPr lang="pl-PL" sz="18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1,22 mld zł</a:t>
          </a:r>
          <a:endParaRPr lang="pl-PL" sz="18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FC2366-FB4E-4F23-967B-AC56F1E53AF2}" type="parTrans" cxnId="{D1B2A392-0F33-4551-A88A-82179E83A1D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60BE30-DDD1-41CA-82B1-B50E88620362}" type="sibTrans" cxnId="{D1B2A392-0F33-4551-A88A-82179E83A1D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892DAD-A8D7-4AE3-ACF9-077CD5AD4995}">
      <dgm:prSet phldrT="[Tekst]" custT="1"/>
      <dgm:spPr/>
      <dgm:t>
        <a:bodyPr/>
        <a:lstStyle/>
        <a:p>
          <a:r>
            <a:rPr lang="pl-PL" sz="18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1,09 mld zł</a:t>
          </a:r>
          <a:endParaRPr lang="pl-PL" sz="1800" b="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9A254DE-D40A-49DD-B46F-56A6D317ACC0}" type="parTrans" cxnId="{713FADA3-5A84-486B-9876-99885F643E0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2D5D3B-D6B8-4300-8938-A3D10AC71321}" type="sibTrans" cxnId="{713FADA3-5A84-486B-9876-99885F643E0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254A7C8-22BA-4F78-BC0A-34C7011544BB}">
      <dgm:prSet phldrT="[Tekst]" custT="1"/>
      <dgm:spPr/>
      <dgm:t>
        <a:bodyPr/>
        <a:lstStyle/>
        <a:p>
          <a:r>
            <a:rPr lang="pl-PL" sz="18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1,13 mld zł</a:t>
          </a:r>
          <a:endParaRPr lang="pl-PL" sz="18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115D38-EC12-41E0-A7E0-865FD2754F27}" type="parTrans" cxnId="{2DD12544-8AE9-4979-8C07-3DABE37A4781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7B8BA7-B460-45C9-8D2E-3B64793ED88F}" type="sibTrans" cxnId="{2DD12544-8AE9-4979-8C07-3DABE37A4781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2B59FC-F351-4E48-AEA3-1E11286F165D}">
      <dgm:prSet/>
      <dgm:spPr/>
      <dgm:t>
        <a:bodyPr/>
        <a:lstStyle/>
        <a:p>
          <a:pPr algn="l"/>
          <a:endParaRPr lang="pl-PL" b="1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algn="l"/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Niemal 3,44 mld zł na:</a:t>
          </a:r>
        </a:p>
      </dgm:t>
    </dgm:pt>
    <dgm:pt modelId="{B2A8F118-7F93-4CB7-985C-E5C89E09F5DB}" type="sibTrans" cxnId="{11A3622E-D8FC-4053-BDD9-DC305282BB5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4942B5-9775-4E79-961E-E99E79343B89}" type="parTrans" cxnId="{11A3622E-D8FC-4053-BDD9-DC305282BB5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D2FFEC-EB96-4F22-A87C-BECA62AEA424}" type="pres">
      <dgm:prSet presAssocID="{5F178954-4540-4FB0-B105-5AEB36E4DE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4F70CA3B-85B3-472F-8929-B82BE752A459}" type="pres">
      <dgm:prSet presAssocID="{8D2B59FC-F351-4E48-AEA3-1E11286F165D}" presName="thickLine" presStyleLbl="alignNode1" presStyleIdx="0" presStyleCnt="1"/>
      <dgm:spPr/>
    </dgm:pt>
    <dgm:pt modelId="{862E763A-96D1-472B-8419-8C8E4862033A}" type="pres">
      <dgm:prSet presAssocID="{8D2B59FC-F351-4E48-AEA3-1E11286F165D}" presName="horz1" presStyleCnt="0"/>
      <dgm:spPr/>
    </dgm:pt>
    <dgm:pt modelId="{A4284010-D1A1-47E3-B772-244F405EAC82}" type="pres">
      <dgm:prSet presAssocID="{8D2B59FC-F351-4E48-AEA3-1E11286F165D}" presName="tx1" presStyleLbl="revTx" presStyleIdx="0" presStyleCnt="7"/>
      <dgm:spPr/>
      <dgm:t>
        <a:bodyPr/>
        <a:lstStyle/>
        <a:p>
          <a:endParaRPr lang="pl-PL"/>
        </a:p>
      </dgm:t>
    </dgm:pt>
    <dgm:pt modelId="{4CF51D3F-427F-4AC9-9ADA-5DE3D5CB6230}" type="pres">
      <dgm:prSet presAssocID="{8D2B59FC-F351-4E48-AEA3-1E11286F165D}" presName="vert1" presStyleCnt="0"/>
      <dgm:spPr/>
    </dgm:pt>
    <dgm:pt modelId="{38D69F5B-86D2-43BF-8F3A-1EE25BDEEADA}" type="pres">
      <dgm:prSet presAssocID="{173EFD4E-9B96-41AE-84FF-D8F7ADF77FA9}" presName="vertSpace2a" presStyleCnt="0"/>
      <dgm:spPr/>
    </dgm:pt>
    <dgm:pt modelId="{B05685CB-DE32-4640-94EE-9C83C8DC1211}" type="pres">
      <dgm:prSet presAssocID="{173EFD4E-9B96-41AE-84FF-D8F7ADF77FA9}" presName="horz2" presStyleCnt="0"/>
      <dgm:spPr/>
    </dgm:pt>
    <dgm:pt modelId="{2253ACEF-989F-4DC1-94E0-E4BFAE40AB21}" type="pres">
      <dgm:prSet presAssocID="{173EFD4E-9B96-41AE-84FF-D8F7ADF77FA9}" presName="horzSpace2" presStyleCnt="0"/>
      <dgm:spPr/>
    </dgm:pt>
    <dgm:pt modelId="{7C08FEAC-AA27-4BD6-9434-3748D8995848}" type="pres">
      <dgm:prSet presAssocID="{173EFD4E-9B96-41AE-84FF-D8F7ADF77FA9}" presName="tx2" presStyleLbl="revTx" presStyleIdx="1" presStyleCnt="7" custScaleX="209399" custLinFactNeighborX="-622"/>
      <dgm:spPr/>
      <dgm:t>
        <a:bodyPr/>
        <a:lstStyle/>
        <a:p>
          <a:endParaRPr lang="pl-PL"/>
        </a:p>
      </dgm:t>
    </dgm:pt>
    <dgm:pt modelId="{F2FF320D-AB7D-4FB1-8583-431F83B159D1}" type="pres">
      <dgm:prSet presAssocID="{173EFD4E-9B96-41AE-84FF-D8F7ADF77FA9}" presName="vert2" presStyleCnt="0"/>
      <dgm:spPr/>
    </dgm:pt>
    <dgm:pt modelId="{2B59E062-D3A6-4A06-A9F0-A37D0A9F52E5}" type="pres">
      <dgm:prSet presAssocID="{3512FA11-3F4A-4708-A47A-6D166A302B55}" presName="horz3" presStyleCnt="0"/>
      <dgm:spPr/>
    </dgm:pt>
    <dgm:pt modelId="{D67777AA-DBA3-4E36-8254-B49A96C6375D}" type="pres">
      <dgm:prSet presAssocID="{3512FA11-3F4A-4708-A47A-6D166A302B55}" presName="horzSpace3" presStyleCnt="0"/>
      <dgm:spPr/>
    </dgm:pt>
    <dgm:pt modelId="{008A3C19-1971-4735-8E3A-A2E02220CEC9}" type="pres">
      <dgm:prSet presAssocID="{3512FA11-3F4A-4708-A47A-6D166A302B55}" presName="tx3" presStyleLbl="revTx" presStyleIdx="2" presStyleCnt="7" custScaleX="89449" custLinFactNeighborX="43859" custLinFactNeighborY="-5310"/>
      <dgm:spPr/>
      <dgm:t>
        <a:bodyPr/>
        <a:lstStyle/>
        <a:p>
          <a:endParaRPr lang="pl-PL"/>
        </a:p>
      </dgm:t>
    </dgm:pt>
    <dgm:pt modelId="{17373305-756B-4E07-B47F-2A4F44569147}" type="pres">
      <dgm:prSet presAssocID="{3512FA11-3F4A-4708-A47A-6D166A302B55}" presName="vert3" presStyleCnt="0"/>
      <dgm:spPr/>
    </dgm:pt>
    <dgm:pt modelId="{630FC1F6-416E-4EB3-B867-2CB5654E5611}" type="pres">
      <dgm:prSet presAssocID="{173EFD4E-9B96-41AE-84FF-D8F7ADF77FA9}" presName="thinLine2b" presStyleLbl="callout" presStyleIdx="0" presStyleCnt="3"/>
      <dgm:spPr/>
    </dgm:pt>
    <dgm:pt modelId="{B3A79F6C-859C-4FFF-B20A-FB448B8D2DC7}" type="pres">
      <dgm:prSet presAssocID="{173EFD4E-9B96-41AE-84FF-D8F7ADF77FA9}" presName="vertSpace2b" presStyleCnt="0"/>
      <dgm:spPr/>
    </dgm:pt>
    <dgm:pt modelId="{2330E097-956A-4FE7-8566-61D0F401468B}" type="pres">
      <dgm:prSet presAssocID="{EF106174-8A95-4F3B-9D40-B10160AE5B3C}" presName="horz2" presStyleCnt="0"/>
      <dgm:spPr/>
    </dgm:pt>
    <dgm:pt modelId="{ABC83D82-CFC3-4C5F-B1AF-40DD98611B19}" type="pres">
      <dgm:prSet presAssocID="{EF106174-8A95-4F3B-9D40-B10160AE5B3C}" presName="horzSpace2" presStyleCnt="0"/>
      <dgm:spPr/>
    </dgm:pt>
    <dgm:pt modelId="{618F7573-A9F3-4151-A22C-A7D8FE9D51BF}" type="pres">
      <dgm:prSet presAssocID="{EF106174-8A95-4F3B-9D40-B10160AE5B3C}" presName="tx2" presStyleLbl="revTx" presStyleIdx="3" presStyleCnt="7" custScaleX="213199" custLinFactNeighborX="-737" custLinFactNeighborY="2071"/>
      <dgm:spPr/>
      <dgm:t>
        <a:bodyPr/>
        <a:lstStyle/>
        <a:p>
          <a:endParaRPr lang="pl-PL"/>
        </a:p>
      </dgm:t>
    </dgm:pt>
    <dgm:pt modelId="{31ACA379-6091-4D7C-9F65-90F298696DC3}" type="pres">
      <dgm:prSet presAssocID="{EF106174-8A95-4F3B-9D40-B10160AE5B3C}" presName="vert2" presStyleCnt="0"/>
      <dgm:spPr/>
    </dgm:pt>
    <dgm:pt modelId="{F4DF41D3-AF96-4687-8C86-5F1D009048D8}" type="pres">
      <dgm:prSet presAssocID="{97892DAD-A8D7-4AE3-ACF9-077CD5AD4995}" presName="horz3" presStyleCnt="0"/>
      <dgm:spPr/>
    </dgm:pt>
    <dgm:pt modelId="{065E3B55-05E3-4E12-98F9-0195AE0FEB3C}" type="pres">
      <dgm:prSet presAssocID="{97892DAD-A8D7-4AE3-ACF9-077CD5AD4995}" presName="horzSpace3" presStyleCnt="0"/>
      <dgm:spPr/>
    </dgm:pt>
    <dgm:pt modelId="{A52E88B5-4B75-4317-88A5-4E37668800E3}" type="pres">
      <dgm:prSet presAssocID="{97892DAD-A8D7-4AE3-ACF9-077CD5AD4995}" presName="tx3" presStyleLbl="revTx" presStyleIdx="4" presStyleCnt="7" custScaleX="93095" custLinFactNeighborX="70532" custLinFactNeighborY="1798"/>
      <dgm:spPr/>
      <dgm:t>
        <a:bodyPr/>
        <a:lstStyle/>
        <a:p>
          <a:endParaRPr lang="pl-PL"/>
        </a:p>
      </dgm:t>
    </dgm:pt>
    <dgm:pt modelId="{10E9D694-E619-4D1D-8133-08CF8AE750B4}" type="pres">
      <dgm:prSet presAssocID="{97892DAD-A8D7-4AE3-ACF9-077CD5AD4995}" presName="vert3" presStyleCnt="0"/>
      <dgm:spPr/>
    </dgm:pt>
    <dgm:pt modelId="{8780930B-F6D5-462E-A7B1-3A733AF5363F}" type="pres">
      <dgm:prSet presAssocID="{EF106174-8A95-4F3B-9D40-B10160AE5B3C}" presName="thinLine2b" presStyleLbl="callout" presStyleIdx="1" presStyleCnt="3"/>
      <dgm:spPr/>
    </dgm:pt>
    <dgm:pt modelId="{06262C20-319B-4113-9990-659182266D9B}" type="pres">
      <dgm:prSet presAssocID="{EF106174-8A95-4F3B-9D40-B10160AE5B3C}" presName="vertSpace2b" presStyleCnt="0"/>
      <dgm:spPr/>
    </dgm:pt>
    <dgm:pt modelId="{63BF943E-C5BF-48FA-A72F-BA6B0A4480BA}" type="pres">
      <dgm:prSet presAssocID="{67EB3A59-8655-4F76-B0A9-2E6C48BD7EB1}" presName="horz2" presStyleCnt="0"/>
      <dgm:spPr/>
    </dgm:pt>
    <dgm:pt modelId="{F4D5BCCC-7900-4940-BD47-4EAC292612B3}" type="pres">
      <dgm:prSet presAssocID="{67EB3A59-8655-4F76-B0A9-2E6C48BD7EB1}" presName="horzSpace2" presStyleCnt="0"/>
      <dgm:spPr/>
    </dgm:pt>
    <dgm:pt modelId="{C41272A3-4E16-4EB9-B22D-84D511A61F8B}" type="pres">
      <dgm:prSet presAssocID="{67EB3A59-8655-4F76-B0A9-2E6C48BD7EB1}" presName="tx2" presStyleLbl="revTx" presStyleIdx="5" presStyleCnt="7" custScaleX="207249" custLinFactNeighborX="778" custLinFactNeighborY="-3005"/>
      <dgm:spPr/>
      <dgm:t>
        <a:bodyPr/>
        <a:lstStyle/>
        <a:p>
          <a:endParaRPr lang="pl-PL"/>
        </a:p>
      </dgm:t>
    </dgm:pt>
    <dgm:pt modelId="{CF201F5C-E04A-4460-B932-7DC323A63ADF}" type="pres">
      <dgm:prSet presAssocID="{67EB3A59-8655-4F76-B0A9-2E6C48BD7EB1}" presName="vert2" presStyleCnt="0"/>
      <dgm:spPr/>
    </dgm:pt>
    <dgm:pt modelId="{B7F3CC37-A66C-4891-8278-7A22E872F131}" type="pres">
      <dgm:prSet presAssocID="{D254A7C8-22BA-4F78-BC0A-34C7011544BB}" presName="horz3" presStyleCnt="0"/>
      <dgm:spPr/>
    </dgm:pt>
    <dgm:pt modelId="{9BECF467-9752-4DFA-A273-06C13333178B}" type="pres">
      <dgm:prSet presAssocID="{D254A7C8-22BA-4F78-BC0A-34C7011544BB}" presName="horzSpace3" presStyleCnt="0"/>
      <dgm:spPr/>
    </dgm:pt>
    <dgm:pt modelId="{C54F3FA5-0CDC-4ECD-A423-0EEE7C5C7E43}" type="pres">
      <dgm:prSet presAssocID="{D254A7C8-22BA-4F78-BC0A-34C7011544BB}" presName="tx3" presStyleLbl="revTx" presStyleIdx="6" presStyleCnt="7" custScaleX="90398" custLinFactNeighborX="38143" custLinFactNeighborY="2520"/>
      <dgm:spPr/>
      <dgm:t>
        <a:bodyPr/>
        <a:lstStyle/>
        <a:p>
          <a:endParaRPr lang="pl-PL"/>
        </a:p>
      </dgm:t>
    </dgm:pt>
    <dgm:pt modelId="{62932399-9C33-429C-94EE-C23A0D691670}" type="pres">
      <dgm:prSet presAssocID="{D254A7C8-22BA-4F78-BC0A-34C7011544BB}" presName="vert3" presStyleCnt="0"/>
      <dgm:spPr/>
    </dgm:pt>
    <dgm:pt modelId="{188E7C47-42E9-489B-9892-1F90BA834F79}" type="pres">
      <dgm:prSet presAssocID="{67EB3A59-8655-4F76-B0A9-2E6C48BD7EB1}" presName="thinLine2b" presStyleLbl="callout" presStyleIdx="2" presStyleCnt="3"/>
      <dgm:spPr/>
    </dgm:pt>
    <dgm:pt modelId="{34F38F90-A975-4F67-8A5F-6A075FFE7EBF}" type="pres">
      <dgm:prSet presAssocID="{67EB3A59-8655-4F76-B0A9-2E6C48BD7EB1}" presName="vertSpace2b" presStyleCnt="0"/>
      <dgm:spPr/>
    </dgm:pt>
  </dgm:ptLst>
  <dgm:cxnLst>
    <dgm:cxn modelId="{D1B2A392-0F33-4551-A88A-82179E83A1DC}" srcId="{173EFD4E-9B96-41AE-84FF-D8F7ADF77FA9}" destId="{3512FA11-3F4A-4708-A47A-6D166A302B55}" srcOrd="0" destOrd="0" parTransId="{87FC2366-FB4E-4F23-967B-AC56F1E53AF2}" sibTransId="{6A60BE30-DDD1-41CA-82B1-B50E88620362}"/>
    <dgm:cxn modelId="{713FADA3-5A84-486B-9876-99885F643E04}" srcId="{EF106174-8A95-4F3B-9D40-B10160AE5B3C}" destId="{97892DAD-A8D7-4AE3-ACF9-077CD5AD4995}" srcOrd="0" destOrd="0" parTransId="{99A254DE-D40A-49DD-B46F-56A6D317ACC0}" sibTransId="{E42D5D3B-D6B8-4300-8938-A3D10AC71321}"/>
    <dgm:cxn modelId="{364E1F87-E610-419E-9498-6C6FCED671E8}" srcId="{8D2B59FC-F351-4E48-AEA3-1E11286F165D}" destId="{EF106174-8A95-4F3B-9D40-B10160AE5B3C}" srcOrd="1" destOrd="0" parTransId="{C2276115-9CAC-4AC3-B576-552296B89D96}" sibTransId="{8BD78198-49BB-4397-9E6E-6C22A7C38318}"/>
    <dgm:cxn modelId="{6C5F3C71-87A5-4B0F-BE1E-D8A8E4E4188C}" srcId="{8D2B59FC-F351-4E48-AEA3-1E11286F165D}" destId="{173EFD4E-9B96-41AE-84FF-D8F7ADF77FA9}" srcOrd="0" destOrd="0" parTransId="{6C378A9E-96EC-41FF-B0DB-2717A1BE1A75}" sibTransId="{7B26E623-0D28-468F-A150-417300CE8F65}"/>
    <dgm:cxn modelId="{B60A8B41-1C27-4164-B366-9AC4BFB10442}" type="presOf" srcId="{8D2B59FC-F351-4E48-AEA3-1E11286F165D}" destId="{A4284010-D1A1-47E3-B772-244F405EAC82}" srcOrd="0" destOrd="0" presId="urn:microsoft.com/office/officeart/2008/layout/LinedList"/>
    <dgm:cxn modelId="{8D1B716C-69E6-4510-9AEC-50ED579FAB36}" type="presOf" srcId="{EF106174-8A95-4F3B-9D40-B10160AE5B3C}" destId="{618F7573-A9F3-4151-A22C-A7D8FE9D51BF}" srcOrd="0" destOrd="0" presId="urn:microsoft.com/office/officeart/2008/layout/LinedList"/>
    <dgm:cxn modelId="{7683A25B-460B-4A86-80D9-5D55826BAD64}" srcId="{8D2B59FC-F351-4E48-AEA3-1E11286F165D}" destId="{67EB3A59-8655-4F76-B0A9-2E6C48BD7EB1}" srcOrd="2" destOrd="0" parTransId="{BABEAB2F-7049-42EB-B76C-FA43BE4BD30C}" sibTransId="{B8016B7A-FD4C-4869-BE7C-C5396502E61E}"/>
    <dgm:cxn modelId="{1CB4A77F-CC6C-4972-AE6E-868B26120727}" type="presOf" srcId="{67EB3A59-8655-4F76-B0A9-2E6C48BD7EB1}" destId="{C41272A3-4E16-4EB9-B22D-84D511A61F8B}" srcOrd="0" destOrd="0" presId="urn:microsoft.com/office/officeart/2008/layout/LinedList"/>
    <dgm:cxn modelId="{48259B9C-A52B-4C87-BE6F-358CBE62F132}" type="presOf" srcId="{5F178954-4540-4FB0-B105-5AEB36E4DE88}" destId="{9FD2FFEC-EB96-4F22-A87C-BECA62AEA424}" srcOrd="0" destOrd="0" presId="urn:microsoft.com/office/officeart/2008/layout/LinedList"/>
    <dgm:cxn modelId="{2C2C9BD0-4805-438E-BC66-FEF212A42176}" type="presOf" srcId="{173EFD4E-9B96-41AE-84FF-D8F7ADF77FA9}" destId="{7C08FEAC-AA27-4BD6-9434-3748D8995848}" srcOrd="0" destOrd="0" presId="urn:microsoft.com/office/officeart/2008/layout/LinedList"/>
    <dgm:cxn modelId="{119EA3AF-8F58-4C5E-A886-BD4FC174A551}" type="presOf" srcId="{D254A7C8-22BA-4F78-BC0A-34C7011544BB}" destId="{C54F3FA5-0CDC-4ECD-A423-0EEE7C5C7E43}" srcOrd="0" destOrd="0" presId="urn:microsoft.com/office/officeart/2008/layout/LinedList"/>
    <dgm:cxn modelId="{11A3622E-D8FC-4053-BDD9-DC305282BB53}" srcId="{5F178954-4540-4FB0-B105-5AEB36E4DE88}" destId="{8D2B59FC-F351-4E48-AEA3-1E11286F165D}" srcOrd="0" destOrd="0" parTransId="{944942B5-9775-4E79-961E-E99E79343B89}" sibTransId="{B2A8F118-7F93-4CB7-985C-E5C89E09F5DB}"/>
    <dgm:cxn modelId="{E4B42A23-C09D-4357-B140-1FCEE3934DFB}" type="presOf" srcId="{3512FA11-3F4A-4708-A47A-6D166A302B55}" destId="{008A3C19-1971-4735-8E3A-A2E02220CEC9}" srcOrd="0" destOrd="0" presId="urn:microsoft.com/office/officeart/2008/layout/LinedList"/>
    <dgm:cxn modelId="{23BA8D48-C631-46C7-8CAA-9901D662278B}" type="presOf" srcId="{97892DAD-A8D7-4AE3-ACF9-077CD5AD4995}" destId="{A52E88B5-4B75-4317-88A5-4E37668800E3}" srcOrd="0" destOrd="0" presId="urn:microsoft.com/office/officeart/2008/layout/LinedList"/>
    <dgm:cxn modelId="{2DD12544-8AE9-4979-8C07-3DABE37A4781}" srcId="{67EB3A59-8655-4F76-B0A9-2E6C48BD7EB1}" destId="{D254A7C8-22BA-4F78-BC0A-34C7011544BB}" srcOrd="0" destOrd="0" parTransId="{FE115D38-EC12-41E0-A7E0-865FD2754F27}" sibTransId="{AE7B8BA7-B460-45C9-8D2E-3B64793ED88F}"/>
    <dgm:cxn modelId="{C953753C-AFD1-415D-8326-EB00FF2716ED}" type="presParOf" srcId="{9FD2FFEC-EB96-4F22-A87C-BECA62AEA424}" destId="{4F70CA3B-85B3-472F-8929-B82BE752A459}" srcOrd="0" destOrd="0" presId="urn:microsoft.com/office/officeart/2008/layout/LinedList"/>
    <dgm:cxn modelId="{A3723BE2-F2F3-40A7-BFD4-F55C3C09EBAD}" type="presParOf" srcId="{9FD2FFEC-EB96-4F22-A87C-BECA62AEA424}" destId="{862E763A-96D1-472B-8419-8C8E4862033A}" srcOrd="1" destOrd="0" presId="urn:microsoft.com/office/officeart/2008/layout/LinedList"/>
    <dgm:cxn modelId="{96C02E64-8227-4C0C-9486-3FBC468E4667}" type="presParOf" srcId="{862E763A-96D1-472B-8419-8C8E4862033A}" destId="{A4284010-D1A1-47E3-B772-244F405EAC82}" srcOrd="0" destOrd="0" presId="urn:microsoft.com/office/officeart/2008/layout/LinedList"/>
    <dgm:cxn modelId="{DA00C29C-5BBF-4E77-B37B-3F4F4E24AE2C}" type="presParOf" srcId="{862E763A-96D1-472B-8419-8C8E4862033A}" destId="{4CF51D3F-427F-4AC9-9ADA-5DE3D5CB6230}" srcOrd="1" destOrd="0" presId="urn:microsoft.com/office/officeart/2008/layout/LinedList"/>
    <dgm:cxn modelId="{0442BD74-E86E-4476-B33C-4B23BFF7E9E3}" type="presParOf" srcId="{4CF51D3F-427F-4AC9-9ADA-5DE3D5CB6230}" destId="{38D69F5B-86D2-43BF-8F3A-1EE25BDEEADA}" srcOrd="0" destOrd="0" presId="urn:microsoft.com/office/officeart/2008/layout/LinedList"/>
    <dgm:cxn modelId="{41606903-DE64-49DD-82FA-7451E764814A}" type="presParOf" srcId="{4CF51D3F-427F-4AC9-9ADA-5DE3D5CB6230}" destId="{B05685CB-DE32-4640-94EE-9C83C8DC1211}" srcOrd="1" destOrd="0" presId="urn:microsoft.com/office/officeart/2008/layout/LinedList"/>
    <dgm:cxn modelId="{AAA793D5-3EB9-47FA-B679-A0011860523C}" type="presParOf" srcId="{B05685CB-DE32-4640-94EE-9C83C8DC1211}" destId="{2253ACEF-989F-4DC1-94E0-E4BFAE40AB21}" srcOrd="0" destOrd="0" presId="urn:microsoft.com/office/officeart/2008/layout/LinedList"/>
    <dgm:cxn modelId="{A405232D-2E88-491C-B049-70AFE5C2A23F}" type="presParOf" srcId="{B05685CB-DE32-4640-94EE-9C83C8DC1211}" destId="{7C08FEAC-AA27-4BD6-9434-3748D8995848}" srcOrd="1" destOrd="0" presId="urn:microsoft.com/office/officeart/2008/layout/LinedList"/>
    <dgm:cxn modelId="{DC66D123-B6D7-47FD-993D-6FECD6EF16FE}" type="presParOf" srcId="{B05685CB-DE32-4640-94EE-9C83C8DC1211}" destId="{F2FF320D-AB7D-4FB1-8583-431F83B159D1}" srcOrd="2" destOrd="0" presId="urn:microsoft.com/office/officeart/2008/layout/LinedList"/>
    <dgm:cxn modelId="{5A859118-C85A-4F75-9B5D-6BCB15165C09}" type="presParOf" srcId="{F2FF320D-AB7D-4FB1-8583-431F83B159D1}" destId="{2B59E062-D3A6-4A06-A9F0-A37D0A9F52E5}" srcOrd="0" destOrd="0" presId="urn:microsoft.com/office/officeart/2008/layout/LinedList"/>
    <dgm:cxn modelId="{871D120B-0470-43BF-8C5D-160A768CD446}" type="presParOf" srcId="{2B59E062-D3A6-4A06-A9F0-A37D0A9F52E5}" destId="{D67777AA-DBA3-4E36-8254-B49A96C6375D}" srcOrd="0" destOrd="0" presId="urn:microsoft.com/office/officeart/2008/layout/LinedList"/>
    <dgm:cxn modelId="{2DD90E0E-F314-4A5D-8392-2394AB2CEC8D}" type="presParOf" srcId="{2B59E062-D3A6-4A06-A9F0-A37D0A9F52E5}" destId="{008A3C19-1971-4735-8E3A-A2E02220CEC9}" srcOrd="1" destOrd="0" presId="urn:microsoft.com/office/officeart/2008/layout/LinedList"/>
    <dgm:cxn modelId="{07DCB5E1-F971-4D02-A315-5BE20BC44E9A}" type="presParOf" srcId="{2B59E062-D3A6-4A06-A9F0-A37D0A9F52E5}" destId="{17373305-756B-4E07-B47F-2A4F44569147}" srcOrd="2" destOrd="0" presId="urn:microsoft.com/office/officeart/2008/layout/LinedList"/>
    <dgm:cxn modelId="{051437B7-1BB4-43FF-9B2F-46E74C26F21C}" type="presParOf" srcId="{4CF51D3F-427F-4AC9-9ADA-5DE3D5CB6230}" destId="{630FC1F6-416E-4EB3-B867-2CB5654E5611}" srcOrd="2" destOrd="0" presId="urn:microsoft.com/office/officeart/2008/layout/LinedList"/>
    <dgm:cxn modelId="{CF40BEE4-D71A-498C-AC91-62B5C79683A5}" type="presParOf" srcId="{4CF51D3F-427F-4AC9-9ADA-5DE3D5CB6230}" destId="{B3A79F6C-859C-4FFF-B20A-FB448B8D2DC7}" srcOrd="3" destOrd="0" presId="urn:microsoft.com/office/officeart/2008/layout/LinedList"/>
    <dgm:cxn modelId="{2D4440BD-8A30-44FF-882C-682336EF99BA}" type="presParOf" srcId="{4CF51D3F-427F-4AC9-9ADA-5DE3D5CB6230}" destId="{2330E097-956A-4FE7-8566-61D0F401468B}" srcOrd="4" destOrd="0" presId="urn:microsoft.com/office/officeart/2008/layout/LinedList"/>
    <dgm:cxn modelId="{861E104C-898D-410D-AF93-E81EB6A16928}" type="presParOf" srcId="{2330E097-956A-4FE7-8566-61D0F401468B}" destId="{ABC83D82-CFC3-4C5F-B1AF-40DD98611B19}" srcOrd="0" destOrd="0" presId="urn:microsoft.com/office/officeart/2008/layout/LinedList"/>
    <dgm:cxn modelId="{27EF6723-0B36-4AEF-84F0-71452CB3FDE6}" type="presParOf" srcId="{2330E097-956A-4FE7-8566-61D0F401468B}" destId="{618F7573-A9F3-4151-A22C-A7D8FE9D51BF}" srcOrd="1" destOrd="0" presId="urn:microsoft.com/office/officeart/2008/layout/LinedList"/>
    <dgm:cxn modelId="{04BD8CDC-ECEA-4B2A-AFEF-32503CAFBE6A}" type="presParOf" srcId="{2330E097-956A-4FE7-8566-61D0F401468B}" destId="{31ACA379-6091-4D7C-9F65-90F298696DC3}" srcOrd="2" destOrd="0" presId="urn:microsoft.com/office/officeart/2008/layout/LinedList"/>
    <dgm:cxn modelId="{F33DDA75-A99C-4698-9F33-A5AF8E24D7B7}" type="presParOf" srcId="{31ACA379-6091-4D7C-9F65-90F298696DC3}" destId="{F4DF41D3-AF96-4687-8C86-5F1D009048D8}" srcOrd="0" destOrd="0" presId="urn:microsoft.com/office/officeart/2008/layout/LinedList"/>
    <dgm:cxn modelId="{1B543471-EFF1-4977-8010-C99EFE41FD50}" type="presParOf" srcId="{F4DF41D3-AF96-4687-8C86-5F1D009048D8}" destId="{065E3B55-05E3-4E12-98F9-0195AE0FEB3C}" srcOrd="0" destOrd="0" presId="urn:microsoft.com/office/officeart/2008/layout/LinedList"/>
    <dgm:cxn modelId="{EB295998-D401-4E0F-8D0D-6264989F9CA2}" type="presParOf" srcId="{F4DF41D3-AF96-4687-8C86-5F1D009048D8}" destId="{A52E88B5-4B75-4317-88A5-4E37668800E3}" srcOrd="1" destOrd="0" presId="urn:microsoft.com/office/officeart/2008/layout/LinedList"/>
    <dgm:cxn modelId="{16C9CD71-EDC3-4D1C-80B6-BED87801FBB3}" type="presParOf" srcId="{F4DF41D3-AF96-4687-8C86-5F1D009048D8}" destId="{10E9D694-E619-4D1D-8133-08CF8AE750B4}" srcOrd="2" destOrd="0" presId="urn:microsoft.com/office/officeart/2008/layout/LinedList"/>
    <dgm:cxn modelId="{C0044346-24A1-4E99-B87B-874E158C2956}" type="presParOf" srcId="{4CF51D3F-427F-4AC9-9ADA-5DE3D5CB6230}" destId="{8780930B-F6D5-462E-A7B1-3A733AF5363F}" srcOrd="5" destOrd="0" presId="urn:microsoft.com/office/officeart/2008/layout/LinedList"/>
    <dgm:cxn modelId="{F809C1D2-072E-413C-A1C6-BB4DD4D99C92}" type="presParOf" srcId="{4CF51D3F-427F-4AC9-9ADA-5DE3D5CB6230}" destId="{06262C20-319B-4113-9990-659182266D9B}" srcOrd="6" destOrd="0" presId="urn:microsoft.com/office/officeart/2008/layout/LinedList"/>
    <dgm:cxn modelId="{8C6F8D41-573A-4F95-8495-95B834A87506}" type="presParOf" srcId="{4CF51D3F-427F-4AC9-9ADA-5DE3D5CB6230}" destId="{63BF943E-C5BF-48FA-A72F-BA6B0A4480BA}" srcOrd="7" destOrd="0" presId="urn:microsoft.com/office/officeart/2008/layout/LinedList"/>
    <dgm:cxn modelId="{BFAFB6F7-2B2F-471E-8DEB-5FD6EB19CCE0}" type="presParOf" srcId="{63BF943E-C5BF-48FA-A72F-BA6B0A4480BA}" destId="{F4D5BCCC-7900-4940-BD47-4EAC292612B3}" srcOrd="0" destOrd="0" presId="urn:microsoft.com/office/officeart/2008/layout/LinedList"/>
    <dgm:cxn modelId="{B77B006C-B213-414E-87C9-93C53E002E84}" type="presParOf" srcId="{63BF943E-C5BF-48FA-A72F-BA6B0A4480BA}" destId="{C41272A3-4E16-4EB9-B22D-84D511A61F8B}" srcOrd="1" destOrd="0" presId="urn:microsoft.com/office/officeart/2008/layout/LinedList"/>
    <dgm:cxn modelId="{96BF21C5-5B5A-462C-A076-3721155B9088}" type="presParOf" srcId="{63BF943E-C5BF-48FA-A72F-BA6B0A4480BA}" destId="{CF201F5C-E04A-4460-B932-7DC323A63ADF}" srcOrd="2" destOrd="0" presId="urn:microsoft.com/office/officeart/2008/layout/LinedList"/>
    <dgm:cxn modelId="{876D704A-4BDB-4980-8887-14CAEE861661}" type="presParOf" srcId="{CF201F5C-E04A-4460-B932-7DC323A63ADF}" destId="{B7F3CC37-A66C-4891-8278-7A22E872F131}" srcOrd="0" destOrd="0" presId="urn:microsoft.com/office/officeart/2008/layout/LinedList"/>
    <dgm:cxn modelId="{FC95A5DF-F0E0-4587-BED4-EFA064C4B210}" type="presParOf" srcId="{B7F3CC37-A66C-4891-8278-7A22E872F131}" destId="{9BECF467-9752-4DFA-A273-06C13333178B}" srcOrd="0" destOrd="0" presId="urn:microsoft.com/office/officeart/2008/layout/LinedList"/>
    <dgm:cxn modelId="{6887E0E1-461B-4CDF-8B25-4DF0335C368A}" type="presParOf" srcId="{B7F3CC37-A66C-4891-8278-7A22E872F131}" destId="{C54F3FA5-0CDC-4ECD-A423-0EEE7C5C7E43}" srcOrd="1" destOrd="0" presId="urn:microsoft.com/office/officeart/2008/layout/LinedList"/>
    <dgm:cxn modelId="{DC486F65-9D07-4E8D-B9B2-E2DC689A84E6}" type="presParOf" srcId="{B7F3CC37-A66C-4891-8278-7A22E872F131}" destId="{62932399-9C33-429C-94EE-C23A0D691670}" srcOrd="2" destOrd="0" presId="urn:microsoft.com/office/officeart/2008/layout/LinedList"/>
    <dgm:cxn modelId="{856EF5B3-60A6-476C-85AC-CCCB531798DF}" type="presParOf" srcId="{4CF51D3F-427F-4AC9-9ADA-5DE3D5CB6230}" destId="{188E7C47-42E9-489B-9892-1F90BA834F79}" srcOrd="8" destOrd="0" presId="urn:microsoft.com/office/officeart/2008/layout/LinedList"/>
    <dgm:cxn modelId="{4DC4B7BB-666D-40CB-BF19-A91866CDEE6F}" type="presParOf" srcId="{4CF51D3F-427F-4AC9-9ADA-5DE3D5CB6230}" destId="{34F38F90-A975-4F67-8A5F-6A075FFE7EB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D314FC-3AA0-46FB-9A5A-91FAA527423D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40FBDF32-4826-43E9-AEEB-820F3632DF56}">
      <dgm:prSet phldrT="[Tekst]"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  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inteligentny rozwój</a:t>
          </a:r>
        </a:p>
      </dgm:t>
    </dgm:pt>
    <dgm:pt modelId="{0DE90D10-7ED4-43F5-ABA2-047336D49B44}" type="parTrans" cxnId="{605F8DF6-A544-4FF3-BF22-2DE2D512BAD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A0D89F-3932-4E99-8BB6-9B3C670485F4}" type="sibTrans" cxnId="{605F8DF6-A544-4FF3-BF22-2DE2D512BAD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DD5C6B8-440B-4934-BDBD-428E3890F5A3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  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zielony rozwój</a:t>
          </a:r>
        </a:p>
      </dgm:t>
    </dgm:pt>
    <dgm:pt modelId="{1DCF8184-7CA6-4219-9B8E-9728EF8DA2CC}" type="parTrans" cxnId="{60299654-5FB9-46FF-B3CC-5907CAF3F304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8680825-BDDE-47DD-AC8A-FF044AAEFD81}" type="sibTrans" cxnId="{60299654-5FB9-46FF-B3CC-5907CAF3F304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A95D94B-9836-4FD3-A12E-71A2290C25BC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III Fundusze Europejskie dla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zrównoważonej mobilności</a:t>
          </a:r>
        </a:p>
      </dgm:t>
    </dgm:pt>
    <dgm:pt modelId="{A76916E2-41E3-4F1B-B337-9F7985CDF422}" type="parTrans" cxnId="{610538BD-E76D-4A5F-8AC9-CC04EF18DEF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707D608-2A5E-4414-9994-9E6B741C6AF1}" type="sibTrans" cxnId="{610538BD-E76D-4A5F-8AC9-CC04EF18DEF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2972E5-F921-4C66-A912-45BA400247B8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IV Fundusze Europejskie dla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sprawnego transportu</a:t>
          </a:r>
        </a:p>
      </dgm:t>
    </dgm:pt>
    <dgm:pt modelId="{38A93277-81D7-4DB4-BC26-0CB826885F9D}" type="parTrans" cxnId="{77A92CFF-5E6E-4AAA-9E24-B11C4C05D9F2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6C42265-5F20-4322-864E-39268986E3C4}" type="sibTrans" cxnId="{77A92CFF-5E6E-4AAA-9E24-B11C4C05D9F2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084C677-175D-4043-87FD-3B8C8CA95B6E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 Fundusze Europejskie dla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rynku pracy</a:t>
          </a:r>
          <a:endParaRPr lang="pl-PL" sz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C9A2F6-5F6B-4DAB-AABF-F2ABACBB82A2}" type="parTrans" cxnId="{30B8E388-030B-42E7-87BC-7D9A093B91C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E10DD7E-7C09-49CC-9AFF-F2AB25F15ADF}" type="sibTrans" cxnId="{30B8E388-030B-42E7-87BC-7D9A093B91C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1AD5BB-BC3B-49F5-8B6F-A1F2EF3832A5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 Fundusze Europejskie </a:t>
          </a:r>
          <a:r>
            <a:rPr lang="pl-PL" sz="1200" b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200" b="1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edukacji</a:t>
          </a:r>
          <a:endParaRPr lang="pl-PL" sz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2DAC08-6209-4411-9B77-B1281334E0FD}" type="parTrans" cxnId="{11E038B6-83E2-4B9C-B48F-E846D46D3CE9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C004CF-347D-4477-B7F7-6951DAFD44C0}" type="sibTrans" cxnId="{11E038B6-83E2-4B9C-B48F-E846D46D3CE9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8782C23-624F-4806-A764-1FB5E0AAE8FF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 Fundusze Europejskie </a:t>
          </a:r>
          <a:r>
            <a:rPr lang="pl-PL" sz="1200" b="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społeczeństwa</a:t>
          </a:r>
          <a:endParaRPr lang="pl-PL" sz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6A3E75-1C32-4959-9FB5-0AEED0D7950C}" type="parTrans" cxnId="{419795D5-BAB7-48BE-BCB7-5AE0ABED3808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9BF7C0-D574-438E-A4F4-295EC0DFEC0E}" type="sibTrans" cxnId="{419795D5-BAB7-48BE-BCB7-5AE0ABED3808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30500F-87CE-47C8-8100-B8D649822468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VIII 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dla mieszkańca</a:t>
          </a:r>
        </a:p>
      </dgm:t>
    </dgm:pt>
    <dgm:pt modelId="{06E2174F-36BC-415B-8DEE-5B2864EFE9A7}" type="parTrans" cxnId="{2756548E-E6D9-4A39-84CC-889758960F3D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2D6D86C-1C21-43D5-AA71-A9DED7A5686F}" type="sibTrans" cxnId="{2756548E-E6D9-4A39-84CC-889758960F3D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6A3A6CE-C98D-4E9E-8651-9D58C3032D9F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IX 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terytorialny</a:t>
          </a:r>
        </a:p>
      </dgm:t>
    </dgm:pt>
    <dgm:pt modelId="{EED454E0-C28E-451D-AD97-E5E2DD192102}" type="parTrans" cxnId="{DDF1661C-1F63-484D-99CB-E531086214B0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DC4058-17AA-4291-BEF1-E45ACEBF8ACC}" type="sibTrans" cxnId="{DDF1661C-1F63-484D-99CB-E531086214B0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3528957-A9AE-4059-BF39-35D105AF40A5}">
      <dgm:prSet phldrT="[Tekst]"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 38 mld zł</a:t>
          </a:r>
        </a:p>
      </dgm:t>
    </dgm:pt>
    <dgm:pt modelId="{6D545182-9ED5-4B9B-B7E1-4F16CB3C558F}" type="parTrans" cxnId="{B2323851-FBA0-4B7E-81B7-0341B356A1B8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67A226-D2AB-4A8C-AE32-CA0A9ADA661C}" type="sibTrans" cxnId="{B2323851-FBA0-4B7E-81B7-0341B356A1B8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9EA513C-B347-47E0-9944-166D3E3F2DA1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1,7 mld zł</a:t>
          </a:r>
        </a:p>
      </dgm:t>
    </dgm:pt>
    <dgm:pt modelId="{7381012C-5161-4A75-9DBE-D469E7813427}" type="parTrans" cxnId="{5A897CF8-F599-4C03-97CE-E4FCDA7B8FA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0C93D33-F1EA-4FF8-A2D3-D213E8205A40}" type="sibTrans" cxnId="{5A897CF8-F599-4C03-97CE-E4FCDA7B8FA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7F73FB-B4BF-4FE0-8C89-C7876583D0E9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566 mln zł</a:t>
          </a:r>
        </a:p>
      </dgm:t>
    </dgm:pt>
    <dgm:pt modelId="{A5011C87-E7AB-4750-AF90-9EB89342A20D}" type="parTrans" cxnId="{521DA05B-5360-46B4-8F51-6E630D47418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7E74D1-A93B-4EF7-9226-D740CBC4ADD3}" type="sibTrans" cxnId="{521DA05B-5360-46B4-8F51-6E630D47418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7E6D52C-F105-47DA-92A8-5B452E24EA70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1,27 mld zł</a:t>
          </a:r>
        </a:p>
      </dgm:t>
    </dgm:pt>
    <dgm:pt modelId="{CC6BE762-5B79-463E-A359-EBCB4D8FC106}" type="parTrans" cxnId="{B2885760-4165-49C7-BBC9-8FF3F874D129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37CF1C9-25E2-4F4E-B571-2A40285A8208}" type="sibTrans" cxnId="{B2885760-4165-49C7-BBC9-8FF3F874D129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76C137-9AF7-4FF0-8540-937A8D08FBE4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501 mln zł</a:t>
          </a:r>
        </a:p>
      </dgm:t>
    </dgm:pt>
    <dgm:pt modelId="{3ABA106C-02AB-4148-9E3A-45A8B44F5187}" type="parTrans" cxnId="{D07A311B-838B-4B23-8773-B40394E49B95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8908CF4-C91E-4842-A740-8093BF22D129}" type="sibTrans" cxnId="{D07A311B-838B-4B23-8773-B40394E49B95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2A45EE6-5FE1-4CBF-A86B-51A879723337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602 mln zł</a:t>
          </a:r>
        </a:p>
      </dgm:t>
    </dgm:pt>
    <dgm:pt modelId="{1C2B2178-AC7A-463A-9AF3-36911410AAFC}" type="parTrans" cxnId="{A1FF8694-AF6D-490C-90D1-421856DEE2ED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2747A4-AA7E-402E-813C-792D6F0C51E3}" type="sibTrans" cxnId="{A1FF8694-AF6D-490C-90D1-421856DEE2ED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BABBA0-35CD-451F-899A-7FDDF96444FA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596 mln zł</a:t>
          </a:r>
        </a:p>
      </dgm:t>
    </dgm:pt>
    <dgm:pt modelId="{E8E3D6A9-430F-4187-83E0-2893AF703BA4}" type="parTrans" cxnId="{B12AA4DC-7563-47F6-A316-5168E593331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B5DB4DE-9C52-421B-B9FB-9F69614C853D}" type="sibTrans" cxnId="{B12AA4DC-7563-47F6-A316-5168E593331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346E4E6-ACDC-4237-97AB-F2BF1ECC28C1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282 mln zł</a:t>
          </a:r>
        </a:p>
      </dgm:t>
    </dgm:pt>
    <dgm:pt modelId="{178F872F-FA67-484D-B3D1-C45ED78994B3}" type="parTrans" cxnId="{FC2E19E8-42E5-4E47-AA4E-FCB120A2316E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1DAB99-253D-4D66-B408-25D68473B7A3}" type="sibTrans" cxnId="{FC2E19E8-42E5-4E47-AA4E-FCB120A2316E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7F6611-7537-4C49-A8D0-299BF48011DD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231 mln zł</a:t>
          </a:r>
        </a:p>
      </dgm:t>
    </dgm:pt>
    <dgm:pt modelId="{B6CC539F-373F-4EC2-9BF1-06BCBE300285}" type="parTrans" cxnId="{D9ADAF09-0F34-4302-A782-3090B88B0FF7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C7EABD0-FB47-4C48-BEA2-7E11ABC15B13}" type="sibTrans" cxnId="{D9ADAF09-0F34-4302-A782-3090B88B0FF7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E0DEF51-E707-4E92-8E95-A2C646B95258}" type="pres">
      <dgm:prSet presAssocID="{08D314FC-3AA0-46FB-9A5A-91FAA52742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F35CE8-DED1-401D-A4D6-D3C89E4A5AF8}" type="pres">
      <dgm:prSet presAssocID="{40FBDF32-4826-43E9-AEEB-820F3632DF56}" presName="linNode" presStyleCnt="0"/>
      <dgm:spPr/>
    </dgm:pt>
    <dgm:pt modelId="{3A17D396-4642-4C83-B835-2E66A322DF08}" type="pres">
      <dgm:prSet presAssocID="{40FBDF32-4826-43E9-AEEB-820F3632DF56}" presName="parentText" presStyleLbl="node1" presStyleIdx="0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F68CA662-54E1-4C2F-AED2-952472ED4967}" type="pres">
      <dgm:prSet presAssocID="{40FBDF32-4826-43E9-AEEB-820F3632DF56}" presName="descendantText" presStyleLbl="alignAccFollowNode1" presStyleIdx="0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71B34D48-2260-4245-809C-8C0F51E85902}" type="pres">
      <dgm:prSet presAssocID="{8FA0D89F-3932-4E99-8BB6-9B3C670485F4}" presName="sp" presStyleCnt="0"/>
      <dgm:spPr/>
    </dgm:pt>
    <dgm:pt modelId="{25EDFB54-D61E-429E-B5D1-D8AC139631D1}" type="pres">
      <dgm:prSet presAssocID="{ADD5C6B8-440B-4934-BDBD-428E3890F5A3}" presName="linNode" presStyleCnt="0"/>
      <dgm:spPr/>
    </dgm:pt>
    <dgm:pt modelId="{20B88383-A3B1-4C92-9F18-A918FF6E5297}" type="pres">
      <dgm:prSet presAssocID="{ADD5C6B8-440B-4934-BDBD-428E3890F5A3}" presName="parentText" presStyleLbl="node1" presStyleIdx="1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097CBC48-0AA1-4F7C-B4FD-A6932CFBE3F6}" type="pres">
      <dgm:prSet presAssocID="{ADD5C6B8-440B-4934-BDBD-428E3890F5A3}" presName="descendantText" presStyleLbl="alignAccFollowNode1" presStyleIdx="1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E1382051-6007-4B5A-9A8C-184A1A6B0551}" type="pres">
      <dgm:prSet presAssocID="{78680825-BDDE-47DD-AC8A-FF044AAEFD81}" presName="sp" presStyleCnt="0"/>
      <dgm:spPr/>
    </dgm:pt>
    <dgm:pt modelId="{1654B6BA-A65E-47D7-8B0E-0E1D319D2AE4}" type="pres">
      <dgm:prSet presAssocID="{4A95D94B-9836-4FD3-A12E-71A2290C25BC}" presName="linNode" presStyleCnt="0"/>
      <dgm:spPr/>
    </dgm:pt>
    <dgm:pt modelId="{CDFBE6DC-4FEE-49B0-9D74-2FC39F333795}" type="pres">
      <dgm:prSet presAssocID="{4A95D94B-9836-4FD3-A12E-71A2290C25BC}" presName="parentText" presStyleLbl="node1" presStyleIdx="2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099B18FC-7641-496B-8119-25686B591666}" type="pres">
      <dgm:prSet presAssocID="{4A95D94B-9836-4FD3-A12E-71A2290C25BC}" presName="descendantText" presStyleLbl="alignAccFollowNode1" presStyleIdx="2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C299980-7A9F-4162-8BBF-A869775459C1}" type="pres">
      <dgm:prSet presAssocID="{C707D608-2A5E-4414-9994-9E6B741C6AF1}" presName="sp" presStyleCnt="0"/>
      <dgm:spPr/>
    </dgm:pt>
    <dgm:pt modelId="{899052DF-E39B-4D31-8C8A-7154E0723752}" type="pres">
      <dgm:prSet presAssocID="{832972E5-F921-4C66-A912-45BA400247B8}" presName="linNode" presStyleCnt="0"/>
      <dgm:spPr/>
    </dgm:pt>
    <dgm:pt modelId="{AB0C2753-B60B-4906-A054-0B4AE6E4ABE3}" type="pres">
      <dgm:prSet presAssocID="{832972E5-F921-4C66-A912-45BA400247B8}" presName="parentText" presStyleLbl="node1" presStyleIdx="3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37CB98D9-CA84-4FF2-85DE-B5A905A9DC1C}" type="pres">
      <dgm:prSet presAssocID="{832972E5-F921-4C66-A912-45BA400247B8}" presName="descendantText" presStyleLbl="alignAccFollowNode1" presStyleIdx="3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9C33A96D-BDED-4C7C-BA21-EBB77123605C}" type="pres">
      <dgm:prSet presAssocID="{C6C42265-5F20-4322-864E-39268986E3C4}" presName="sp" presStyleCnt="0"/>
      <dgm:spPr/>
    </dgm:pt>
    <dgm:pt modelId="{BCBD863F-AAE9-43B8-988F-82D54812E192}" type="pres">
      <dgm:prSet presAssocID="{8084C677-175D-4043-87FD-3B8C8CA95B6E}" presName="linNode" presStyleCnt="0"/>
      <dgm:spPr/>
    </dgm:pt>
    <dgm:pt modelId="{5BCCED48-045B-4450-9FE1-9BFE89E8245E}" type="pres">
      <dgm:prSet presAssocID="{8084C677-175D-4043-87FD-3B8C8CA95B6E}" presName="parentText" presStyleLbl="node1" presStyleIdx="4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C7F524DE-F244-4945-AE26-C7E91EBEE6B0}" type="pres">
      <dgm:prSet presAssocID="{8084C677-175D-4043-87FD-3B8C8CA95B6E}" presName="descendantText" presStyleLbl="alignAccFollowNode1" presStyleIdx="4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49F0086A-D038-4441-A919-96008CC15FCF}" type="pres">
      <dgm:prSet presAssocID="{2E10DD7E-7C09-49CC-9AFF-F2AB25F15ADF}" presName="sp" presStyleCnt="0"/>
      <dgm:spPr/>
    </dgm:pt>
    <dgm:pt modelId="{25190F1F-5372-462B-8BB7-951B140F1B6F}" type="pres">
      <dgm:prSet presAssocID="{4E1AD5BB-BC3B-49F5-8B6F-A1F2EF3832A5}" presName="linNode" presStyleCnt="0"/>
      <dgm:spPr/>
    </dgm:pt>
    <dgm:pt modelId="{15407953-49B0-4619-8037-1B5E3363DECE}" type="pres">
      <dgm:prSet presAssocID="{4E1AD5BB-BC3B-49F5-8B6F-A1F2EF3832A5}" presName="parentText" presStyleLbl="node1" presStyleIdx="5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6B162DF1-6D54-4A78-9F6F-27A4DB5A3343}" type="pres">
      <dgm:prSet presAssocID="{4E1AD5BB-BC3B-49F5-8B6F-A1F2EF3832A5}" presName="descendantText" presStyleLbl="alignAccFollowNode1" presStyleIdx="5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DEB40CB9-333E-4692-A680-C1C407356136}" type="pres">
      <dgm:prSet presAssocID="{25C004CF-347D-4477-B7F7-6951DAFD44C0}" presName="sp" presStyleCnt="0"/>
      <dgm:spPr/>
    </dgm:pt>
    <dgm:pt modelId="{2A0AE69D-CDE7-4EA0-ABDB-CFFF62B812A4}" type="pres">
      <dgm:prSet presAssocID="{28782C23-624F-4806-A764-1FB5E0AAE8FF}" presName="linNode" presStyleCnt="0"/>
      <dgm:spPr/>
    </dgm:pt>
    <dgm:pt modelId="{2C63F096-BC9F-4763-BE0C-D589613DA986}" type="pres">
      <dgm:prSet presAssocID="{28782C23-624F-4806-A764-1FB5E0AAE8FF}" presName="parentText" presStyleLbl="node1" presStyleIdx="6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69A1FB5E-7E81-4C2C-AFFC-C849E3C18282}" type="pres">
      <dgm:prSet presAssocID="{28782C23-624F-4806-A764-1FB5E0AAE8FF}" presName="descendantText" presStyleLbl="alignAccFollowNode1" presStyleIdx="6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F4AA9A6-3213-4F87-ACBC-A85D27D234E1}" type="pres">
      <dgm:prSet presAssocID="{199BF7C0-D574-438E-A4F4-295EC0DFEC0E}" presName="sp" presStyleCnt="0"/>
      <dgm:spPr/>
    </dgm:pt>
    <dgm:pt modelId="{6081B58D-F2DD-4134-8AC9-1D0EB605AD02}" type="pres">
      <dgm:prSet presAssocID="{6E30500F-87CE-47C8-8100-B8D649822468}" presName="linNode" presStyleCnt="0"/>
      <dgm:spPr/>
    </dgm:pt>
    <dgm:pt modelId="{614BD1C2-40CB-4830-B82A-47F78D1D5231}" type="pres">
      <dgm:prSet presAssocID="{6E30500F-87CE-47C8-8100-B8D649822468}" presName="parentText" presStyleLbl="node1" presStyleIdx="7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69B8C217-5D96-4F57-B487-007C51415E08}" type="pres">
      <dgm:prSet presAssocID="{6E30500F-87CE-47C8-8100-B8D649822468}" presName="descendantText" presStyleLbl="alignAccFollowNode1" presStyleIdx="7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59882AA1-3A61-4D71-8A7B-AD95DA1241D9}" type="pres">
      <dgm:prSet presAssocID="{92D6D86C-1C21-43D5-AA71-A9DED7A5686F}" presName="sp" presStyleCnt="0"/>
      <dgm:spPr/>
    </dgm:pt>
    <dgm:pt modelId="{24EA7139-7FB1-4503-8F2C-1D03186966E0}" type="pres">
      <dgm:prSet presAssocID="{B6A3A6CE-C98D-4E9E-8651-9D58C3032D9F}" presName="linNode" presStyleCnt="0"/>
      <dgm:spPr/>
    </dgm:pt>
    <dgm:pt modelId="{E0F36A5D-6145-4CE0-A4B1-C5062024EAEF}" type="pres">
      <dgm:prSet presAssocID="{B6A3A6CE-C98D-4E9E-8651-9D58C3032D9F}" presName="parentText" presStyleLbl="node1" presStyleIdx="8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pl-PL"/>
        </a:p>
      </dgm:t>
    </dgm:pt>
    <dgm:pt modelId="{51A5C4C8-3D9C-49FA-8881-BF42C68638A3}" type="pres">
      <dgm:prSet presAssocID="{B6A3A6CE-C98D-4E9E-8651-9D58C3032D9F}" presName="descendantText" presStyleLbl="alignAccFollowNode1" presStyleIdx="8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610538BD-E76D-4A5F-8AC9-CC04EF18DEF6}" srcId="{08D314FC-3AA0-46FB-9A5A-91FAA527423D}" destId="{4A95D94B-9836-4FD3-A12E-71A2290C25BC}" srcOrd="2" destOrd="0" parTransId="{A76916E2-41E3-4F1B-B337-9F7985CDF422}" sibTransId="{C707D608-2A5E-4414-9994-9E6B741C6AF1}"/>
    <dgm:cxn modelId="{60299654-5FB9-46FF-B3CC-5907CAF3F304}" srcId="{08D314FC-3AA0-46FB-9A5A-91FAA527423D}" destId="{ADD5C6B8-440B-4934-BDBD-428E3890F5A3}" srcOrd="1" destOrd="0" parTransId="{1DCF8184-7CA6-4219-9B8E-9728EF8DA2CC}" sibTransId="{78680825-BDDE-47DD-AC8A-FF044AAEFD81}"/>
    <dgm:cxn modelId="{D9ADAF09-0F34-4302-A782-3090B88B0FF7}" srcId="{B6A3A6CE-C98D-4E9E-8651-9D58C3032D9F}" destId="{E97F6611-7537-4C49-A8D0-299BF48011DD}" srcOrd="0" destOrd="0" parTransId="{B6CC539F-373F-4EC2-9BF1-06BCBE300285}" sibTransId="{8C7EABD0-FB47-4C48-BEA2-7E11ABC15B13}"/>
    <dgm:cxn modelId="{A1FF8694-AF6D-490C-90D1-421856DEE2ED}" srcId="{4E1AD5BB-BC3B-49F5-8B6F-A1F2EF3832A5}" destId="{92A45EE6-5FE1-4CBF-A86B-51A879723337}" srcOrd="0" destOrd="0" parTransId="{1C2B2178-AC7A-463A-9AF3-36911410AAFC}" sibTransId="{7D2747A4-AA7E-402E-813C-792D6F0C51E3}"/>
    <dgm:cxn modelId="{03C9D82C-8DFA-493A-B2B9-BFFCAAE3B276}" type="presOf" srcId="{6E30500F-87CE-47C8-8100-B8D649822468}" destId="{614BD1C2-40CB-4830-B82A-47F78D1D5231}" srcOrd="0" destOrd="0" presId="urn:microsoft.com/office/officeart/2005/8/layout/vList5"/>
    <dgm:cxn modelId="{41D0D979-3E37-4142-85D7-FA2279297C5D}" type="presOf" srcId="{40FBDF32-4826-43E9-AEEB-820F3632DF56}" destId="{3A17D396-4642-4C83-B835-2E66A322DF08}" srcOrd="0" destOrd="0" presId="urn:microsoft.com/office/officeart/2005/8/layout/vList5"/>
    <dgm:cxn modelId="{2756548E-E6D9-4A39-84CC-889758960F3D}" srcId="{08D314FC-3AA0-46FB-9A5A-91FAA527423D}" destId="{6E30500F-87CE-47C8-8100-B8D649822468}" srcOrd="7" destOrd="0" parTransId="{06E2174F-36BC-415B-8DEE-5B2864EFE9A7}" sibTransId="{92D6D86C-1C21-43D5-AA71-A9DED7A5686F}"/>
    <dgm:cxn modelId="{29356BA5-E260-48B6-B015-5813FBD4C230}" type="presOf" srcId="{92A45EE6-5FE1-4CBF-A86B-51A879723337}" destId="{6B162DF1-6D54-4A78-9F6F-27A4DB5A3343}" srcOrd="0" destOrd="0" presId="urn:microsoft.com/office/officeart/2005/8/layout/vList5"/>
    <dgm:cxn modelId="{1A5D10DB-4831-45BB-B6E4-945EF6D7EAC3}" type="presOf" srcId="{08D314FC-3AA0-46FB-9A5A-91FAA527423D}" destId="{1E0DEF51-E707-4E92-8E95-A2C646B95258}" srcOrd="0" destOrd="0" presId="urn:microsoft.com/office/officeart/2005/8/layout/vList5"/>
    <dgm:cxn modelId="{B2323851-FBA0-4B7E-81B7-0341B356A1B8}" srcId="{40FBDF32-4826-43E9-AEEB-820F3632DF56}" destId="{13528957-A9AE-4059-BF39-35D105AF40A5}" srcOrd="0" destOrd="0" parTransId="{6D545182-9ED5-4B9B-B7E1-4F16CB3C558F}" sibTransId="{F667A226-D2AB-4A8C-AE32-CA0A9ADA661C}"/>
    <dgm:cxn modelId="{02742827-182A-40CD-B5B8-FB3ECBB41654}" type="presOf" srcId="{ADD5C6B8-440B-4934-BDBD-428E3890F5A3}" destId="{20B88383-A3B1-4C92-9F18-A918FF6E5297}" srcOrd="0" destOrd="0" presId="urn:microsoft.com/office/officeart/2005/8/layout/vList5"/>
    <dgm:cxn modelId="{4BA95137-AB42-42B6-95AF-35F454E88772}" type="presOf" srcId="{F7E6D52C-F105-47DA-92A8-5B452E24EA70}" destId="{37CB98D9-CA84-4FF2-85DE-B5A905A9DC1C}" srcOrd="0" destOrd="0" presId="urn:microsoft.com/office/officeart/2005/8/layout/vList5"/>
    <dgm:cxn modelId="{E2EDB50E-B55E-46CF-8F1C-5323641D0C46}" type="presOf" srcId="{72BABBA0-35CD-451F-899A-7FDDF96444FA}" destId="{69A1FB5E-7E81-4C2C-AFFC-C849E3C18282}" srcOrd="0" destOrd="0" presId="urn:microsoft.com/office/officeart/2005/8/layout/vList5"/>
    <dgm:cxn modelId="{605F8DF6-A544-4FF3-BF22-2DE2D512BAD6}" srcId="{08D314FC-3AA0-46FB-9A5A-91FAA527423D}" destId="{40FBDF32-4826-43E9-AEEB-820F3632DF56}" srcOrd="0" destOrd="0" parTransId="{0DE90D10-7ED4-43F5-ABA2-047336D49B44}" sibTransId="{8FA0D89F-3932-4E99-8BB6-9B3C670485F4}"/>
    <dgm:cxn modelId="{DDF1661C-1F63-484D-99CB-E531086214B0}" srcId="{08D314FC-3AA0-46FB-9A5A-91FAA527423D}" destId="{B6A3A6CE-C98D-4E9E-8651-9D58C3032D9F}" srcOrd="8" destOrd="0" parTransId="{EED454E0-C28E-451D-AD97-E5E2DD192102}" sibTransId="{35DC4058-17AA-4291-BEF1-E45ACEBF8ACC}"/>
    <dgm:cxn modelId="{D07A311B-838B-4B23-8773-B40394E49B95}" srcId="{8084C677-175D-4043-87FD-3B8C8CA95B6E}" destId="{5D76C137-9AF7-4FF0-8540-937A8D08FBE4}" srcOrd="0" destOrd="0" parTransId="{3ABA106C-02AB-4148-9E3A-45A8B44F5187}" sibTransId="{98908CF4-C91E-4842-A740-8093BF22D129}"/>
    <dgm:cxn modelId="{B2885760-4165-49C7-BBC9-8FF3F874D129}" srcId="{832972E5-F921-4C66-A912-45BA400247B8}" destId="{F7E6D52C-F105-47DA-92A8-5B452E24EA70}" srcOrd="0" destOrd="0" parTransId="{CC6BE762-5B79-463E-A359-EBCB4D8FC106}" sibTransId="{637CF1C9-25E2-4F4E-B571-2A40285A8208}"/>
    <dgm:cxn modelId="{521DA05B-5360-46B4-8F51-6E630D474181}" srcId="{4A95D94B-9836-4FD3-A12E-71A2290C25BC}" destId="{FD7F73FB-B4BF-4FE0-8C89-C7876583D0E9}" srcOrd="0" destOrd="0" parTransId="{A5011C87-E7AB-4750-AF90-9EB89342A20D}" sibTransId="{C27E74D1-A93B-4EF7-9226-D740CBC4ADD3}"/>
    <dgm:cxn modelId="{30B8E388-030B-42E7-87BC-7D9A093B91C1}" srcId="{08D314FC-3AA0-46FB-9A5A-91FAA527423D}" destId="{8084C677-175D-4043-87FD-3B8C8CA95B6E}" srcOrd="4" destOrd="0" parTransId="{C1C9A2F6-5F6B-4DAB-AABF-F2ABACBB82A2}" sibTransId="{2E10DD7E-7C09-49CC-9AFF-F2AB25F15ADF}"/>
    <dgm:cxn modelId="{11E038B6-83E2-4B9C-B48F-E846D46D3CE9}" srcId="{08D314FC-3AA0-46FB-9A5A-91FAA527423D}" destId="{4E1AD5BB-BC3B-49F5-8B6F-A1F2EF3832A5}" srcOrd="5" destOrd="0" parTransId="{532DAC08-6209-4411-9B77-B1281334E0FD}" sibTransId="{25C004CF-347D-4477-B7F7-6951DAFD44C0}"/>
    <dgm:cxn modelId="{9419299D-6BF0-450F-ABD9-7966DD9AB605}" type="presOf" srcId="{4A95D94B-9836-4FD3-A12E-71A2290C25BC}" destId="{CDFBE6DC-4FEE-49B0-9D74-2FC39F333795}" srcOrd="0" destOrd="0" presId="urn:microsoft.com/office/officeart/2005/8/layout/vList5"/>
    <dgm:cxn modelId="{5A897CF8-F599-4C03-97CE-E4FCDA7B8FA6}" srcId="{ADD5C6B8-440B-4934-BDBD-428E3890F5A3}" destId="{D9EA513C-B347-47E0-9944-166D3E3F2DA1}" srcOrd="0" destOrd="0" parTransId="{7381012C-5161-4A75-9DBE-D469E7813427}" sibTransId="{40C93D33-F1EA-4FF8-A2D3-D213E8205A40}"/>
    <dgm:cxn modelId="{419795D5-BAB7-48BE-BCB7-5AE0ABED3808}" srcId="{08D314FC-3AA0-46FB-9A5A-91FAA527423D}" destId="{28782C23-624F-4806-A764-1FB5E0AAE8FF}" srcOrd="6" destOrd="0" parTransId="{186A3E75-1C32-4959-9FB5-0AEED0D7950C}" sibTransId="{199BF7C0-D574-438E-A4F4-295EC0DFEC0E}"/>
    <dgm:cxn modelId="{B12AA4DC-7563-47F6-A316-5168E5933311}" srcId="{28782C23-624F-4806-A764-1FB5E0AAE8FF}" destId="{72BABBA0-35CD-451F-899A-7FDDF96444FA}" srcOrd="0" destOrd="0" parTransId="{E8E3D6A9-430F-4187-83E0-2893AF703BA4}" sibTransId="{4B5DB4DE-9C52-421B-B9FB-9F69614C853D}"/>
    <dgm:cxn modelId="{C782DC1D-8D76-4347-9959-8B07DCE5FAEC}" type="presOf" srcId="{4E1AD5BB-BC3B-49F5-8B6F-A1F2EF3832A5}" destId="{15407953-49B0-4619-8037-1B5E3363DECE}" srcOrd="0" destOrd="0" presId="urn:microsoft.com/office/officeart/2005/8/layout/vList5"/>
    <dgm:cxn modelId="{9C2ED10F-650B-4B55-9C62-92EA1B31A917}" type="presOf" srcId="{2346E4E6-ACDC-4237-97AB-F2BF1ECC28C1}" destId="{69B8C217-5D96-4F57-B487-007C51415E08}" srcOrd="0" destOrd="0" presId="urn:microsoft.com/office/officeart/2005/8/layout/vList5"/>
    <dgm:cxn modelId="{D5B6FB7A-54E2-445A-8A62-508B680C6009}" type="presOf" srcId="{13528957-A9AE-4059-BF39-35D105AF40A5}" destId="{F68CA662-54E1-4C2F-AED2-952472ED4967}" srcOrd="0" destOrd="0" presId="urn:microsoft.com/office/officeart/2005/8/layout/vList5"/>
    <dgm:cxn modelId="{DF480AE1-465E-43D3-8115-F627CFDA34BA}" type="presOf" srcId="{B6A3A6CE-C98D-4E9E-8651-9D58C3032D9F}" destId="{E0F36A5D-6145-4CE0-A4B1-C5062024EAEF}" srcOrd="0" destOrd="0" presId="urn:microsoft.com/office/officeart/2005/8/layout/vList5"/>
    <dgm:cxn modelId="{77A92CFF-5E6E-4AAA-9E24-B11C4C05D9F2}" srcId="{08D314FC-3AA0-46FB-9A5A-91FAA527423D}" destId="{832972E5-F921-4C66-A912-45BA400247B8}" srcOrd="3" destOrd="0" parTransId="{38A93277-81D7-4DB4-BC26-0CB826885F9D}" sibTransId="{C6C42265-5F20-4322-864E-39268986E3C4}"/>
    <dgm:cxn modelId="{70C00C4A-F9E9-46FD-BE4A-CE902B863812}" type="presOf" srcId="{D9EA513C-B347-47E0-9944-166D3E3F2DA1}" destId="{097CBC48-0AA1-4F7C-B4FD-A6932CFBE3F6}" srcOrd="0" destOrd="0" presId="urn:microsoft.com/office/officeart/2005/8/layout/vList5"/>
    <dgm:cxn modelId="{2C142D8C-7740-47B5-AD89-CEB0A552B635}" type="presOf" srcId="{FD7F73FB-B4BF-4FE0-8C89-C7876583D0E9}" destId="{099B18FC-7641-496B-8119-25686B591666}" srcOrd="0" destOrd="0" presId="urn:microsoft.com/office/officeart/2005/8/layout/vList5"/>
    <dgm:cxn modelId="{129C3D44-75F6-497C-A968-3412A8AD5CB5}" type="presOf" srcId="{5D76C137-9AF7-4FF0-8540-937A8D08FBE4}" destId="{C7F524DE-F244-4945-AE26-C7E91EBEE6B0}" srcOrd="0" destOrd="0" presId="urn:microsoft.com/office/officeart/2005/8/layout/vList5"/>
    <dgm:cxn modelId="{1E6E231C-7CC8-4216-984F-8BD328C12517}" type="presOf" srcId="{8084C677-175D-4043-87FD-3B8C8CA95B6E}" destId="{5BCCED48-045B-4450-9FE1-9BFE89E8245E}" srcOrd="0" destOrd="0" presId="urn:microsoft.com/office/officeart/2005/8/layout/vList5"/>
    <dgm:cxn modelId="{52AEFA2F-C465-40B2-B054-60BA1B0531EB}" type="presOf" srcId="{E97F6611-7537-4C49-A8D0-299BF48011DD}" destId="{51A5C4C8-3D9C-49FA-8881-BF42C68638A3}" srcOrd="0" destOrd="0" presId="urn:microsoft.com/office/officeart/2005/8/layout/vList5"/>
    <dgm:cxn modelId="{BD61623F-4883-44E3-9B3B-747E171768AC}" type="presOf" srcId="{28782C23-624F-4806-A764-1FB5E0AAE8FF}" destId="{2C63F096-BC9F-4763-BE0C-D589613DA986}" srcOrd="0" destOrd="0" presId="urn:microsoft.com/office/officeart/2005/8/layout/vList5"/>
    <dgm:cxn modelId="{872739E0-E38C-4F7C-ACB3-6157CDE4C1B0}" type="presOf" srcId="{832972E5-F921-4C66-A912-45BA400247B8}" destId="{AB0C2753-B60B-4906-A054-0B4AE6E4ABE3}" srcOrd="0" destOrd="0" presId="urn:microsoft.com/office/officeart/2005/8/layout/vList5"/>
    <dgm:cxn modelId="{FC2E19E8-42E5-4E47-AA4E-FCB120A2316E}" srcId="{6E30500F-87CE-47C8-8100-B8D649822468}" destId="{2346E4E6-ACDC-4237-97AB-F2BF1ECC28C1}" srcOrd="0" destOrd="0" parTransId="{178F872F-FA67-484D-B3D1-C45ED78994B3}" sibTransId="{C11DAB99-253D-4D66-B408-25D68473B7A3}"/>
    <dgm:cxn modelId="{6F7577B5-0549-41DB-9156-5FA8642283E8}" type="presParOf" srcId="{1E0DEF51-E707-4E92-8E95-A2C646B95258}" destId="{48F35CE8-DED1-401D-A4D6-D3C89E4A5AF8}" srcOrd="0" destOrd="0" presId="urn:microsoft.com/office/officeart/2005/8/layout/vList5"/>
    <dgm:cxn modelId="{8DDF6073-93F0-480B-BFD9-194EA5544AEF}" type="presParOf" srcId="{48F35CE8-DED1-401D-A4D6-D3C89E4A5AF8}" destId="{3A17D396-4642-4C83-B835-2E66A322DF08}" srcOrd="0" destOrd="0" presId="urn:microsoft.com/office/officeart/2005/8/layout/vList5"/>
    <dgm:cxn modelId="{DB050CAB-E5DF-4231-8374-C2B61B354854}" type="presParOf" srcId="{48F35CE8-DED1-401D-A4D6-D3C89E4A5AF8}" destId="{F68CA662-54E1-4C2F-AED2-952472ED4967}" srcOrd="1" destOrd="0" presId="urn:microsoft.com/office/officeart/2005/8/layout/vList5"/>
    <dgm:cxn modelId="{CA25FD64-BC31-49C7-B621-C629CFBF19B7}" type="presParOf" srcId="{1E0DEF51-E707-4E92-8E95-A2C646B95258}" destId="{71B34D48-2260-4245-809C-8C0F51E85902}" srcOrd="1" destOrd="0" presId="urn:microsoft.com/office/officeart/2005/8/layout/vList5"/>
    <dgm:cxn modelId="{B3CD2C74-8896-43BD-B5FD-4C49A6145482}" type="presParOf" srcId="{1E0DEF51-E707-4E92-8E95-A2C646B95258}" destId="{25EDFB54-D61E-429E-B5D1-D8AC139631D1}" srcOrd="2" destOrd="0" presId="urn:microsoft.com/office/officeart/2005/8/layout/vList5"/>
    <dgm:cxn modelId="{CDBF8F35-4B61-406E-8EC5-E90B1020129B}" type="presParOf" srcId="{25EDFB54-D61E-429E-B5D1-D8AC139631D1}" destId="{20B88383-A3B1-4C92-9F18-A918FF6E5297}" srcOrd="0" destOrd="0" presId="urn:microsoft.com/office/officeart/2005/8/layout/vList5"/>
    <dgm:cxn modelId="{5C885200-7A65-4FF5-BE12-4320AB0B3C9F}" type="presParOf" srcId="{25EDFB54-D61E-429E-B5D1-D8AC139631D1}" destId="{097CBC48-0AA1-4F7C-B4FD-A6932CFBE3F6}" srcOrd="1" destOrd="0" presId="urn:microsoft.com/office/officeart/2005/8/layout/vList5"/>
    <dgm:cxn modelId="{3D58A505-6808-455B-83EC-814A3E88D2D0}" type="presParOf" srcId="{1E0DEF51-E707-4E92-8E95-A2C646B95258}" destId="{E1382051-6007-4B5A-9A8C-184A1A6B0551}" srcOrd="3" destOrd="0" presId="urn:microsoft.com/office/officeart/2005/8/layout/vList5"/>
    <dgm:cxn modelId="{39CB95A8-F2CE-4A43-A34C-C18B7C808F4B}" type="presParOf" srcId="{1E0DEF51-E707-4E92-8E95-A2C646B95258}" destId="{1654B6BA-A65E-47D7-8B0E-0E1D319D2AE4}" srcOrd="4" destOrd="0" presId="urn:microsoft.com/office/officeart/2005/8/layout/vList5"/>
    <dgm:cxn modelId="{169D1859-C2BB-4DDF-928D-97B1BEE760E6}" type="presParOf" srcId="{1654B6BA-A65E-47D7-8B0E-0E1D319D2AE4}" destId="{CDFBE6DC-4FEE-49B0-9D74-2FC39F333795}" srcOrd="0" destOrd="0" presId="urn:microsoft.com/office/officeart/2005/8/layout/vList5"/>
    <dgm:cxn modelId="{54AA755C-2DDA-4C35-8EB6-57037A4FAC48}" type="presParOf" srcId="{1654B6BA-A65E-47D7-8B0E-0E1D319D2AE4}" destId="{099B18FC-7641-496B-8119-25686B591666}" srcOrd="1" destOrd="0" presId="urn:microsoft.com/office/officeart/2005/8/layout/vList5"/>
    <dgm:cxn modelId="{87B5AD00-57C9-4CA7-906A-2C6441337BE1}" type="presParOf" srcId="{1E0DEF51-E707-4E92-8E95-A2C646B95258}" destId="{6C299980-7A9F-4162-8BBF-A869775459C1}" srcOrd="5" destOrd="0" presId="urn:microsoft.com/office/officeart/2005/8/layout/vList5"/>
    <dgm:cxn modelId="{95991A02-47DC-419E-8865-D48C4A8535BE}" type="presParOf" srcId="{1E0DEF51-E707-4E92-8E95-A2C646B95258}" destId="{899052DF-E39B-4D31-8C8A-7154E0723752}" srcOrd="6" destOrd="0" presId="urn:microsoft.com/office/officeart/2005/8/layout/vList5"/>
    <dgm:cxn modelId="{9D0C89C9-A766-4017-BAEB-F8206A7FEB62}" type="presParOf" srcId="{899052DF-E39B-4D31-8C8A-7154E0723752}" destId="{AB0C2753-B60B-4906-A054-0B4AE6E4ABE3}" srcOrd="0" destOrd="0" presId="urn:microsoft.com/office/officeart/2005/8/layout/vList5"/>
    <dgm:cxn modelId="{84A574EC-35B2-4770-B749-575D8F57BF58}" type="presParOf" srcId="{899052DF-E39B-4D31-8C8A-7154E0723752}" destId="{37CB98D9-CA84-4FF2-85DE-B5A905A9DC1C}" srcOrd="1" destOrd="0" presId="urn:microsoft.com/office/officeart/2005/8/layout/vList5"/>
    <dgm:cxn modelId="{D2D7099C-C120-46CE-8E86-EAF495B46EA7}" type="presParOf" srcId="{1E0DEF51-E707-4E92-8E95-A2C646B95258}" destId="{9C33A96D-BDED-4C7C-BA21-EBB77123605C}" srcOrd="7" destOrd="0" presId="urn:microsoft.com/office/officeart/2005/8/layout/vList5"/>
    <dgm:cxn modelId="{44E95D7D-E526-4B3E-A782-348B3137E986}" type="presParOf" srcId="{1E0DEF51-E707-4E92-8E95-A2C646B95258}" destId="{BCBD863F-AAE9-43B8-988F-82D54812E192}" srcOrd="8" destOrd="0" presId="urn:microsoft.com/office/officeart/2005/8/layout/vList5"/>
    <dgm:cxn modelId="{04CD0882-1308-445A-8BD8-2A9EF7F8F2D0}" type="presParOf" srcId="{BCBD863F-AAE9-43B8-988F-82D54812E192}" destId="{5BCCED48-045B-4450-9FE1-9BFE89E8245E}" srcOrd="0" destOrd="0" presId="urn:microsoft.com/office/officeart/2005/8/layout/vList5"/>
    <dgm:cxn modelId="{A7348A9C-92C3-4800-81F4-94897DEEB099}" type="presParOf" srcId="{BCBD863F-AAE9-43B8-988F-82D54812E192}" destId="{C7F524DE-F244-4945-AE26-C7E91EBEE6B0}" srcOrd="1" destOrd="0" presId="urn:microsoft.com/office/officeart/2005/8/layout/vList5"/>
    <dgm:cxn modelId="{169463D3-517D-44AF-8D0B-0C89C55348C5}" type="presParOf" srcId="{1E0DEF51-E707-4E92-8E95-A2C646B95258}" destId="{49F0086A-D038-4441-A919-96008CC15FCF}" srcOrd="9" destOrd="0" presId="urn:microsoft.com/office/officeart/2005/8/layout/vList5"/>
    <dgm:cxn modelId="{5107F122-B438-4C9A-BF11-6163B6617B0C}" type="presParOf" srcId="{1E0DEF51-E707-4E92-8E95-A2C646B95258}" destId="{25190F1F-5372-462B-8BB7-951B140F1B6F}" srcOrd="10" destOrd="0" presId="urn:microsoft.com/office/officeart/2005/8/layout/vList5"/>
    <dgm:cxn modelId="{F66A5DA0-6D28-4A80-904E-212F29AB1332}" type="presParOf" srcId="{25190F1F-5372-462B-8BB7-951B140F1B6F}" destId="{15407953-49B0-4619-8037-1B5E3363DECE}" srcOrd="0" destOrd="0" presId="urn:microsoft.com/office/officeart/2005/8/layout/vList5"/>
    <dgm:cxn modelId="{B364EDBB-1F94-44A2-9575-65A5DCDEA87C}" type="presParOf" srcId="{25190F1F-5372-462B-8BB7-951B140F1B6F}" destId="{6B162DF1-6D54-4A78-9F6F-27A4DB5A3343}" srcOrd="1" destOrd="0" presId="urn:microsoft.com/office/officeart/2005/8/layout/vList5"/>
    <dgm:cxn modelId="{454B8452-1251-478F-823A-61B14F3E5804}" type="presParOf" srcId="{1E0DEF51-E707-4E92-8E95-A2C646B95258}" destId="{DEB40CB9-333E-4692-A680-C1C407356136}" srcOrd="11" destOrd="0" presId="urn:microsoft.com/office/officeart/2005/8/layout/vList5"/>
    <dgm:cxn modelId="{E5BCEAB1-2542-485F-A538-0AA0AA867D14}" type="presParOf" srcId="{1E0DEF51-E707-4E92-8E95-A2C646B95258}" destId="{2A0AE69D-CDE7-4EA0-ABDB-CFFF62B812A4}" srcOrd="12" destOrd="0" presId="urn:microsoft.com/office/officeart/2005/8/layout/vList5"/>
    <dgm:cxn modelId="{AD7EF04B-E11B-4A47-A07A-493BE08AD93C}" type="presParOf" srcId="{2A0AE69D-CDE7-4EA0-ABDB-CFFF62B812A4}" destId="{2C63F096-BC9F-4763-BE0C-D589613DA986}" srcOrd="0" destOrd="0" presId="urn:microsoft.com/office/officeart/2005/8/layout/vList5"/>
    <dgm:cxn modelId="{37CB76EC-9A34-4CC0-8114-57A38984BCF9}" type="presParOf" srcId="{2A0AE69D-CDE7-4EA0-ABDB-CFFF62B812A4}" destId="{69A1FB5E-7E81-4C2C-AFFC-C849E3C18282}" srcOrd="1" destOrd="0" presId="urn:microsoft.com/office/officeart/2005/8/layout/vList5"/>
    <dgm:cxn modelId="{3E8000C1-0AC1-4F0B-90A9-7B0D20A45E0A}" type="presParOf" srcId="{1E0DEF51-E707-4E92-8E95-A2C646B95258}" destId="{1F4AA9A6-3213-4F87-ACBC-A85D27D234E1}" srcOrd="13" destOrd="0" presId="urn:microsoft.com/office/officeart/2005/8/layout/vList5"/>
    <dgm:cxn modelId="{1F1DCF98-5858-48AB-BEE3-BADA73F8868D}" type="presParOf" srcId="{1E0DEF51-E707-4E92-8E95-A2C646B95258}" destId="{6081B58D-F2DD-4134-8AC9-1D0EB605AD02}" srcOrd="14" destOrd="0" presId="urn:microsoft.com/office/officeart/2005/8/layout/vList5"/>
    <dgm:cxn modelId="{6EFF62FD-994D-4460-A446-E6EC0AA7AD1B}" type="presParOf" srcId="{6081B58D-F2DD-4134-8AC9-1D0EB605AD02}" destId="{614BD1C2-40CB-4830-B82A-47F78D1D5231}" srcOrd="0" destOrd="0" presId="urn:microsoft.com/office/officeart/2005/8/layout/vList5"/>
    <dgm:cxn modelId="{75140AA8-9BA5-4016-974D-AC4A6CEF1977}" type="presParOf" srcId="{6081B58D-F2DD-4134-8AC9-1D0EB605AD02}" destId="{69B8C217-5D96-4F57-B487-007C51415E08}" srcOrd="1" destOrd="0" presId="urn:microsoft.com/office/officeart/2005/8/layout/vList5"/>
    <dgm:cxn modelId="{FC474AD8-3B85-4413-A62D-363608FFB3D9}" type="presParOf" srcId="{1E0DEF51-E707-4E92-8E95-A2C646B95258}" destId="{59882AA1-3A61-4D71-8A7B-AD95DA1241D9}" srcOrd="15" destOrd="0" presId="urn:microsoft.com/office/officeart/2005/8/layout/vList5"/>
    <dgm:cxn modelId="{1BDB291F-FE2B-4FD0-BB00-666696399055}" type="presParOf" srcId="{1E0DEF51-E707-4E92-8E95-A2C646B95258}" destId="{24EA7139-7FB1-4503-8F2C-1D03186966E0}" srcOrd="16" destOrd="0" presId="urn:microsoft.com/office/officeart/2005/8/layout/vList5"/>
    <dgm:cxn modelId="{0F3010F0-D8FF-4CEA-B0B0-8708F7483459}" type="presParOf" srcId="{24EA7139-7FB1-4503-8F2C-1D03186966E0}" destId="{E0F36A5D-6145-4CE0-A4B1-C5062024EAEF}" srcOrd="0" destOrd="0" presId="urn:microsoft.com/office/officeart/2005/8/layout/vList5"/>
    <dgm:cxn modelId="{127BBCEB-A951-4402-B65B-0C7233C69F54}" type="presParOf" srcId="{24EA7139-7FB1-4503-8F2C-1D03186966E0}" destId="{51A5C4C8-3D9C-49FA-8881-BF42C68638A3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294592-7A49-4E3D-9F31-CB5D263FC0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15C87A9-86F5-4392-985F-419FCA13F491}">
      <dgm:prSet/>
      <dgm:spPr/>
      <dgm:t>
        <a:bodyPr/>
        <a:lstStyle/>
        <a:p>
          <a:r>
            <a:rPr lang="pl-PL" dirty="0"/>
            <a:t>305 ha zielonej infrastruktury zostanie wybudowanej lub zmodernizowanej</a:t>
          </a:r>
        </a:p>
      </dgm:t>
    </dgm:pt>
    <dgm:pt modelId="{90751277-527A-48EA-950F-A27EF32636B0}" type="parTrans" cxnId="{5D225465-034E-4715-AAA0-E199B520AB7C}">
      <dgm:prSet/>
      <dgm:spPr/>
      <dgm:t>
        <a:bodyPr/>
        <a:lstStyle/>
        <a:p>
          <a:endParaRPr lang="pl-PL"/>
        </a:p>
      </dgm:t>
    </dgm:pt>
    <dgm:pt modelId="{D83DE1CC-4665-4444-B218-881931C35D23}" type="sibTrans" cxnId="{5D225465-034E-4715-AAA0-E199B520AB7C}">
      <dgm:prSet/>
      <dgm:spPr/>
      <dgm:t>
        <a:bodyPr/>
        <a:lstStyle/>
        <a:p>
          <a:endParaRPr lang="pl-PL"/>
        </a:p>
      </dgm:t>
    </dgm:pt>
    <dgm:pt modelId="{2451452D-6DF9-4457-AB7D-7B7B58500915}">
      <dgm:prSet/>
      <dgm:spPr/>
      <dgm:t>
        <a:bodyPr/>
        <a:lstStyle/>
        <a:p>
          <a:r>
            <a:rPr lang="pl-PL" dirty="0"/>
            <a:t>11 tys. mieszkań przejdzie termomodernizację</a:t>
          </a:r>
        </a:p>
      </dgm:t>
    </dgm:pt>
    <dgm:pt modelId="{75A9944C-F080-45C2-ABD8-9D9F2B772D0D}" type="parTrans" cxnId="{AEC507B2-AAB4-42B8-AAA7-30253B6633DB}">
      <dgm:prSet/>
      <dgm:spPr/>
      <dgm:t>
        <a:bodyPr/>
        <a:lstStyle/>
        <a:p>
          <a:endParaRPr lang="pl-PL"/>
        </a:p>
      </dgm:t>
    </dgm:pt>
    <dgm:pt modelId="{33F77C8C-C3EF-4844-897B-AFA3AFFF6732}" type="sibTrans" cxnId="{AEC507B2-AAB4-42B8-AAA7-30253B6633DB}">
      <dgm:prSet/>
      <dgm:spPr/>
      <dgm:t>
        <a:bodyPr/>
        <a:lstStyle/>
        <a:p>
          <a:endParaRPr lang="pl-PL"/>
        </a:p>
      </dgm:t>
    </dgm:pt>
    <dgm:pt modelId="{364A9D79-0CF4-45EE-9D27-784C6A18EFF8}">
      <dgm:prSet/>
      <dgm:spPr/>
      <dgm:t>
        <a:bodyPr/>
        <a:lstStyle/>
        <a:p>
          <a:r>
            <a:rPr lang="pl-PL"/>
            <a:t>64 ha gruntów zostanie zrekultywowanych</a:t>
          </a:r>
        </a:p>
      </dgm:t>
    </dgm:pt>
    <dgm:pt modelId="{8B50BF2D-EE89-4941-9E1C-590EC6C3D3DE}" type="parTrans" cxnId="{B2D8309D-C075-4AB7-9D08-3B5566DB0114}">
      <dgm:prSet/>
      <dgm:spPr/>
      <dgm:t>
        <a:bodyPr/>
        <a:lstStyle/>
        <a:p>
          <a:endParaRPr lang="pl-PL"/>
        </a:p>
      </dgm:t>
    </dgm:pt>
    <dgm:pt modelId="{643E0E68-7C5F-4888-91D9-FF9D5EC1CE6C}" type="sibTrans" cxnId="{B2D8309D-C075-4AB7-9D08-3B5566DB0114}">
      <dgm:prSet/>
      <dgm:spPr/>
      <dgm:t>
        <a:bodyPr/>
        <a:lstStyle/>
        <a:p>
          <a:endParaRPr lang="pl-PL"/>
        </a:p>
      </dgm:t>
    </dgm:pt>
    <dgm:pt modelId="{59394FE3-54BD-4BF2-B314-B1BED16A01CE}">
      <dgm:prSet/>
      <dgm:spPr/>
      <dgm:t>
        <a:bodyPr/>
        <a:lstStyle/>
        <a:p>
          <a:r>
            <a:rPr lang="pl-PL"/>
            <a:t>74 ha zostaną objęte rewitalizacją</a:t>
          </a:r>
        </a:p>
      </dgm:t>
    </dgm:pt>
    <dgm:pt modelId="{0DA57C86-61E6-438F-9152-7FDCF69820AF}" type="parTrans" cxnId="{64472A56-7A75-40CA-8083-CC6A330EECB4}">
      <dgm:prSet/>
      <dgm:spPr/>
      <dgm:t>
        <a:bodyPr/>
        <a:lstStyle/>
        <a:p>
          <a:endParaRPr lang="pl-PL"/>
        </a:p>
      </dgm:t>
    </dgm:pt>
    <dgm:pt modelId="{E65E9A84-D65B-489F-8CF9-7B78DF76ED92}" type="sibTrans" cxnId="{64472A56-7A75-40CA-8083-CC6A330EECB4}">
      <dgm:prSet/>
      <dgm:spPr/>
      <dgm:t>
        <a:bodyPr/>
        <a:lstStyle/>
        <a:p>
          <a:endParaRPr lang="pl-PL"/>
        </a:p>
      </dgm:t>
    </dgm:pt>
    <dgm:pt modelId="{8E57E9B9-EB0E-41B8-ADBD-B78519AD51C6}">
      <dgm:prSet/>
      <dgm:spPr/>
      <dgm:t>
        <a:bodyPr/>
        <a:lstStyle/>
        <a:p>
          <a:r>
            <a:rPr lang="pl-PL"/>
            <a:t>11 tys. miejsc powstanie w nowym ekologicznym taborze do zbiorowego transportu publicznego </a:t>
          </a:r>
        </a:p>
      </dgm:t>
    </dgm:pt>
    <dgm:pt modelId="{2725608F-84C0-4379-8EC2-373894B16597}" type="parTrans" cxnId="{7F3DDF7D-B9DB-4B1D-9018-7212D5D6A765}">
      <dgm:prSet/>
      <dgm:spPr/>
      <dgm:t>
        <a:bodyPr/>
        <a:lstStyle/>
        <a:p>
          <a:endParaRPr lang="pl-PL"/>
        </a:p>
      </dgm:t>
    </dgm:pt>
    <dgm:pt modelId="{3DC0C331-D48F-4562-836A-433AAA842EB0}" type="sibTrans" cxnId="{7F3DDF7D-B9DB-4B1D-9018-7212D5D6A765}">
      <dgm:prSet/>
      <dgm:spPr/>
      <dgm:t>
        <a:bodyPr/>
        <a:lstStyle/>
        <a:p>
          <a:endParaRPr lang="pl-PL"/>
        </a:p>
      </dgm:t>
    </dgm:pt>
    <dgm:pt modelId="{5F188433-0234-45CD-BF35-E81F50EB88AC}">
      <dgm:prSet/>
      <dgm:spPr/>
      <dgm:t>
        <a:bodyPr/>
        <a:lstStyle/>
        <a:p>
          <a:r>
            <a:rPr lang="pl-PL"/>
            <a:t>29 węzłów przesiadkowych zostanie utworzonych lub przejdzie modernizację</a:t>
          </a:r>
        </a:p>
      </dgm:t>
    </dgm:pt>
    <dgm:pt modelId="{1D34BF5C-06A3-4B74-99EF-AF07D01A351F}" type="parTrans" cxnId="{877EB4FC-0893-4926-A3F4-827A835313B0}">
      <dgm:prSet/>
      <dgm:spPr/>
      <dgm:t>
        <a:bodyPr/>
        <a:lstStyle/>
        <a:p>
          <a:endParaRPr lang="pl-PL"/>
        </a:p>
      </dgm:t>
    </dgm:pt>
    <dgm:pt modelId="{A018F183-AD28-4B78-96E2-4DA9B6ED168F}" type="sibTrans" cxnId="{877EB4FC-0893-4926-A3F4-827A835313B0}">
      <dgm:prSet/>
      <dgm:spPr/>
      <dgm:t>
        <a:bodyPr/>
        <a:lstStyle/>
        <a:p>
          <a:endParaRPr lang="pl-PL"/>
        </a:p>
      </dgm:t>
    </dgm:pt>
    <dgm:pt modelId="{D7946DCD-647B-4A64-822B-DBD9B917DAA3}">
      <dgm:prSet/>
      <dgm:spPr/>
      <dgm:t>
        <a:bodyPr/>
        <a:lstStyle/>
        <a:p>
          <a:r>
            <a:rPr lang="pl-PL"/>
            <a:t>178 km infrastruktury rowerowej zostanie wsparte</a:t>
          </a:r>
        </a:p>
      </dgm:t>
    </dgm:pt>
    <dgm:pt modelId="{A1B1FB6A-CB68-4A6B-B7A2-35007D211134}" type="parTrans" cxnId="{3ACF89BD-C782-4F4F-A63F-6B55B024FD89}">
      <dgm:prSet/>
      <dgm:spPr/>
      <dgm:t>
        <a:bodyPr/>
        <a:lstStyle/>
        <a:p>
          <a:endParaRPr lang="pl-PL"/>
        </a:p>
      </dgm:t>
    </dgm:pt>
    <dgm:pt modelId="{F3F9025C-ADCE-42E7-83B8-92C6B9ABE8BB}" type="sibTrans" cxnId="{3ACF89BD-C782-4F4F-A63F-6B55B024FD89}">
      <dgm:prSet/>
      <dgm:spPr/>
      <dgm:t>
        <a:bodyPr/>
        <a:lstStyle/>
        <a:p>
          <a:endParaRPr lang="pl-PL"/>
        </a:p>
      </dgm:t>
    </dgm:pt>
    <dgm:pt modelId="{1F8AC3CF-1DC6-42B9-9718-8390641AF478}">
      <dgm:prSet/>
      <dgm:spPr/>
      <dgm:t>
        <a:bodyPr/>
        <a:lstStyle/>
        <a:p>
          <a:r>
            <a:rPr lang="pl-PL"/>
            <a:t>Milion osób rocznie skorzysta z nowoczesnej infrastruktury ochrony zdrowia</a:t>
          </a:r>
        </a:p>
      </dgm:t>
    </dgm:pt>
    <dgm:pt modelId="{E2430D31-C74D-4878-BC28-982F9CA648D1}" type="parTrans" cxnId="{CAFBCFD5-BE6B-4CF4-8DE7-D33A59FAF3CF}">
      <dgm:prSet/>
      <dgm:spPr/>
      <dgm:t>
        <a:bodyPr/>
        <a:lstStyle/>
        <a:p>
          <a:endParaRPr lang="pl-PL"/>
        </a:p>
      </dgm:t>
    </dgm:pt>
    <dgm:pt modelId="{FD5CE48E-B82F-4AC2-B309-E99B3E02415E}" type="sibTrans" cxnId="{CAFBCFD5-BE6B-4CF4-8DE7-D33A59FAF3CF}">
      <dgm:prSet/>
      <dgm:spPr/>
      <dgm:t>
        <a:bodyPr/>
        <a:lstStyle/>
        <a:p>
          <a:endParaRPr lang="pl-PL"/>
        </a:p>
      </dgm:t>
    </dgm:pt>
    <dgm:pt modelId="{CD86E5F1-BBAB-43E9-95F6-AF8D68B97E46}">
      <dgm:prSet/>
      <dgm:spPr/>
      <dgm:t>
        <a:bodyPr/>
        <a:lstStyle/>
        <a:p>
          <a:r>
            <a:rPr lang="pl-PL"/>
            <a:t>Pół miliona osób odwiedzi nowe obiekty kulturalne i turystyczne</a:t>
          </a:r>
        </a:p>
      </dgm:t>
    </dgm:pt>
    <dgm:pt modelId="{20C28100-0A36-405F-A653-8623995B8196}" type="parTrans" cxnId="{B1B11DDF-0B9C-4A0A-B74C-5E2E0462B86B}">
      <dgm:prSet/>
      <dgm:spPr/>
      <dgm:t>
        <a:bodyPr/>
        <a:lstStyle/>
        <a:p>
          <a:endParaRPr lang="pl-PL"/>
        </a:p>
      </dgm:t>
    </dgm:pt>
    <dgm:pt modelId="{08E8B9F2-7447-423E-B03C-BC936230389A}" type="sibTrans" cxnId="{B1B11DDF-0B9C-4A0A-B74C-5E2E0462B86B}">
      <dgm:prSet/>
      <dgm:spPr/>
      <dgm:t>
        <a:bodyPr/>
        <a:lstStyle/>
        <a:p>
          <a:endParaRPr lang="pl-PL"/>
        </a:p>
      </dgm:t>
    </dgm:pt>
    <dgm:pt modelId="{222AF6DE-67DF-4447-A59C-85C29AD6C42B}">
      <dgm:prSet/>
      <dgm:spPr/>
      <dgm:t>
        <a:bodyPr/>
        <a:lstStyle/>
        <a:p>
          <a:r>
            <a:rPr lang="pl-PL"/>
            <a:t>Blisko 30 tys. dzieci i młodzieży skorzysta z nowej infrastruktury placówek edukacyjnych</a:t>
          </a:r>
        </a:p>
      </dgm:t>
    </dgm:pt>
    <dgm:pt modelId="{E105ACCC-5400-45F3-9BD5-DDC235017B15}" type="parTrans" cxnId="{F1ED028C-4749-4F3A-A06B-BB063B1BEB90}">
      <dgm:prSet/>
      <dgm:spPr/>
      <dgm:t>
        <a:bodyPr/>
        <a:lstStyle/>
        <a:p>
          <a:endParaRPr lang="pl-PL"/>
        </a:p>
      </dgm:t>
    </dgm:pt>
    <dgm:pt modelId="{F55CAD99-4216-4FCF-8DDC-187DE3B2C1EB}" type="sibTrans" cxnId="{F1ED028C-4749-4F3A-A06B-BB063B1BEB90}">
      <dgm:prSet/>
      <dgm:spPr/>
      <dgm:t>
        <a:bodyPr/>
        <a:lstStyle/>
        <a:p>
          <a:endParaRPr lang="pl-PL"/>
        </a:p>
      </dgm:t>
    </dgm:pt>
    <dgm:pt modelId="{C82A41DF-8176-40BE-9AF9-3AD91E6D7F24}">
      <dgm:prSet/>
      <dgm:spPr/>
      <dgm:t>
        <a:bodyPr/>
        <a:lstStyle/>
        <a:p>
          <a:r>
            <a:rPr lang="pl-PL"/>
            <a:t>13 tys. osób skorzysta  z usług świadczonych w społeczności lokalnej </a:t>
          </a:r>
        </a:p>
      </dgm:t>
    </dgm:pt>
    <dgm:pt modelId="{45FC4A86-5A99-4D60-8133-D1EE6AC45CA3}" type="parTrans" cxnId="{3F5EFD84-B044-48D4-9FBE-FC3C966D9850}">
      <dgm:prSet/>
      <dgm:spPr/>
      <dgm:t>
        <a:bodyPr/>
        <a:lstStyle/>
        <a:p>
          <a:endParaRPr lang="pl-PL"/>
        </a:p>
      </dgm:t>
    </dgm:pt>
    <dgm:pt modelId="{27837046-E7BC-4641-8393-B1AE00710939}" type="sibTrans" cxnId="{3F5EFD84-B044-48D4-9FBE-FC3C966D9850}">
      <dgm:prSet/>
      <dgm:spPr/>
      <dgm:t>
        <a:bodyPr/>
        <a:lstStyle/>
        <a:p>
          <a:endParaRPr lang="pl-PL"/>
        </a:p>
      </dgm:t>
    </dgm:pt>
    <dgm:pt modelId="{F9FB0F06-10F0-4B71-BECC-CB002F3A88DC}">
      <dgm:prSet/>
      <dgm:spPr/>
      <dgm:t>
        <a:bodyPr/>
        <a:lstStyle/>
        <a:p>
          <a:r>
            <a:rPr lang="pl-PL"/>
            <a:t>Ponad 25 tys. osób bezrobotnych weźmie udział w projektach</a:t>
          </a:r>
        </a:p>
      </dgm:t>
    </dgm:pt>
    <dgm:pt modelId="{DF551A6F-FB3B-444F-B164-780AE26CDE68}" type="parTrans" cxnId="{AFC9B522-F699-4AD6-BBD7-073FDBFE8DA1}">
      <dgm:prSet/>
      <dgm:spPr/>
      <dgm:t>
        <a:bodyPr/>
        <a:lstStyle/>
        <a:p>
          <a:endParaRPr lang="pl-PL"/>
        </a:p>
      </dgm:t>
    </dgm:pt>
    <dgm:pt modelId="{16753304-38B9-4EDD-A552-D2E156D88461}" type="sibTrans" cxnId="{AFC9B522-F699-4AD6-BBD7-073FDBFE8DA1}">
      <dgm:prSet/>
      <dgm:spPr/>
      <dgm:t>
        <a:bodyPr/>
        <a:lstStyle/>
        <a:p>
          <a:endParaRPr lang="pl-PL"/>
        </a:p>
      </dgm:t>
    </dgm:pt>
    <dgm:pt modelId="{83855B12-AAF5-4CC4-8C81-55DC34433E11}">
      <dgm:prSet/>
      <dgm:spPr/>
      <dgm:t>
        <a:bodyPr/>
        <a:lstStyle/>
        <a:p>
          <a:r>
            <a:rPr lang="pl-PL"/>
            <a:t>Powstanie 8 tys. nowych przedsiębiorstw</a:t>
          </a:r>
        </a:p>
      </dgm:t>
    </dgm:pt>
    <dgm:pt modelId="{7F200665-FCB0-4057-B2DD-27F61CA2D3DE}" type="parTrans" cxnId="{696083F6-DA8A-4FD8-950E-4175685B133B}">
      <dgm:prSet/>
      <dgm:spPr/>
      <dgm:t>
        <a:bodyPr/>
        <a:lstStyle/>
        <a:p>
          <a:endParaRPr lang="pl-PL"/>
        </a:p>
      </dgm:t>
    </dgm:pt>
    <dgm:pt modelId="{D54F740B-282C-4E4C-8116-3829C36F2B3F}" type="sibTrans" cxnId="{696083F6-DA8A-4FD8-950E-4175685B133B}">
      <dgm:prSet/>
      <dgm:spPr/>
      <dgm:t>
        <a:bodyPr/>
        <a:lstStyle/>
        <a:p>
          <a:endParaRPr lang="pl-PL"/>
        </a:p>
      </dgm:t>
    </dgm:pt>
    <dgm:pt modelId="{04B1AB89-7B7B-4927-95A9-622617E94933}">
      <dgm:prSet/>
      <dgm:spPr/>
      <dgm:t>
        <a:bodyPr/>
        <a:lstStyle/>
        <a:p>
          <a:r>
            <a:rPr lang="pl-PL"/>
            <a:t>7 tys. osób zyska kwalifikacje</a:t>
          </a:r>
        </a:p>
      </dgm:t>
    </dgm:pt>
    <dgm:pt modelId="{82F3D502-F4E8-4F24-BE8F-09FC914FF8AA}" type="parTrans" cxnId="{A212CA7E-967F-4253-806E-C8BDEF3DC44F}">
      <dgm:prSet/>
      <dgm:spPr/>
      <dgm:t>
        <a:bodyPr/>
        <a:lstStyle/>
        <a:p>
          <a:endParaRPr lang="pl-PL"/>
        </a:p>
      </dgm:t>
    </dgm:pt>
    <dgm:pt modelId="{6900324E-20A6-468C-A0AF-4ABFB5313879}" type="sibTrans" cxnId="{A212CA7E-967F-4253-806E-C8BDEF3DC44F}">
      <dgm:prSet/>
      <dgm:spPr/>
      <dgm:t>
        <a:bodyPr/>
        <a:lstStyle/>
        <a:p>
          <a:endParaRPr lang="pl-PL"/>
        </a:p>
      </dgm:t>
    </dgm:pt>
    <dgm:pt modelId="{9B77C565-DBC5-4AD0-8ED9-F93C4A865604}">
      <dgm:prSet/>
      <dgm:spPr/>
      <dgm:t>
        <a:bodyPr/>
        <a:lstStyle/>
        <a:p>
          <a:r>
            <a:rPr lang="pl-PL"/>
            <a:t>Około 27 tys. osób zostanie objętych projektami w zakresie zdrowia</a:t>
          </a:r>
        </a:p>
      </dgm:t>
    </dgm:pt>
    <dgm:pt modelId="{DF7F3380-0E25-43B5-A815-A008691070CB}" type="parTrans" cxnId="{F345370D-2175-4EE6-98AE-D4DAAD032384}">
      <dgm:prSet/>
      <dgm:spPr/>
      <dgm:t>
        <a:bodyPr/>
        <a:lstStyle/>
        <a:p>
          <a:endParaRPr lang="pl-PL"/>
        </a:p>
      </dgm:t>
    </dgm:pt>
    <dgm:pt modelId="{72856FB7-7D02-4F8B-AE48-213E452E2225}" type="sibTrans" cxnId="{F345370D-2175-4EE6-98AE-D4DAAD032384}">
      <dgm:prSet/>
      <dgm:spPr/>
      <dgm:t>
        <a:bodyPr/>
        <a:lstStyle/>
        <a:p>
          <a:endParaRPr lang="pl-PL"/>
        </a:p>
      </dgm:t>
    </dgm:pt>
    <dgm:pt modelId="{460E173F-2108-4A68-BF5A-A39BFF0F903B}">
      <dgm:prSet/>
      <dgm:spPr/>
      <dgm:t>
        <a:bodyPr/>
        <a:lstStyle/>
        <a:p>
          <a:r>
            <a:rPr lang="pl-PL"/>
            <a:t>Kilkanaście tysięcy uczniów szkół zawodowych weźmie udział w stażach u pracodawców</a:t>
          </a:r>
        </a:p>
      </dgm:t>
    </dgm:pt>
    <dgm:pt modelId="{39C4F24E-6A34-4367-92AE-D0D995FDD0B8}" type="parTrans" cxnId="{A4A68199-7C7B-40B3-92AC-9428EFC47D4A}">
      <dgm:prSet/>
      <dgm:spPr/>
      <dgm:t>
        <a:bodyPr/>
        <a:lstStyle/>
        <a:p>
          <a:endParaRPr lang="pl-PL"/>
        </a:p>
      </dgm:t>
    </dgm:pt>
    <dgm:pt modelId="{C8B1140D-8D5A-40DB-A8C8-B81206360FB3}" type="sibTrans" cxnId="{A4A68199-7C7B-40B3-92AC-9428EFC47D4A}">
      <dgm:prSet/>
      <dgm:spPr/>
      <dgm:t>
        <a:bodyPr/>
        <a:lstStyle/>
        <a:p>
          <a:endParaRPr lang="pl-PL"/>
        </a:p>
      </dgm:t>
    </dgm:pt>
    <dgm:pt modelId="{5B6AF1D9-04F9-4117-B364-0E2FF6B5A1C2}">
      <dgm:prSet/>
      <dgm:spPr/>
      <dgm:t>
        <a:bodyPr/>
        <a:lstStyle/>
        <a:p>
          <a:r>
            <a:rPr lang="pl-PL" dirty="0"/>
            <a:t>14,5 tys. tysięcy dzieci w przedszkolach weźmie udział w dodatkowych zajęciach</a:t>
          </a:r>
        </a:p>
      </dgm:t>
    </dgm:pt>
    <dgm:pt modelId="{A0436268-4EF6-458A-A55F-F36EB690049A}" type="parTrans" cxnId="{7BBC8C7A-82EF-4B3C-944F-A0069AB9E768}">
      <dgm:prSet/>
      <dgm:spPr/>
      <dgm:t>
        <a:bodyPr/>
        <a:lstStyle/>
        <a:p>
          <a:endParaRPr lang="pl-PL"/>
        </a:p>
      </dgm:t>
    </dgm:pt>
    <dgm:pt modelId="{81A29A7C-BDB2-4006-AA38-EB86C1DAF725}" type="sibTrans" cxnId="{7BBC8C7A-82EF-4B3C-944F-A0069AB9E768}">
      <dgm:prSet/>
      <dgm:spPr/>
      <dgm:t>
        <a:bodyPr/>
        <a:lstStyle/>
        <a:p>
          <a:endParaRPr lang="pl-PL"/>
        </a:p>
      </dgm:t>
    </dgm:pt>
    <dgm:pt modelId="{29DD3175-DD58-41B8-8E4E-2019E3BB1759}">
      <dgm:prSet/>
      <dgm:spPr/>
      <dgm:t>
        <a:bodyPr/>
        <a:lstStyle/>
        <a:p>
          <a:r>
            <a:rPr lang="pl-PL" dirty="0"/>
            <a:t>60 tys. uczniów szkół ogólnych i zawodowych weźmie udział w projektach </a:t>
          </a:r>
        </a:p>
      </dgm:t>
    </dgm:pt>
    <dgm:pt modelId="{B2FA0071-B7AB-4D6C-A8E2-C34E2E7F2050}" type="parTrans" cxnId="{46101693-C19E-4FAF-AE2B-D05CAB97F4D2}">
      <dgm:prSet/>
      <dgm:spPr/>
      <dgm:t>
        <a:bodyPr/>
        <a:lstStyle/>
        <a:p>
          <a:endParaRPr lang="pl-PL"/>
        </a:p>
      </dgm:t>
    </dgm:pt>
    <dgm:pt modelId="{F3EB617E-8C6B-423F-9544-733BB3CB3EF1}" type="sibTrans" cxnId="{46101693-C19E-4FAF-AE2B-D05CAB97F4D2}">
      <dgm:prSet/>
      <dgm:spPr/>
      <dgm:t>
        <a:bodyPr/>
        <a:lstStyle/>
        <a:p>
          <a:endParaRPr lang="pl-PL"/>
        </a:p>
      </dgm:t>
    </dgm:pt>
    <dgm:pt modelId="{EA4D8720-6593-4EF8-A26B-03C5AD9021BE}">
      <dgm:prSet/>
      <dgm:spPr/>
      <dgm:t>
        <a:bodyPr/>
        <a:lstStyle/>
        <a:p>
          <a:r>
            <a:rPr lang="pl-PL" dirty="0"/>
            <a:t>32,5 tys. osób dorosłych zostanie objętych usługami szkoleniowymi nabędzie kwalifikacje </a:t>
          </a:r>
        </a:p>
      </dgm:t>
    </dgm:pt>
    <dgm:pt modelId="{D8DA0E84-9334-4FF7-98DE-F3DA3BA23913}" type="parTrans" cxnId="{0DECD187-40F4-484D-AC61-A839D5CE7DF9}">
      <dgm:prSet/>
      <dgm:spPr/>
      <dgm:t>
        <a:bodyPr/>
        <a:lstStyle/>
        <a:p>
          <a:endParaRPr lang="pl-PL"/>
        </a:p>
      </dgm:t>
    </dgm:pt>
    <dgm:pt modelId="{F3841BBA-3699-41D2-992C-795EC203CDE7}" type="sibTrans" cxnId="{0DECD187-40F4-484D-AC61-A839D5CE7DF9}">
      <dgm:prSet/>
      <dgm:spPr/>
      <dgm:t>
        <a:bodyPr/>
        <a:lstStyle/>
        <a:p>
          <a:endParaRPr lang="pl-PL"/>
        </a:p>
      </dgm:t>
    </dgm:pt>
    <dgm:pt modelId="{BAB55ACF-8A4B-4B6B-89EA-0689BE411125}" type="pres">
      <dgm:prSet presAssocID="{85294592-7A49-4E3D-9F31-CB5D263FC0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A955CBC-8C44-445C-850D-3758C8678602}" type="pres">
      <dgm:prSet presAssocID="{B15C87A9-86F5-4392-985F-419FCA13F491}" presName="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9EBF10-EDFE-4794-9962-098E5D9C64D6}" type="pres">
      <dgm:prSet presAssocID="{D83DE1CC-4665-4444-B218-881931C35D23}" presName="sibTrans" presStyleCnt="0"/>
      <dgm:spPr/>
    </dgm:pt>
    <dgm:pt modelId="{6CCDA725-F1E4-4485-905C-BFEE86A97F36}" type="pres">
      <dgm:prSet presAssocID="{2451452D-6DF9-4457-AB7D-7B7B58500915}" presName="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9F0F0D-5A5C-436F-BAAC-15DDE501C92F}" type="pres">
      <dgm:prSet presAssocID="{33F77C8C-C3EF-4844-897B-AFA3AFFF6732}" presName="sibTrans" presStyleCnt="0"/>
      <dgm:spPr/>
    </dgm:pt>
    <dgm:pt modelId="{DAA07212-51A8-477F-87D7-25D9D1754F44}" type="pres">
      <dgm:prSet presAssocID="{364A9D79-0CF4-45EE-9D27-784C6A18EFF8}" presName="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F41910-B7BB-46D8-94F8-A427BD311554}" type="pres">
      <dgm:prSet presAssocID="{643E0E68-7C5F-4888-91D9-FF9D5EC1CE6C}" presName="sibTrans" presStyleCnt="0"/>
      <dgm:spPr/>
    </dgm:pt>
    <dgm:pt modelId="{B900B6AE-9500-4B52-B493-B6CF3E7FAA5A}" type="pres">
      <dgm:prSet presAssocID="{59394FE3-54BD-4BF2-B314-B1BED16A01CE}" presName="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1A6D0B-C857-4AC4-A7DB-505345E4E085}" type="pres">
      <dgm:prSet presAssocID="{E65E9A84-D65B-489F-8CF9-7B78DF76ED92}" presName="sibTrans" presStyleCnt="0"/>
      <dgm:spPr/>
    </dgm:pt>
    <dgm:pt modelId="{8D3749CC-852C-42EF-A06C-26355BBE75DA}" type="pres">
      <dgm:prSet presAssocID="{8E57E9B9-EB0E-41B8-ADBD-B78519AD51C6}" presName="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961B13-60BF-4748-8638-61F536A47A75}" type="pres">
      <dgm:prSet presAssocID="{3DC0C331-D48F-4562-836A-433AAA842EB0}" presName="sibTrans" presStyleCnt="0"/>
      <dgm:spPr/>
    </dgm:pt>
    <dgm:pt modelId="{78D03887-8621-4720-AB3A-20892DEC4A14}" type="pres">
      <dgm:prSet presAssocID="{5F188433-0234-45CD-BF35-E81F50EB88AC}" presName="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6CA402-EB30-4378-92BF-D003CC382582}" type="pres">
      <dgm:prSet presAssocID="{A018F183-AD28-4B78-96E2-4DA9B6ED168F}" presName="sibTrans" presStyleCnt="0"/>
      <dgm:spPr/>
    </dgm:pt>
    <dgm:pt modelId="{F0BDBB1F-C6D3-44CB-BFF3-C80DDC59D28B}" type="pres">
      <dgm:prSet presAssocID="{D7946DCD-647B-4A64-822B-DBD9B917DAA3}" presName="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13632A-812D-48B3-BAB9-93FA10A6F52F}" type="pres">
      <dgm:prSet presAssocID="{F3F9025C-ADCE-42E7-83B8-92C6B9ABE8BB}" presName="sibTrans" presStyleCnt="0"/>
      <dgm:spPr/>
    </dgm:pt>
    <dgm:pt modelId="{1F40748C-5F62-4887-9A26-A9AB55118820}" type="pres">
      <dgm:prSet presAssocID="{1F8AC3CF-1DC6-42B9-9718-8390641AF478}" presName="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FD597F-7FD9-44FE-80ED-6A414EAA8A9D}" type="pres">
      <dgm:prSet presAssocID="{FD5CE48E-B82F-4AC2-B309-E99B3E02415E}" presName="sibTrans" presStyleCnt="0"/>
      <dgm:spPr/>
    </dgm:pt>
    <dgm:pt modelId="{80ABB9D8-07E2-4333-843C-589CFFF998E8}" type="pres">
      <dgm:prSet presAssocID="{CD86E5F1-BBAB-43E9-95F6-AF8D68B97E46}" presName="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841FD2-1DA2-49D3-A612-91D2C754D69A}" type="pres">
      <dgm:prSet presAssocID="{08E8B9F2-7447-423E-B03C-BC936230389A}" presName="sibTrans" presStyleCnt="0"/>
      <dgm:spPr/>
    </dgm:pt>
    <dgm:pt modelId="{AE62A750-F807-4203-AC67-ECD1108D77B0}" type="pres">
      <dgm:prSet presAssocID="{222AF6DE-67DF-4447-A59C-85C29AD6C42B}" presName="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811674-92A4-46E6-B8CB-031EA4358DE0}" type="pres">
      <dgm:prSet presAssocID="{F55CAD99-4216-4FCF-8DDC-187DE3B2C1EB}" presName="sibTrans" presStyleCnt="0"/>
      <dgm:spPr/>
    </dgm:pt>
    <dgm:pt modelId="{AED4194D-0AB2-400A-A191-3D564B2D75D5}" type="pres">
      <dgm:prSet presAssocID="{C82A41DF-8176-40BE-9AF9-3AD91E6D7F24}" presName="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267A70-43A3-4A1E-AC73-E07E3B362B0C}" type="pres">
      <dgm:prSet presAssocID="{27837046-E7BC-4641-8393-B1AE00710939}" presName="sibTrans" presStyleCnt="0"/>
      <dgm:spPr/>
    </dgm:pt>
    <dgm:pt modelId="{0D37ED03-C533-48E0-8A37-A3090F02AAAF}" type="pres">
      <dgm:prSet presAssocID="{F9FB0F06-10F0-4B71-BECC-CB002F3A88DC}" presName="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A0E505-8417-4D3D-B0C2-CC2B91CC63BF}" type="pres">
      <dgm:prSet presAssocID="{16753304-38B9-4EDD-A552-D2E156D88461}" presName="sibTrans" presStyleCnt="0"/>
      <dgm:spPr/>
    </dgm:pt>
    <dgm:pt modelId="{38B9AEFB-30BB-4A43-89E8-E95FF8214FAB}" type="pres">
      <dgm:prSet presAssocID="{83855B12-AAF5-4CC4-8C81-55DC34433E11}" presName="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0EDB61-7F83-40FD-A4EF-BFBFD6150EC8}" type="pres">
      <dgm:prSet presAssocID="{D54F740B-282C-4E4C-8116-3829C36F2B3F}" presName="sibTrans" presStyleCnt="0"/>
      <dgm:spPr/>
    </dgm:pt>
    <dgm:pt modelId="{AC2D8FA6-EDE9-4C15-BEE6-A96E3961759A}" type="pres">
      <dgm:prSet presAssocID="{04B1AB89-7B7B-4927-95A9-622617E94933}" presName="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8FD403-23EF-45B5-A0DD-98143DE936DB}" type="pres">
      <dgm:prSet presAssocID="{6900324E-20A6-468C-A0AF-4ABFB5313879}" presName="sibTrans" presStyleCnt="0"/>
      <dgm:spPr/>
    </dgm:pt>
    <dgm:pt modelId="{7745C81F-90BA-46D2-AD7C-B9D631A10216}" type="pres">
      <dgm:prSet presAssocID="{9B77C565-DBC5-4AD0-8ED9-F93C4A865604}" presName="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DE762A-6E39-48C7-A4A7-A099846AAE8D}" type="pres">
      <dgm:prSet presAssocID="{72856FB7-7D02-4F8B-AE48-213E452E2225}" presName="sibTrans" presStyleCnt="0"/>
      <dgm:spPr/>
    </dgm:pt>
    <dgm:pt modelId="{DEC435BB-6B91-48F6-90C5-DF7CD364503E}" type="pres">
      <dgm:prSet presAssocID="{460E173F-2108-4A68-BF5A-A39BFF0F903B}" presName="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0C6E2D-EB19-4646-AA07-83BB900089B2}" type="pres">
      <dgm:prSet presAssocID="{C8B1140D-8D5A-40DB-A8C8-B81206360FB3}" presName="sibTrans" presStyleCnt="0"/>
      <dgm:spPr/>
    </dgm:pt>
    <dgm:pt modelId="{353CBEE9-14A0-45F8-BC8D-9380AA4FDC9F}" type="pres">
      <dgm:prSet presAssocID="{5B6AF1D9-04F9-4117-B364-0E2FF6B5A1C2}" presName="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08672C-FEE4-4775-B88A-EC4F43D21584}" type="pres">
      <dgm:prSet presAssocID="{81A29A7C-BDB2-4006-AA38-EB86C1DAF725}" presName="sibTrans" presStyleCnt="0"/>
      <dgm:spPr/>
    </dgm:pt>
    <dgm:pt modelId="{8BF2C911-9EEA-4823-82CD-4578FB76DEC4}" type="pres">
      <dgm:prSet presAssocID="{29DD3175-DD58-41B8-8E4E-2019E3BB1759}" presName="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636F37-2C04-4C59-A462-8FBEF5D46E72}" type="pres">
      <dgm:prSet presAssocID="{F3EB617E-8C6B-423F-9544-733BB3CB3EF1}" presName="sibTrans" presStyleCnt="0"/>
      <dgm:spPr/>
    </dgm:pt>
    <dgm:pt modelId="{CDE3484D-1B20-4A1D-ADAA-C4858D5702DF}" type="pres">
      <dgm:prSet presAssocID="{EA4D8720-6593-4EF8-A26B-03C5AD9021BE}" presName="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FC9B522-F699-4AD6-BBD7-073FDBFE8DA1}" srcId="{85294592-7A49-4E3D-9F31-CB5D263FC07B}" destId="{F9FB0F06-10F0-4B71-BECC-CB002F3A88DC}" srcOrd="11" destOrd="0" parTransId="{DF551A6F-FB3B-444F-B164-780AE26CDE68}" sibTransId="{16753304-38B9-4EDD-A552-D2E156D88461}"/>
    <dgm:cxn modelId="{9E643B20-B58C-4A21-BA4B-1B6864F8FF1D}" type="presOf" srcId="{5F188433-0234-45CD-BF35-E81F50EB88AC}" destId="{78D03887-8621-4720-AB3A-20892DEC4A14}" srcOrd="0" destOrd="0" presId="urn:microsoft.com/office/officeart/2005/8/layout/default"/>
    <dgm:cxn modelId="{DCC152A9-0381-4FD6-9F46-77CF807277A0}" type="presOf" srcId="{364A9D79-0CF4-45EE-9D27-784C6A18EFF8}" destId="{DAA07212-51A8-477F-87D7-25D9D1754F44}" srcOrd="0" destOrd="0" presId="urn:microsoft.com/office/officeart/2005/8/layout/default"/>
    <dgm:cxn modelId="{7BBC8C7A-82EF-4B3C-944F-A0069AB9E768}" srcId="{85294592-7A49-4E3D-9F31-CB5D263FC07B}" destId="{5B6AF1D9-04F9-4117-B364-0E2FF6B5A1C2}" srcOrd="16" destOrd="0" parTransId="{A0436268-4EF6-458A-A55F-F36EB690049A}" sibTransId="{81A29A7C-BDB2-4006-AA38-EB86C1DAF725}"/>
    <dgm:cxn modelId="{A3082E0E-6DA5-4F9C-890B-1E7D01C1AFD9}" type="presOf" srcId="{59394FE3-54BD-4BF2-B314-B1BED16A01CE}" destId="{B900B6AE-9500-4B52-B493-B6CF3E7FAA5A}" srcOrd="0" destOrd="0" presId="urn:microsoft.com/office/officeart/2005/8/layout/default"/>
    <dgm:cxn modelId="{E7EE4A2C-F4FC-4EAD-AF5D-348EE2B809EB}" type="presOf" srcId="{D7946DCD-647B-4A64-822B-DBD9B917DAA3}" destId="{F0BDBB1F-C6D3-44CB-BFF3-C80DDC59D28B}" srcOrd="0" destOrd="0" presId="urn:microsoft.com/office/officeart/2005/8/layout/default"/>
    <dgm:cxn modelId="{3F5EFD84-B044-48D4-9FBE-FC3C966D9850}" srcId="{85294592-7A49-4E3D-9F31-CB5D263FC07B}" destId="{C82A41DF-8176-40BE-9AF9-3AD91E6D7F24}" srcOrd="10" destOrd="0" parTransId="{45FC4A86-5A99-4D60-8133-D1EE6AC45CA3}" sibTransId="{27837046-E7BC-4641-8393-B1AE00710939}"/>
    <dgm:cxn modelId="{F345370D-2175-4EE6-98AE-D4DAAD032384}" srcId="{85294592-7A49-4E3D-9F31-CB5D263FC07B}" destId="{9B77C565-DBC5-4AD0-8ED9-F93C4A865604}" srcOrd="14" destOrd="0" parTransId="{DF7F3380-0E25-43B5-A815-A008691070CB}" sibTransId="{72856FB7-7D02-4F8B-AE48-213E452E2225}"/>
    <dgm:cxn modelId="{A4A68199-7C7B-40B3-92AC-9428EFC47D4A}" srcId="{85294592-7A49-4E3D-9F31-CB5D263FC07B}" destId="{460E173F-2108-4A68-BF5A-A39BFF0F903B}" srcOrd="15" destOrd="0" parTransId="{39C4F24E-6A34-4367-92AE-D0D995FDD0B8}" sibTransId="{C8B1140D-8D5A-40DB-A8C8-B81206360FB3}"/>
    <dgm:cxn modelId="{9617FEB2-BDE6-4561-BA4B-984C5E04DFC8}" type="presOf" srcId="{1F8AC3CF-1DC6-42B9-9718-8390641AF478}" destId="{1F40748C-5F62-4887-9A26-A9AB55118820}" srcOrd="0" destOrd="0" presId="urn:microsoft.com/office/officeart/2005/8/layout/default"/>
    <dgm:cxn modelId="{E71A48FA-E55D-48DA-96EF-29F8D0B409FF}" type="presOf" srcId="{83855B12-AAF5-4CC4-8C81-55DC34433E11}" destId="{38B9AEFB-30BB-4A43-89E8-E95FF8214FAB}" srcOrd="0" destOrd="0" presId="urn:microsoft.com/office/officeart/2005/8/layout/default"/>
    <dgm:cxn modelId="{2F2EF2A8-F2BA-406C-AFA1-CE8269FEDC98}" type="presOf" srcId="{5B6AF1D9-04F9-4117-B364-0E2FF6B5A1C2}" destId="{353CBEE9-14A0-45F8-BC8D-9380AA4FDC9F}" srcOrd="0" destOrd="0" presId="urn:microsoft.com/office/officeart/2005/8/layout/default"/>
    <dgm:cxn modelId="{8CFF5A2D-52E3-4514-9D07-18D28F179454}" type="presOf" srcId="{85294592-7A49-4E3D-9F31-CB5D263FC07B}" destId="{BAB55ACF-8A4B-4B6B-89EA-0689BE411125}" srcOrd="0" destOrd="0" presId="urn:microsoft.com/office/officeart/2005/8/layout/default"/>
    <dgm:cxn modelId="{65AFAEFE-6FC9-489F-AF6E-6444725D68BB}" type="presOf" srcId="{222AF6DE-67DF-4447-A59C-85C29AD6C42B}" destId="{AE62A750-F807-4203-AC67-ECD1108D77B0}" srcOrd="0" destOrd="0" presId="urn:microsoft.com/office/officeart/2005/8/layout/default"/>
    <dgm:cxn modelId="{B1B11DDF-0B9C-4A0A-B74C-5E2E0462B86B}" srcId="{85294592-7A49-4E3D-9F31-CB5D263FC07B}" destId="{CD86E5F1-BBAB-43E9-95F6-AF8D68B97E46}" srcOrd="8" destOrd="0" parTransId="{20C28100-0A36-405F-A653-8623995B8196}" sibTransId="{08E8B9F2-7447-423E-B03C-BC936230389A}"/>
    <dgm:cxn modelId="{FD2791FE-6E68-400C-ABEC-A082F23F8539}" type="presOf" srcId="{CD86E5F1-BBAB-43E9-95F6-AF8D68B97E46}" destId="{80ABB9D8-07E2-4333-843C-589CFFF998E8}" srcOrd="0" destOrd="0" presId="urn:microsoft.com/office/officeart/2005/8/layout/default"/>
    <dgm:cxn modelId="{CAFBCFD5-BE6B-4CF4-8DE7-D33A59FAF3CF}" srcId="{85294592-7A49-4E3D-9F31-CB5D263FC07B}" destId="{1F8AC3CF-1DC6-42B9-9718-8390641AF478}" srcOrd="7" destOrd="0" parTransId="{E2430D31-C74D-4878-BC28-982F9CA648D1}" sibTransId="{FD5CE48E-B82F-4AC2-B309-E99B3E02415E}"/>
    <dgm:cxn modelId="{E681C7CD-BCA7-47B9-A2A2-8CBAAEEA145F}" type="presOf" srcId="{04B1AB89-7B7B-4927-95A9-622617E94933}" destId="{AC2D8FA6-EDE9-4C15-BEE6-A96E3961759A}" srcOrd="0" destOrd="0" presId="urn:microsoft.com/office/officeart/2005/8/layout/default"/>
    <dgm:cxn modelId="{99512249-8B92-4FCF-995E-9F977301F2D8}" type="presOf" srcId="{460E173F-2108-4A68-BF5A-A39BFF0F903B}" destId="{DEC435BB-6B91-48F6-90C5-DF7CD364503E}" srcOrd="0" destOrd="0" presId="urn:microsoft.com/office/officeart/2005/8/layout/default"/>
    <dgm:cxn modelId="{0DECD187-40F4-484D-AC61-A839D5CE7DF9}" srcId="{85294592-7A49-4E3D-9F31-CB5D263FC07B}" destId="{EA4D8720-6593-4EF8-A26B-03C5AD9021BE}" srcOrd="18" destOrd="0" parTransId="{D8DA0E84-9334-4FF7-98DE-F3DA3BA23913}" sibTransId="{F3841BBA-3699-41D2-992C-795EC203CDE7}"/>
    <dgm:cxn modelId="{F1ED028C-4749-4F3A-A06B-BB063B1BEB90}" srcId="{85294592-7A49-4E3D-9F31-CB5D263FC07B}" destId="{222AF6DE-67DF-4447-A59C-85C29AD6C42B}" srcOrd="9" destOrd="0" parTransId="{E105ACCC-5400-45F3-9BD5-DDC235017B15}" sibTransId="{F55CAD99-4216-4FCF-8DDC-187DE3B2C1EB}"/>
    <dgm:cxn modelId="{2E69C5E1-2E3B-4099-98E4-97106750EF72}" type="presOf" srcId="{8E57E9B9-EB0E-41B8-ADBD-B78519AD51C6}" destId="{8D3749CC-852C-42EF-A06C-26355BBE75DA}" srcOrd="0" destOrd="0" presId="urn:microsoft.com/office/officeart/2005/8/layout/default"/>
    <dgm:cxn modelId="{B2D8309D-C075-4AB7-9D08-3B5566DB0114}" srcId="{85294592-7A49-4E3D-9F31-CB5D263FC07B}" destId="{364A9D79-0CF4-45EE-9D27-784C6A18EFF8}" srcOrd="2" destOrd="0" parTransId="{8B50BF2D-EE89-4941-9E1C-590EC6C3D3DE}" sibTransId="{643E0E68-7C5F-4888-91D9-FF9D5EC1CE6C}"/>
    <dgm:cxn modelId="{696083F6-DA8A-4FD8-950E-4175685B133B}" srcId="{85294592-7A49-4E3D-9F31-CB5D263FC07B}" destId="{83855B12-AAF5-4CC4-8C81-55DC34433E11}" srcOrd="12" destOrd="0" parTransId="{7F200665-FCB0-4057-B2DD-27F61CA2D3DE}" sibTransId="{D54F740B-282C-4E4C-8116-3829C36F2B3F}"/>
    <dgm:cxn modelId="{3B3D4895-308A-494E-9F0B-9C28AE35AF16}" type="presOf" srcId="{F9FB0F06-10F0-4B71-BECC-CB002F3A88DC}" destId="{0D37ED03-C533-48E0-8A37-A3090F02AAAF}" srcOrd="0" destOrd="0" presId="urn:microsoft.com/office/officeart/2005/8/layout/default"/>
    <dgm:cxn modelId="{46101693-C19E-4FAF-AE2B-D05CAB97F4D2}" srcId="{85294592-7A49-4E3D-9F31-CB5D263FC07B}" destId="{29DD3175-DD58-41B8-8E4E-2019E3BB1759}" srcOrd="17" destOrd="0" parTransId="{B2FA0071-B7AB-4D6C-A8E2-C34E2E7F2050}" sibTransId="{F3EB617E-8C6B-423F-9544-733BB3CB3EF1}"/>
    <dgm:cxn modelId="{7F3DDF7D-B9DB-4B1D-9018-7212D5D6A765}" srcId="{85294592-7A49-4E3D-9F31-CB5D263FC07B}" destId="{8E57E9B9-EB0E-41B8-ADBD-B78519AD51C6}" srcOrd="4" destOrd="0" parTransId="{2725608F-84C0-4379-8EC2-373894B16597}" sibTransId="{3DC0C331-D48F-4562-836A-433AAA842EB0}"/>
    <dgm:cxn modelId="{F4F22869-0D2C-4F6D-9603-4B624B66AE5E}" type="presOf" srcId="{2451452D-6DF9-4457-AB7D-7B7B58500915}" destId="{6CCDA725-F1E4-4485-905C-BFEE86A97F36}" srcOrd="0" destOrd="0" presId="urn:microsoft.com/office/officeart/2005/8/layout/default"/>
    <dgm:cxn modelId="{5D225465-034E-4715-AAA0-E199B520AB7C}" srcId="{85294592-7A49-4E3D-9F31-CB5D263FC07B}" destId="{B15C87A9-86F5-4392-985F-419FCA13F491}" srcOrd="0" destOrd="0" parTransId="{90751277-527A-48EA-950F-A27EF32636B0}" sibTransId="{D83DE1CC-4665-4444-B218-881931C35D23}"/>
    <dgm:cxn modelId="{AEC507B2-AAB4-42B8-AAA7-30253B6633DB}" srcId="{85294592-7A49-4E3D-9F31-CB5D263FC07B}" destId="{2451452D-6DF9-4457-AB7D-7B7B58500915}" srcOrd="1" destOrd="0" parTransId="{75A9944C-F080-45C2-ABD8-9D9F2B772D0D}" sibTransId="{33F77C8C-C3EF-4844-897B-AFA3AFFF6732}"/>
    <dgm:cxn modelId="{83D47C13-A283-4889-BF5C-A84FC4F36B54}" type="presOf" srcId="{B15C87A9-86F5-4392-985F-419FCA13F491}" destId="{BA955CBC-8C44-445C-850D-3758C8678602}" srcOrd="0" destOrd="0" presId="urn:microsoft.com/office/officeart/2005/8/layout/default"/>
    <dgm:cxn modelId="{877EB4FC-0893-4926-A3F4-827A835313B0}" srcId="{85294592-7A49-4E3D-9F31-CB5D263FC07B}" destId="{5F188433-0234-45CD-BF35-E81F50EB88AC}" srcOrd="5" destOrd="0" parTransId="{1D34BF5C-06A3-4B74-99EF-AF07D01A351F}" sibTransId="{A018F183-AD28-4B78-96E2-4DA9B6ED168F}"/>
    <dgm:cxn modelId="{A212CA7E-967F-4253-806E-C8BDEF3DC44F}" srcId="{85294592-7A49-4E3D-9F31-CB5D263FC07B}" destId="{04B1AB89-7B7B-4927-95A9-622617E94933}" srcOrd="13" destOrd="0" parTransId="{82F3D502-F4E8-4F24-BE8F-09FC914FF8AA}" sibTransId="{6900324E-20A6-468C-A0AF-4ABFB5313879}"/>
    <dgm:cxn modelId="{3949EA78-1FDB-45BD-98CC-50ADE2BA0423}" type="presOf" srcId="{29DD3175-DD58-41B8-8E4E-2019E3BB1759}" destId="{8BF2C911-9EEA-4823-82CD-4578FB76DEC4}" srcOrd="0" destOrd="0" presId="urn:microsoft.com/office/officeart/2005/8/layout/default"/>
    <dgm:cxn modelId="{64472A56-7A75-40CA-8083-CC6A330EECB4}" srcId="{85294592-7A49-4E3D-9F31-CB5D263FC07B}" destId="{59394FE3-54BD-4BF2-B314-B1BED16A01CE}" srcOrd="3" destOrd="0" parTransId="{0DA57C86-61E6-438F-9152-7FDCF69820AF}" sibTransId="{E65E9A84-D65B-489F-8CF9-7B78DF76ED92}"/>
    <dgm:cxn modelId="{62BE4152-30E8-4BA9-87CF-A04926D24097}" type="presOf" srcId="{EA4D8720-6593-4EF8-A26B-03C5AD9021BE}" destId="{CDE3484D-1B20-4A1D-ADAA-C4858D5702DF}" srcOrd="0" destOrd="0" presId="urn:microsoft.com/office/officeart/2005/8/layout/default"/>
    <dgm:cxn modelId="{D21927E4-FC59-4DE9-B4FF-F970B24C8D1D}" type="presOf" srcId="{C82A41DF-8176-40BE-9AF9-3AD91E6D7F24}" destId="{AED4194D-0AB2-400A-A191-3D564B2D75D5}" srcOrd="0" destOrd="0" presId="urn:microsoft.com/office/officeart/2005/8/layout/default"/>
    <dgm:cxn modelId="{1FB0DFE9-6C1B-43C3-9027-024AA0A6FC2A}" type="presOf" srcId="{9B77C565-DBC5-4AD0-8ED9-F93C4A865604}" destId="{7745C81F-90BA-46D2-AD7C-B9D631A10216}" srcOrd="0" destOrd="0" presId="urn:microsoft.com/office/officeart/2005/8/layout/default"/>
    <dgm:cxn modelId="{3ACF89BD-C782-4F4F-A63F-6B55B024FD89}" srcId="{85294592-7A49-4E3D-9F31-CB5D263FC07B}" destId="{D7946DCD-647B-4A64-822B-DBD9B917DAA3}" srcOrd="6" destOrd="0" parTransId="{A1B1FB6A-CB68-4A6B-B7A2-35007D211134}" sibTransId="{F3F9025C-ADCE-42E7-83B8-92C6B9ABE8BB}"/>
    <dgm:cxn modelId="{E0E2A47E-1792-4EA9-B756-8EC9E9E4E96D}" type="presParOf" srcId="{BAB55ACF-8A4B-4B6B-89EA-0689BE411125}" destId="{BA955CBC-8C44-445C-850D-3758C8678602}" srcOrd="0" destOrd="0" presId="urn:microsoft.com/office/officeart/2005/8/layout/default"/>
    <dgm:cxn modelId="{96D39CF5-6A3F-4F42-A91C-A3A8DE60048F}" type="presParOf" srcId="{BAB55ACF-8A4B-4B6B-89EA-0689BE411125}" destId="{999EBF10-EDFE-4794-9962-098E5D9C64D6}" srcOrd="1" destOrd="0" presId="urn:microsoft.com/office/officeart/2005/8/layout/default"/>
    <dgm:cxn modelId="{9C98951B-A0AB-45D7-A1AE-CC52B0A770E2}" type="presParOf" srcId="{BAB55ACF-8A4B-4B6B-89EA-0689BE411125}" destId="{6CCDA725-F1E4-4485-905C-BFEE86A97F36}" srcOrd="2" destOrd="0" presId="urn:microsoft.com/office/officeart/2005/8/layout/default"/>
    <dgm:cxn modelId="{01BF613B-4A6A-4000-8596-C48D365AB6D2}" type="presParOf" srcId="{BAB55ACF-8A4B-4B6B-89EA-0689BE411125}" destId="{FB9F0F0D-5A5C-436F-BAAC-15DDE501C92F}" srcOrd="3" destOrd="0" presId="urn:microsoft.com/office/officeart/2005/8/layout/default"/>
    <dgm:cxn modelId="{65E471F3-6C00-4842-8362-D31C4285E808}" type="presParOf" srcId="{BAB55ACF-8A4B-4B6B-89EA-0689BE411125}" destId="{DAA07212-51A8-477F-87D7-25D9D1754F44}" srcOrd="4" destOrd="0" presId="urn:microsoft.com/office/officeart/2005/8/layout/default"/>
    <dgm:cxn modelId="{28651DEC-8FE9-4759-AD47-8AFE22D6D8E4}" type="presParOf" srcId="{BAB55ACF-8A4B-4B6B-89EA-0689BE411125}" destId="{0BF41910-B7BB-46D8-94F8-A427BD311554}" srcOrd="5" destOrd="0" presId="urn:microsoft.com/office/officeart/2005/8/layout/default"/>
    <dgm:cxn modelId="{EE2C1D80-7433-43D6-96B7-3D7577C96042}" type="presParOf" srcId="{BAB55ACF-8A4B-4B6B-89EA-0689BE411125}" destId="{B900B6AE-9500-4B52-B493-B6CF3E7FAA5A}" srcOrd="6" destOrd="0" presId="urn:microsoft.com/office/officeart/2005/8/layout/default"/>
    <dgm:cxn modelId="{3C483129-FDC1-4C28-BCC8-8771ED4E4795}" type="presParOf" srcId="{BAB55ACF-8A4B-4B6B-89EA-0689BE411125}" destId="{1F1A6D0B-C857-4AC4-A7DB-505345E4E085}" srcOrd="7" destOrd="0" presId="urn:microsoft.com/office/officeart/2005/8/layout/default"/>
    <dgm:cxn modelId="{6C373256-0FD8-475B-8BDD-55187A6675B5}" type="presParOf" srcId="{BAB55ACF-8A4B-4B6B-89EA-0689BE411125}" destId="{8D3749CC-852C-42EF-A06C-26355BBE75DA}" srcOrd="8" destOrd="0" presId="urn:microsoft.com/office/officeart/2005/8/layout/default"/>
    <dgm:cxn modelId="{02822EEA-1CDC-4CEB-B3E7-6264E79038DD}" type="presParOf" srcId="{BAB55ACF-8A4B-4B6B-89EA-0689BE411125}" destId="{28961B13-60BF-4748-8638-61F536A47A75}" srcOrd="9" destOrd="0" presId="urn:microsoft.com/office/officeart/2005/8/layout/default"/>
    <dgm:cxn modelId="{228AC0AA-49D5-45EB-96F6-2870F243897F}" type="presParOf" srcId="{BAB55ACF-8A4B-4B6B-89EA-0689BE411125}" destId="{78D03887-8621-4720-AB3A-20892DEC4A14}" srcOrd="10" destOrd="0" presId="urn:microsoft.com/office/officeart/2005/8/layout/default"/>
    <dgm:cxn modelId="{6870F201-CE5B-46A7-834D-550F8348AC10}" type="presParOf" srcId="{BAB55ACF-8A4B-4B6B-89EA-0689BE411125}" destId="{566CA402-EB30-4378-92BF-D003CC382582}" srcOrd="11" destOrd="0" presId="urn:microsoft.com/office/officeart/2005/8/layout/default"/>
    <dgm:cxn modelId="{D137ACFF-B927-475F-A52C-08EFC311D97F}" type="presParOf" srcId="{BAB55ACF-8A4B-4B6B-89EA-0689BE411125}" destId="{F0BDBB1F-C6D3-44CB-BFF3-C80DDC59D28B}" srcOrd="12" destOrd="0" presId="urn:microsoft.com/office/officeart/2005/8/layout/default"/>
    <dgm:cxn modelId="{3F36BC96-F44F-4576-8655-D250206CAF49}" type="presParOf" srcId="{BAB55ACF-8A4B-4B6B-89EA-0689BE411125}" destId="{A213632A-812D-48B3-BAB9-93FA10A6F52F}" srcOrd="13" destOrd="0" presId="urn:microsoft.com/office/officeart/2005/8/layout/default"/>
    <dgm:cxn modelId="{E63D9499-23C8-4CF2-B39B-0C7840F6FA39}" type="presParOf" srcId="{BAB55ACF-8A4B-4B6B-89EA-0689BE411125}" destId="{1F40748C-5F62-4887-9A26-A9AB55118820}" srcOrd="14" destOrd="0" presId="urn:microsoft.com/office/officeart/2005/8/layout/default"/>
    <dgm:cxn modelId="{915EB3B9-E02E-4296-9C68-3022B927F967}" type="presParOf" srcId="{BAB55ACF-8A4B-4B6B-89EA-0689BE411125}" destId="{6DFD597F-7FD9-44FE-80ED-6A414EAA8A9D}" srcOrd="15" destOrd="0" presId="urn:microsoft.com/office/officeart/2005/8/layout/default"/>
    <dgm:cxn modelId="{26DA981B-749B-443C-BBB7-438A236EC3EC}" type="presParOf" srcId="{BAB55ACF-8A4B-4B6B-89EA-0689BE411125}" destId="{80ABB9D8-07E2-4333-843C-589CFFF998E8}" srcOrd="16" destOrd="0" presId="urn:microsoft.com/office/officeart/2005/8/layout/default"/>
    <dgm:cxn modelId="{498E5A70-0350-4881-B629-158CB22F0808}" type="presParOf" srcId="{BAB55ACF-8A4B-4B6B-89EA-0689BE411125}" destId="{4D841FD2-1DA2-49D3-A612-91D2C754D69A}" srcOrd="17" destOrd="0" presId="urn:microsoft.com/office/officeart/2005/8/layout/default"/>
    <dgm:cxn modelId="{7025CD24-6EF6-4371-8170-5AAD03076366}" type="presParOf" srcId="{BAB55ACF-8A4B-4B6B-89EA-0689BE411125}" destId="{AE62A750-F807-4203-AC67-ECD1108D77B0}" srcOrd="18" destOrd="0" presId="urn:microsoft.com/office/officeart/2005/8/layout/default"/>
    <dgm:cxn modelId="{9C7467F9-B3D2-48EE-B59E-CF0B2A4E091D}" type="presParOf" srcId="{BAB55ACF-8A4B-4B6B-89EA-0689BE411125}" destId="{64811674-92A4-46E6-B8CB-031EA4358DE0}" srcOrd="19" destOrd="0" presId="urn:microsoft.com/office/officeart/2005/8/layout/default"/>
    <dgm:cxn modelId="{AC25ECEE-D3AE-47EE-B75F-2ABA429952B3}" type="presParOf" srcId="{BAB55ACF-8A4B-4B6B-89EA-0689BE411125}" destId="{AED4194D-0AB2-400A-A191-3D564B2D75D5}" srcOrd="20" destOrd="0" presId="urn:microsoft.com/office/officeart/2005/8/layout/default"/>
    <dgm:cxn modelId="{E85558F9-BDAA-4EB8-A893-BE47020F64EE}" type="presParOf" srcId="{BAB55ACF-8A4B-4B6B-89EA-0689BE411125}" destId="{3B267A70-43A3-4A1E-AC73-E07E3B362B0C}" srcOrd="21" destOrd="0" presId="urn:microsoft.com/office/officeart/2005/8/layout/default"/>
    <dgm:cxn modelId="{4CC6D60B-ED2D-44F4-9652-014D888F4A2C}" type="presParOf" srcId="{BAB55ACF-8A4B-4B6B-89EA-0689BE411125}" destId="{0D37ED03-C533-48E0-8A37-A3090F02AAAF}" srcOrd="22" destOrd="0" presId="urn:microsoft.com/office/officeart/2005/8/layout/default"/>
    <dgm:cxn modelId="{6B3A63ED-26E8-4C30-8E9C-77C9EA9F3CE7}" type="presParOf" srcId="{BAB55ACF-8A4B-4B6B-89EA-0689BE411125}" destId="{9BA0E505-8417-4D3D-B0C2-CC2B91CC63BF}" srcOrd="23" destOrd="0" presId="urn:microsoft.com/office/officeart/2005/8/layout/default"/>
    <dgm:cxn modelId="{F23B3BD5-7ABD-4C09-90EA-E17680FC8E4D}" type="presParOf" srcId="{BAB55ACF-8A4B-4B6B-89EA-0689BE411125}" destId="{38B9AEFB-30BB-4A43-89E8-E95FF8214FAB}" srcOrd="24" destOrd="0" presId="urn:microsoft.com/office/officeart/2005/8/layout/default"/>
    <dgm:cxn modelId="{D9226B20-6BA5-4B15-8F26-903091456C61}" type="presParOf" srcId="{BAB55ACF-8A4B-4B6B-89EA-0689BE411125}" destId="{1E0EDB61-7F83-40FD-A4EF-BFBFD6150EC8}" srcOrd="25" destOrd="0" presId="urn:microsoft.com/office/officeart/2005/8/layout/default"/>
    <dgm:cxn modelId="{F708D818-E3C4-4B6C-AB5C-717E6B791E35}" type="presParOf" srcId="{BAB55ACF-8A4B-4B6B-89EA-0689BE411125}" destId="{AC2D8FA6-EDE9-4C15-BEE6-A96E3961759A}" srcOrd="26" destOrd="0" presId="urn:microsoft.com/office/officeart/2005/8/layout/default"/>
    <dgm:cxn modelId="{A9EB92A9-BD9A-4FD4-9DF3-0967E087CCDD}" type="presParOf" srcId="{BAB55ACF-8A4B-4B6B-89EA-0689BE411125}" destId="{5E8FD403-23EF-45B5-A0DD-98143DE936DB}" srcOrd="27" destOrd="0" presId="urn:microsoft.com/office/officeart/2005/8/layout/default"/>
    <dgm:cxn modelId="{6749080C-5176-4E55-86D4-E5C890B7400A}" type="presParOf" srcId="{BAB55ACF-8A4B-4B6B-89EA-0689BE411125}" destId="{7745C81F-90BA-46D2-AD7C-B9D631A10216}" srcOrd="28" destOrd="0" presId="urn:microsoft.com/office/officeart/2005/8/layout/default"/>
    <dgm:cxn modelId="{C76B7BEE-D63E-4214-9C65-8459DAF3CCCB}" type="presParOf" srcId="{BAB55ACF-8A4B-4B6B-89EA-0689BE411125}" destId="{37DE762A-6E39-48C7-A4A7-A099846AAE8D}" srcOrd="29" destOrd="0" presId="urn:microsoft.com/office/officeart/2005/8/layout/default"/>
    <dgm:cxn modelId="{9CE654E0-DA85-4A69-923F-8E327C379764}" type="presParOf" srcId="{BAB55ACF-8A4B-4B6B-89EA-0689BE411125}" destId="{DEC435BB-6B91-48F6-90C5-DF7CD364503E}" srcOrd="30" destOrd="0" presId="urn:microsoft.com/office/officeart/2005/8/layout/default"/>
    <dgm:cxn modelId="{AC96D14E-4D54-444D-BC16-87995D9C6C57}" type="presParOf" srcId="{BAB55ACF-8A4B-4B6B-89EA-0689BE411125}" destId="{580C6E2D-EB19-4646-AA07-83BB900089B2}" srcOrd="31" destOrd="0" presId="urn:microsoft.com/office/officeart/2005/8/layout/default"/>
    <dgm:cxn modelId="{CDCF2431-2C74-419E-B398-23751BF84E32}" type="presParOf" srcId="{BAB55ACF-8A4B-4B6B-89EA-0689BE411125}" destId="{353CBEE9-14A0-45F8-BC8D-9380AA4FDC9F}" srcOrd="32" destOrd="0" presId="urn:microsoft.com/office/officeart/2005/8/layout/default"/>
    <dgm:cxn modelId="{98497C61-E4C4-4EBA-AE4F-7208BF6AB673}" type="presParOf" srcId="{BAB55ACF-8A4B-4B6B-89EA-0689BE411125}" destId="{6B08672C-FEE4-4775-B88A-EC4F43D21584}" srcOrd="33" destOrd="0" presId="urn:microsoft.com/office/officeart/2005/8/layout/default"/>
    <dgm:cxn modelId="{4A594BBC-2348-4DD2-804A-C49B55D0AD90}" type="presParOf" srcId="{BAB55ACF-8A4B-4B6B-89EA-0689BE411125}" destId="{8BF2C911-9EEA-4823-82CD-4578FB76DEC4}" srcOrd="34" destOrd="0" presId="urn:microsoft.com/office/officeart/2005/8/layout/default"/>
    <dgm:cxn modelId="{A09A63DA-2DF0-4909-BE89-425977A72CFC}" type="presParOf" srcId="{BAB55ACF-8A4B-4B6B-89EA-0689BE411125}" destId="{12636F37-2C04-4C59-A462-8FBEF5D46E72}" srcOrd="35" destOrd="0" presId="urn:microsoft.com/office/officeart/2005/8/layout/default"/>
    <dgm:cxn modelId="{0060FE1E-3CE5-4C79-B836-502115D9F3A5}" type="presParOf" srcId="{BAB55ACF-8A4B-4B6B-89EA-0689BE411125}" destId="{CDE3484D-1B20-4A1D-ADAA-C4858D5702DF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00FFC8-BF11-48DC-9801-5787D466D101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B434955-9472-4333-AD74-4DA05C83227B}">
      <dgm:prSet custT="1"/>
      <dgm:spPr>
        <a:solidFill>
          <a:srgbClr val="003399"/>
        </a:solidFill>
      </dgm:spPr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Dzięki precyzyjnemu rozdzieleniu między EFRR / EFS+ oraz Funduszem na rzecz Sprawiedliwej Transformacji udało się </a:t>
          </a:r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zachować spójność 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między wsparciem z różnych źródeł w ramach FE SL 2021-2027</a:t>
          </a:r>
        </a:p>
      </dgm:t>
    </dgm:pt>
    <dgm:pt modelId="{20117868-9F84-4B0B-AF8D-33F7A23AACA3}" type="parTrans" cxnId="{5E421B5E-A486-46F5-9D1C-CEFFE552888D}">
      <dgm:prSet/>
      <dgm:spPr/>
      <dgm:t>
        <a:bodyPr/>
        <a:lstStyle/>
        <a:p>
          <a:endParaRPr lang="pl-PL"/>
        </a:p>
      </dgm:t>
    </dgm:pt>
    <dgm:pt modelId="{A16A460E-130D-4B84-9A8A-B73A92727511}" type="sibTrans" cxnId="{5E421B5E-A486-46F5-9D1C-CEFFE552888D}">
      <dgm:prSet/>
      <dgm:spPr/>
      <dgm:t>
        <a:bodyPr/>
        <a:lstStyle/>
        <a:p>
          <a:endParaRPr lang="pl-PL"/>
        </a:p>
      </dgm:t>
    </dgm:pt>
    <dgm:pt modelId="{0605BBED-840F-460A-B10F-1428E7BA2967}">
      <dgm:prSet custT="1"/>
      <dgm:spPr>
        <a:solidFill>
          <a:srgbClr val="003399"/>
        </a:solidFill>
      </dgm:spPr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Ważne dla optymalnego zaprojektowania wsparcia było </a:t>
          </a:r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połączenie zarządzania wszystkimi trzema funduszami 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 jednej Instytucji Zarządzającej</a:t>
          </a:r>
        </a:p>
      </dgm:t>
    </dgm:pt>
    <dgm:pt modelId="{CF9588AE-120B-42DC-9082-1849DC17EB7E}" type="parTrans" cxnId="{226726E4-3BD3-4C55-88E3-40D6BCE694DB}">
      <dgm:prSet/>
      <dgm:spPr/>
      <dgm:t>
        <a:bodyPr/>
        <a:lstStyle/>
        <a:p>
          <a:endParaRPr lang="pl-PL"/>
        </a:p>
      </dgm:t>
    </dgm:pt>
    <dgm:pt modelId="{EEEA84EE-EE01-44ED-93BA-1EC0937B528C}" type="sibTrans" cxnId="{226726E4-3BD3-4C55-88E3-40D6BCE694DB}">
      <dgm:prSet/>
      <dgm:spPr/>
      <dgm:t>
        <a:bodyPr/>
        <a:lstStyle/>
        <a:p>
          <a:endParaRPr lang="pl-PL"/>
        </a:p>
      </dgm:t>
    </dgm:pt>
    <dgm:pt modelId="{7BFB587D-6C54-4804-9BA4-B5D3530C4E04}">
      <dgm:prSet custT="1"/>
      <dgm:spPr>
        <a:solidFill>
          <a:srgbClr val="003399"/>
        </a:solidFill>
      </dgm:spPr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EFRR / EFS+ w ramach FE SL 2021-2027 jest </a:t>
          </a:r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uzupełniane programami z poziomu krajowego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(FENG, </a:t>
          </a:r>
          <a:r>
            <a:rPr lang="pl-PL" sz="1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FERS i inne) oraz środkami Krajowego Planu Odbudowy i Zwiększania Odporności</a:t>
          </a:r>
        </a:p>
      </dgm:t>
    </dgm:pt>
    <dgm:pt modelId="{B4A58B44-00EB-491F-9383-8FC3B1637DFB}" type="parTrans" cxnId="{471DCBF0-3BD8-4ABB-8436-4F3C3358F236}">
      <dgm:prSet/>
      <dgm:spPr/>
      <dgm:t>
        <a:bodyPr/>
        <a:lstStyle/>
        <a:p>
          <a:endParaRPr lang="pl-PL"/>
        </a:p>
      </dgm:t>
    </dgm:pt>
    <dgm:pt modelId="{7E1B9E47-E5AB-494F-9FF3-1E93DA672E41}" type="sibTrans" cxnId="{471DCBF0-3BD8-4ABB-8436-4F3C3358F236}">
      <dgm:prSet/>
      <dgm:spPr/>
      <dgm:t>
        <a:bodyPr/>
        <a:lstStyle/>
        <a:p>
          <a:endParaRPr lang="pl-PL"/>
        </a:p>
      </dgm:t>
    </dgm:pt>
    <dgm:pt modelId="{AC7A6113-87DE-4F56-8298-8E0A1CA836F8}">
      <dgm:prSet custT="1"/>
      <dgm:spPr>
        <a:solidFill>
          <a:srgbClr val="003399"/>
        </a:solidFill>
      </dgm:spPr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Środki zewnętrzne nie powinny mieć negatywnego wpływu na wdrażanie FE SL 2021-2027 ze względu na przyjęty podział między nimi oraz atrakcyjne warunki wsparcia regionalnego.</a:t>
          </a:r>
        </a:p>
      </dgm:t>
    </dgm:pt>
    <dgm:pt modelId="{57FB54C3-0B7A-497A-806A-023C7219C34D}" type="parTrans" cxnId="{40DC9BC4-70FD-4B96-8779-DD7354A9E998}">
      <dgm:prSet/>
      <dgm:spPr/>
      <dgm:t>
        <a:bodyPr/>
        <a:lstStyle/>
        <a:p>
          <a:endParaRPr lang="pl-PL"/>
        </a:p>
      </dgm:t>
    </dgm:pt>
    <dgm:pt modelId="{47C07A1F-9DD8-4488-A7D9-CF86CBE5B1CC}" type="sibTrans" cxnId="{40DC9BC4-70FD-4B96-8779-DD7354A9E998}">
      <dgm:prSet/>
      <dgm:spPr/>
      <dgm:t>
        <a:bodyPr/>
        <a:lstStyle/>
        <a:p>
          <a:endParaRPr lang="pl-PL"/>
        </a:p>
      </dgm:t>
    </dgm:pt>
    <dgm:pt modelId="{FECDC853-4FEC-4250-A896-7307CC4B1F08}" type="pres">
      <dgm:prSet presAssocID="{D500FFC8-BF11-48DC-9801-5787D466D1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6ECB1EB-AB74-42C7-BEE4-E05FBFA5A850}" type="pres">
      <dgm:prSet presAssocID="{D500FFC8-BF11-48DC-9801-5787D466D101}" presName="axisShape" presStyleLbl="bgShp" presStyleIdx="0" presStyleCnt="1"/>
      <dgm:spPr>
        <a:solidFill>
          <a:srgbClr val="FFD618"/>
        </a:solidFill>
      </dgm:spPr>
    </dgm:pt>
    <dgm:pt modelId="{7A183329-3285-44E5-A254-79F173862FAD}" type="pres">
      <dgm:prSet presAssocID="{D500FFC8-BF11-48DC-9801-5787D466D101}" presName="rect1" presStyleLbl="node1" presStyleIdx="0" presStyleCnt="4" custScaleX="142786" custLinFactNeighborX="-34371" custLinFactNeighborY="-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5152D4-A365-41D0-8F25-5472BADCECEA}" type="pres">
      <dgm:prSet presAssocID="{D500FFC8-BF11-48DC-9801-5787D466D101}" presName="rect2" presStyleLbl="node1" presStyleIdx="1" presStyleCnt="4" custScaleX="142786" custLinFactNeighborX="36823" custLinFactNeighborY="-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DCED4B-DD25-4295-AF04-0F2C0F5F6BB0}" type="pres">
      <dgm:prSet presAssocID="{D500FFC8-BF11-48DC-9801-5787D466D101}" presName="rect3" presStyleLbl="node1" presStyleIdx="2" presStyleCnt="4" custScaleX="142786" custLinFactNeighborX="-34371" custLinFactNeighborY="8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FE6B14-9DD9-48D7-8679-F06A4FE1D2D1}" type="pres">
      <dgm:prSet presAssocID="{D500FFC8-BF11-48DC-9801-5787D466D101}" presName="rect4" presStyleLbl="node1" presStyleIdx="3" presStyleCnt="4" custScaleX="142786" custLinFactNeighborX="31405" custLinFactNeighborY="2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980752C-E031-43FF-AF41-E5557E8B3AE4}" type="presOf" srcId="{AC7A6113-87DE-4F56-8298-8E0A1CA836F8}" destId="{11FE6B14-9DD9-48D7-8679-F06A4FE1D2D1}" srcOrd="0" destOrd="0" presId="urn:microsoft.com/office/officeart/2005/8/layout/matrix2"/>
    <dgm:cxn modelId="{A414E51E-081A-448F-8921-BBEB0410DF3D}" type="presOf" srcId="{0605BBED-840F-460A-B10F-1428E7BA2967}" destId="{CC5152D4-A365-41D0-8F25-5472BADCECEA}" srcOrd="0" destOrd="0" presId="urn:microsoft.com/office/officeart/2005/8/layout/matrix2"/>
    <dgm:cxn modelId="{5E421B5E-A486-46F5-9D1C-CEFFE552888D}" srcId="{D500FFC8-BF11-48DC-9801-5787D466D101}" destId="{4B434955-9472-4333-AD74-4DA05C83227B}" srcOrd="0" destOrd="0" parTransId="{20117868-9F84-4B0B-AF8D-33F7A23AACA3}" sibTransId="{A16A460E-130D-4B84-9A8A-B73A92727511}"/>
    <dgm:cxn modelId="{E75BA5F9-78F3-47DE-99DD-D64C7DEA9972}" type="presOf" srcId="{4B434955-9472-4333-AD74-4DA05C83227B}" destId="{7A183329-3285-44E5-A254-79F173862FAD}" srcOrd="0" destOrd="0" presId="urn:microsoft.com/office/officeart/2005/8/layout/matrix2"/>
    <dgm:cxn modelId="{471DCBF0-3BD8-4ABB-8436-4F3C3358F236}" srcId="{D500FFC8-BF11-48DC-9801-5787D466D101}" destId="{7BFB587D-6C54-4804-9BA4-B5D3530C4E04}" srcOrd="2" destOrd="0" parTransId="{B4A58B44-00EB-491F-9383-8FC3B1637DFB}" sibTransId="{7E1B9E47-E5AB-494F-9FF3-1E93DA672E41}"/>
    <dgm:cxn modelId="{10B4636A-9D6B-46B9-8C88-3320E1F550F1}" type="presOf" srcId="{D500FFC8-BF11-48DC-9801-5787D466D101}" destId="{FECDC853-4FEC-4250-A896-7307CC4B1F08}" srcOrd="0" destOrd="0" presId="urn:microsoft.com/office/officeart/2005/8/layout/matrix2"/>
    <dgm:cxn modelId="{921ABEB8-F898-4396-BB31-A078761338B7}" type="presOf" srcId="{7BFB587D-6C54-4804-9BA4-B5D3530C4E04}" destId="{00DCED4B-DD25-4295-AF04-0F2C0F5F6BB0}" srcOrd="0" destOrd="0" presId="urn:microsoft.com/office/officeart/2005/8/layout/matrix2"/>
    <dgm:cxn modelId="{226726E4-3BD3-4C55-88E3-40D6BCE694DB}" srcId="{D500FFC8-BF11-48DC-9801-5787D466D101}" destId="{0605BBED-840F-460A-B10F-1428E7BA2967}" srcOrd="1" destOrd="0" parTransId="{CF9588AE-120B-42DC-9082-1849DC17EB7E}" sibTransId="{EEEA84EE-EE01-44ED-93BA-1EC0937B528C}"/>
    <dgm:cxn modelId="{40DC9BC4-70FD-4B96-8779-DD7354A9E998}" srcId="{D500FFC8-BF11-48DC-9801-5787D466D101}" destId="{AC7A6113-87DE-4F56-8298-8E0A1CA836F8}" srcOrd="3" destOrd="0" parTransId="{57FB54C3-0B7A-497A-806A-023C7219C34D}" sibTransId="{47C07A1F-9DD8-4488-A7D9-CF86CBE5B1CC}"/>
    <dgm:cxn modelId="{092B9E26-E124-455F-B63A-8FF74C52AFE6}" type="presParOf" srcId="{FECDC853-4FEC-4250-A896-7307CC4B1F08}" destId="{C6ECB1EB-AB74-42C7-BEE4-E05FBFA5A850}" srcOrd="0" destOrd="0" presId="urn:microsoft.com/office/officeart/2005/8/layout/matrix2"/>
    <dgm:cxn modelId="{6C16C7C7-3A1C-40E8-94F5-6567297D2C8A}" type="presParOf" srcId="{FECDC853-4FEC-4250-A896-7307CC4B1F08}" destId="{7A183329-3285-44E5-A254-79F173862FAD}" srcOrd="1" destOrd="0" presId="urn:microsoft.com/office/officeart/2005/8/layout/matrix2"/>
    <dgm:cxn modelId="{AE6B48F6-C83C-46B3-8DDD-1C68A438C382}" type="presParOf" srcId="{FECDC853-4FEC-4250-A896-7307CC4B1F08}" destId="{CC5152D4-A365-41D0-8F25-5472BADCECEA}" srcOrd="2" destOrd="0" presId="urn:microsoft.com/office/officeart/2005/8/layout/matrix2"/>
    <dgm:cxn modelId="{8FF3EEA6-F89F-4EA6-9A3B-8A994D3DC6D5}" type="presParOf" srcId="{FECDC853-4FEC-4250-A896-7307CC4B1F08}" destId="{00DCED4B-DD25-4295-AF04-0F2C0F5F6BB0}" srcOrd="3" destOrd="0" presId="urn:microsoft.com/office/officeart/2005/8/layout/matrix2"/>
    <dgm:cxn modelId="{CB252627-AFCE-4A7B-A285-8B0996A75E9B}" type="presParOf" srcId="{FECDC853-4FEC-4250-A896-7307CC4B1F08}" destId="{11FE6B14-9DD9-48D7-8679-F06A4FE1D2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879B33-61F8-41CA-B7A9-294012C8AB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C09E89-D278-4314-A88A-268AEEBB7401}">
      <dgm:prSet phldrT="[Tekst]" custT="1"/>
      <dgm:spPr/>
      <dgm:t>
        <a:bodyPr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Kluczowe dla zachowania spójności</a:t>
          </a:r>
        </a:p>
      </dgm:t>
    </dgm:pt>
    <dgm:pt modelId="{73CB6E16-0D34-4EAF-8FCE-67D9BFA50E24}" type="parTrans" cxnId="{487E583B-FEF8-4EF4-917C-BD6BB893F21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490099C-4111-4507-9760-B79B81E1B46B}" type="sibTrans" cxnId="{487E583B-FEF8-4EF4-917C-BD6BB893F21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456E99-0462-441C-A000-82E035B21070}">
      <dgm:prSet phldrT="[Tekst]" custT="1"/>
      <dgm:spPr/>
      <dgm:t>
        <a:bodyPr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Wypracowana demarkacja </a:t>
          </a: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(tematyczna, terytorialna, odbiorców wsparcia) między działaniami finansowanymi z FST i EFRR / EFS+ (w tym działania „bliźniacze” – </a:t>
          </a:r>
          <a:r>
            <a:rPr lang="pl-PL" sz="1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kształcenie osób dorosłych).</a:t>
          </a:r>
        </a:p>
      </dgm:t>
    </dgm:pt>
    <dgm:pt modelId="{765C19EC-6686-45CC-B28E-31812A8D8951}" type="parTrans" cxnId="{E5606E9D-C1CA-4085-9580-33E1B3B8AC7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FA2F9F-C618-4980-95AB-FEC7778EBA49}" type="sibTrans" cxnId="{E5606E9D-C1CA-4085-9580-33E1B3B8AC7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8D5CC3-1437-4DB4-A976-2C353E92F19D}">
      <dgm:prSet phldrT="[Tekst]" custT="1"/>
      <dgm:spPr/>
      <dgm:t>
        <a:bodyPr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Zintegrowanie wdrażania </a:t>
          </a: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wsparcia z 3 funduszy w ramach jednej Instytucji Zarządzającej.</a:t>
          </a:r>
        </a:p>
      </dgm:t>
    </dgm:pt>
    <dgm:pt modelId="{78FCEE4B-A8F7-458C-AB64-5DF50E7CB743}" type="parTrans" cxnId="{2BA82EF3-7672-4BAA-9438-45E4FC7BCD0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39DCAB-90DE-4C2E-86F1-138F9EECD822}" type="sibTrans" cxnId="{2BA82EF3-7672-4BAA-9438-45E4FC7BCD0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A1D72B8-6BE8-457E-835A-5F13F6836BC5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wsparcia z FST i EFRR / EFS+ w niektórych obszarach:</a:t>
          </a:r>
        </a:p>
      </dgm:t>
    </dgm:pt>
    <dgm:pt modelId="{147FF347-2D89-4B98-8B20-710097F10448}" type="parTrans" cxnId="{E49E44F9-9D2E-48BD-92C6-0BAEF16BAF05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8935308-7BA8-4CB3-A06A-26EEBB0F9F08}" type="sibTrans" cxnId="{E49E44F9-9D2E-48BD-92C6-0BAEF16BAF05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AA3C9E-E48F-49F8-B881-A1F7EF885AB9}">
      <dgm:prSet phldrT="[Teks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prac B+R przedsiębiorstw (Dz. 10.2 i 1.2).</a:t>
          </a:r>
        </a:p>
      </dgm:t>
    </dgm:pt>
    <dgm:pt modelId="{55F50556-1193-4DD4-A0BF-6E0B18E119A9}" type="parTrans" cxnId="{E07AEF82-855E-4B6E-9E09-20DE53265C5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219DA9-A75C-45DC-B907-C6B791C05546}" type="sibTrans" cxnId="{E07AEF82-855E-4B6E-9E09-20DE53265C5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38CA81-7CB6-4B5C-A0AB-B975990A3302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inwestycji MŚP (dotacje w 10.3 vs. IF w 1.9).</a:t>
          </a:r>
        </a:p>
      </dgm:t>
    </dgm:pt>
    <dgm:pt modelId="{75C50CD6-BE16-45C1-9098-0CBB2F9F44F3}" type="parTrans" cxnId="{AE45CDA3-D272-43AE-9F77-9CD583023A6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131AF23-3959-4BA3-A4F9-00EACFC0B8CF}" type="sibTrans" cxnId="{AE45CDA3-D272-43AE-9F77-9CD583023A6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348ABF-3047-4690-8307-BFDC0E90EDEA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zdegradowanych (Dz. 10.7 opóźnia wdrażanie Dz. 2.16).</a:t>
          </a:r>
        </a:p>
      </dgm:t>
    </dgm:pt>
    <dgm:pt modelId="{9E6B960D-F441-4C9F-BA70-638C98A7A0F1}" type="parTrans" cxnId="{3B2E9114-C0CC-4BEB-9526-A615BBCC58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951F83-B673-4691-B832-F9C4AB239F2E}" type="sibTrans" cxnId="{3B2E9114-C0CC-4BEB-9526-A615BBCC58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0AF183-0CF8-4B4E-99E4-B21AD512B277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kształcenia zawodowego w branżach RIS / PRT w Dz. 10.23 i 6.3.</a:t>
          </a:r>
        </a:p>
      </dgm:t>
    </dgm:pt>
    <dgm:pt modelId="{BD3E0AEC-D0A8-48FB-9BBE-656522BC0CEB}" type="parTrans" cxnId="{E12C33D7-657D-452D-855F-4D99DE9C0C4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98D8E79-A698-462A-80B9-3F1CE8C286F0}" type="sibTrans" cxnId="{E12C33D7-657D-452D-855F-4D99DE9C0C4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F08B7B-3ED6-48D5-8DDE-69396451D6E6}" type="pres">
      <dgm:prSet presAssocID="{22879B33-61F8-41CA-B7A9-294012C8AB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5694C1-9A62-454B-9228-198E8C92A062}" type="pres">
      <dgm:prSet presAssocID="{31C09E89-D278-4314-A88A-268AEEBB7401}" presName="parentLin" presStyleCnt="0"/>
      <dgm:spPr/>
    </dgm:pt>
    <dgm:pt modelId="{8E10C587-4399-463B-9FEF-A1D602ED83D3}" type="pres">
      <dgm:prSet presAssocID="{31C09E89-D278-4314-A88A-268AEEBB7401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7BB935BA-CC0E-4354-8228-BDA1E034B709}" type="pres">
      <dgm:prSet presAssocID="{31C09E89-D278-4314-A88A-268AEEBB7401}" presName="parentText" presStyleLbl="node1" presStyleIdx="0" presStyleCnt="2" custScaleX="11199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8A747C93-6C30-4FD8-8870-4744D4F2CDC8}" type="pres">
      <dgm:prSet presAssocID="{31C09E89-D278-4314-A88A-268AEEBB7401}" presName="negativeSpace" presStyleCnt="0"/>
      <dgm:spPr/>
    </dgm:pt>
    <dgm:pt modelId="{62E5FDA4-72F7-4C42-A1C2-513FAD8DC2FB}" type="pres">
      <dgm:prSet presAssocID="{31C09E89-D278-4314-A88A-268AEEBB740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3E9FC6-9781-4FAD-B3F7-4FCE58581BF7}" type="pres">
      <dgm:prSet presAssocID="{8490099C-4111-4507-9760-B79B81E1B46B}" presName="spaceBetweenRectangles" presStyleCnt="0"/>
      <dgm:spPr/>
    </dgm:pt>
    <dgm:pt modelId="{43F9FAB7-A8F9-4258-8209-F0D508822D8A}" type="pres">
      <dgm:prSet presAssocID="{AA1D72B8-6BE8-457E-835A-5F13F6836BC5}" presName="parentLin" presStyleCnt="0"/>
      <dgm:spPr/>
    </dgm:pt>
    <dgm:pt modelId="{9254E8A2-1937-4BC3-8534-333770592CCF}" type="pres">
      <dgm:prSet presAssocID="{AA1D72B8-6BE8-457E-835A-5F13F6836BC5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97F79255-4861-4DA7-A984-8F78C0DDA151}" type="pres">
      <dgm:prSet presAssocID="{AA1D72B8-6BE8-457E-835A-5F13F6836BC5}" presName="parentText" presStyleLbl="node1" presStyleIdx="1" presStyleCnt="2" custScaleX="111994" custScaleY="14722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72BE65BB-A8E2-4909-ACEE-129D84186ED5}" type="pres">
      <dgm:prSet presAssocID="{AA1D72B8-6BE8-457E-835A-5F13F6836BC5}" presName="negativeSpace" presStyleCnt="0"/>
      <dgm:spPr/>
    </dgm:pt>
    <dgm:pt modelId="{D27AC9B7-1A04-423F-ABEC-B5D8F439292F}" type="pres">
      <dgm:prSet presAssocID="{AA1D72B8-6BE8-457E-835A-5F13F6836BC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2E9114-C0CC-4BEB-9526-A615BBCC58F1}" srcId="{AA1D72B8-6BE8-457E-835A-5F13F6836BC5}" destId="{57348ABF-3047-4690-8307-BFDC0E90EDEA}" srcOrd="2" destOrd="0" parTransId="{9E6B960D-F441-4C9F-BA70-638C98A7A0F1}" sibTransId="{19951F83-B673-4691-B832-F9C4AB239F2E}"/>
    <dgm:cxn modelId="{49C9501E-580A-4010-BD80-FC1A04E77C05}" type="presOf" srcId="{31C09E89-D278-4314-A88A-268AEEBB7401}" destId="{7BB935BA-CC0E-4354-8228-BDA1E034B709}" srcOrd="1" destOrd="0" presId="urn:microsoft.com/office/officeart/2005/8/layout/list1"/>
    <dgm:cxn modelId="{6AB7BDF1-E623-4BEB-8655-80F5F7AE39BD}" type="presOf" srcId="{1B0AF183-0CF8-4B4E-99E4-B21AD512B277}" destId="{D27AC9B7-1A04-423F-ABEC-B5D8F439292F}" srcOrd="0" destOrd="3" presId="urn:microsoft.com/office/officeart/2005/8/layout/list1"/>
    <dgm:cxn modelId="{2BA82EF3-7672-4BAA-9438-45E4FC7BCD0A}" srcId="{31C09E89-D278-4314-A88A-268AEEBB7401}" destId="{098D5CC3-1437-4DB4-A976-2C353E92F19D}" srcOrd="1" destOrd="0" parTransId="{78FCEE4B-A8F7-458C-AB64-5DF50E7CB743}" sibTransId="{8239DCAB-90DE-4C2E-86F1-138F9EECD822}"/>
    <dgm:cxn modelId="{CE4678C8-D9D7-49A7-9B30-5D366CBB58BE}" type="presOf" srcId="{22879B33-61F8-41CA-B7A9-294012C8AB71}" destId="{A2F08B7B-3ED6-48D5-8DDE-69396451D6E6}" srcOrd="0" destOrd="0" presId="urn:microsoft.com/office/officeart/2005/8/layout/list1"/>
    <dgm:cxn modelId="{834618B6-0B03-4447-8812-E799C18A28C6}" type="presOf" srcId="{1B456E99-0462-441C-A000-82E035B21070}" destId="{62E5FDA4-72F7-4C42-A1C2-513FAD8DC2FB}" srcOrd="0" destOrd="0" presId="urn:microsoft.com/office/officeart/2005/8/layout/list1"/>
    <dgm:cxn modelId="{ADA0D060-8D6F-49A4-8419-B7CD8CCE8A00}" type="presOf" srcId="{098D5CC3-1437-4DB4-A976-2C353E92F19D}" destId="{62E5FDA4-72F7-4C42-A1C2-513FAD8DC2FB}" srcOrd="0" destOrd="1" presId="urn:microsoft.com/office/officeart/2005/8/layout/list1"/>
    <dgm:cxn modelId="{AE45CDA3-D272-43AE-9F77-9CD583023A6B}" srcId="{AA1D72B8-6BE8-457E-835A-5F13F6836BC5}" destId="{EA38CA81-7CB6-4B5C-A0AB-B975990A3302}" srcOrd="1" destOrd="0" parTransId="{75C50CD6-BE16-45C1-9098-0CBB2F9F44F3}" sibTransId="{A131AF23-3959-4BA3-A4F9-00EACFC0B8CF}"/>
    <dgm:cxn modelId="{0ECF17F9-DAA9-4ADB-8D83-342C334EE428}" type="presOf" srcId="{AA1D72B8-6BE8-457E-835A-5F13F6836BC5}" destId="{97F79255-4861-4DA7-A984-8F78C0DDA151}" srcOrd="1" destOrd="0" presId="urn:microsoft.com/office/officeart/2005/8/layout/list1"/>
    <dgm:cxn modelId="{EE95F892-686E-4B38-88A3-7C50A4350E23}" type="presOf" srcId="{EA38CA81-7CB6-4B5C-A0AB-B975990A3302}" destId="{D27AC9B7-1A04-423F-ABEC-B5D8F439292F}" srcOrd="0" destOrd="1" presId="urn:microsoft.com/office/officeart/2005/8/layout/list1"/>
    <dgm:cxn modelId="{E07AEF82-855E-4B6E-9E09-20DE53265C59}" srcId="{AA1D72B8-6BE8-457E-835A-5F13F6836BC5}" destId="{83AA3C9E-E48F-49F8-B881-A1F7EF885AB9}" srcOrd="0" destOrd="0" parTransId="{55F50556-1193-4DD4-A0BF-6E0B18E119A9}" sibTransId="{97219DA9-A75C-45DC-B907-C6B791C05546}"/>
    <dgm:cxn modelId="{487E583B-FEF8-4EF4-917C-BD6BB893F21A}" srcId="{22879B33-61F8-41CA-B7A9-294012C8AB71}" destId="{31C09E89-D278-4314-A88A-268AEEBB7401}" srcOrd="0" destOrd="0" parTransId="{73CB6E16-0D34-4EAF-8FCE-67D9BFA50E24}" sibTransId="{8490099C-4111-4507-9760-B79B81E1B46B}"/>
    <dgm:cxn modelId="{2E431BDF-E06B-4F6E-B9F5-7BB73DDD736E}" type="presOf" srcId="{31C09E89-D278-4314-A88A-268AEEBB7401}" destId="{8E10C587-4399-463B-9FEF-A1D602ED83D3}" srcOrd="0" destOrd="0" presId="urn:microsoft.com/office/officeart/2005/8/layout/list1"/>
    <dgm:cxn modelId="{68681EFB-12A7-43B5-B732-7E4DDC875E51}" type="presOf" srcId="{83AA3C9E-E48F-49F8-B881-A1F7EF885AB9}" destId="{D27AC9B7-1A04-423F-ABEC-B5D8F439292F}" srcOrd="0" destOrd="0" presId="urn:microsoft.com/office/officeart/2005/8/layout/list1"/>
    <dgm:cxn modelId="{8C186CF2-F2E6-45B2-96C3-9FBAB0D5F86D}" type="presOf" srcId="{57348ABF-3047-4690-8307-BFDC0E90EDEA}" destId="{D27AC9B7-1A04-423F-ABEC-B5D8F439292F}" srcOrd="0" destOrd="2" presId="urn:microsoft.com/office/officeart/2005/8/layout/list1"/>
    <dgm:cxn modelId="{E5606E9D-C1CA-4085-9580-33E1B3B8AC7A}" srcId="{31C09E89-D278-4314-A88A-268AEEBB7401}" destId="{1B456E99-0462-441C-A000-82E035B21070}" srcOrd="0" destOrd="0" parTransId="{765C19EC-6686-45CC-B28E-31812A8D8951}" sibTransId="{65FA2F9F-C618-4980-95AB-FEC7778EBA49}"/>
    <dgm:cxn modelId="{E12C33D7-657D-452D-855F-4D99DE9C0C4F}" srcId="{AA1D72B8-6BE8-457E-835A-5F13F6836BC5}" destId="{1B0AF183-0CF8-4B4E-99E4-B21AD512B277}" srcOrd="3" destOrd="0" parTransId="{BD3E0AEC-D0A8-48FB-9BBE-656522BC0CEB}" sibTransId="{D98D8E79-A698-462A-80B9-3F1CE8C286F0}"/>
    <dgm:cxn modelId="{A429E93D-C715-43F9-A98A-EA91A6DE64EA}" type="presOf" srcId="{AA1D72B8-6BE8-457E-835A-5F13F6836BC5}" destId="{9254E8A2-1937-4BC3-8534-333770592CCF}" srcOrd="0" destOrd="0" presId="urn:microsoft.com/office/officeart/2005/8/layout/list1"/>
    <dgm:cxn modelId="{E49E44F9-9D2E-48BD-92C6-0BAEF16BAF05}" srcId="{22879B33-61F8-41CA-B7A9-294012C8AB71}" destId="{AA1D72B8-6BE8-457E-835A-5F13F6836BC5}" srcOrd="1" destOrd="0" parTransId="{147FF347-2D89-4B98-8B20-710097F10448}" sibTransId="{38935308-7BA8-4CB3-A06A-26EEBB0F9F08}"/>
    <dgm:cxn modelId="{24918199-8F8E-4CB8-A168-B66EDA44F660}" type="presParOf" srcId="{A2F08B7B-3ED6-48D5-8DDE-69396451D6E6}" destId="{A75694C1-9A62-454B-9228-198E8C92A062}" srcOrd="0" destOrd="0" presId="urn:microsoft.com/office/officeart/2005/8/layout/list1"/>
    <dgm:cxn modelId="{B80E560E-3F2F-4EB8-A799-3995F2B1AE2E}" type="presParOf" srcId="{A75694C1-9A62-454B-9228-198E8C92A062}" destId="{8E10C587-4399-463B-9FEF-A1D602ED83D3}" srcOrd="0" destOrd="0" presId="urn:microsoft.com/office/officeart/2005/8/layout/list1"/>
    <dgm:cxn modelId="{078FB4FA-E89E-43EA-9481-AAE3F67BEE1F}" type="presParOf" srcId="{A75694C1-9A62-454B-9228-198E8C92A062}" destId="{7BB935BA-CC0E-4354-8228-BDA1E034B709}" srcOrd="1" destOrd="0" presId="urn:microsoft.com/office/officeart/2005/8/layout/list1"/>
    <dgm:cxn modelId="{4765BD2B-1C94-489C-B3F6-2C0C50B7A0EC}" type="presParOf" srcId="{A2F08B7B-3ED6-48D5-8DDE-69396451D6E6}" destId="{8A747C93-6C30-4FD8-8870-4744D4F2CDC8}" srcOrd="1" destOrd="0" presId="urn:microsoft.com/office/officeart/2005/8/layout/list1"/>
    <dgm:cxn modelId="{62A62A84-D8FE-48F9-B029-9AEA00CB313D}" type="presParOf" srcId="{A2F08B7B-3ED6-48D5-8DDE-69396451D6E6}" destId="{62E5FDA4-72F7-4C42-A1C2-513FAD8DC2FB}" srcOrd="2" destOrd="0" presId="urn:microsoft.com/office/officeart/2005/8/layout/list1"/>
    <dgm:cxn modelId="{252B9092-BFB7-4B87-B5EC-4235E9178639}" type="presParOf" srcId="{A2F08B7B-3ED6-48D5-8DDE-69396451D6E6}" destId="{A13E9FC6-9781-4FAD-B3F7-4FCE58581BF7}" srcOrd="3" destOrd="0" presId="urn:microsoft.com/office/officeart/2005/8/layout/list1"/>
    <dgm:cxn modelId="{6FCBFEB0-C7E1-4EB1-B268-A306A62ABC14}" type="presParOf" srcId="{A2F08B7B-3ED6-48D5-8DDE-69396451D6E6}" destId="{43F9FAB7-A8F9-4258-8209-F0D508822D8A}" srcOrd="4" destOrd="0" presId="urn:microsoft.com/office/officeart/2005/8/layout/list1"/>
    <dgm:cxn modelId="{C9442D74-5F13-490A-B3C7-EFC76C678B4F}" type="presParOf" srcId="{43F9FAB7-A8F9-4258-8209-F0D508822D8A}" destId="{9254E8A2-1937-4BC3-8534-333770592CCF}" srcOrd="0" destOrd="0" presId="urn:microsoft.com/office/officeart/2005/8/layout/list1"/>
    <dgm:cxn modelId="{98FFC71E-D554-42F3-8DF3-C9928A021AF2}" type="presParOf" srcId="{43F9FAB7-A8F9-4258-8209-F0D508822D8A}" destId="{97F79255-4861-4DA7-A984-8F78C0DDA151}" srcOrd="1" destOrd="0" presId="urn:microsoft.com/office/officeart/2005/8/layout/list1"/>
    <dgm:cxn modelId="{EF6D122F-F888-419A-B32D-30554AAAC1FD}" type="presParOf" srcId="{A2F08B7B-3ED6-48D5-8DDE-69396451D6E6}" destId="{72BE65BB-A8E2-4909-ACEE-129D84186ED5}" srcOrd="5" destOrd="0" presId="urn:microsoft.com/office/officeart/2005/8/layout/list1"/>
    <dgm:cxn modelId="{6C457411-54C0-481C-B0E8-3A1175CDA55F}" type="presParOf" srcId="{A2F08B7B-3ED6-48D5-8DDE-69396451D6E6}" destId="{D27AC9B7-1A04-423F-ABEC-B5D8F43929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AA9552-BE20-436E-ADB6-E40BC87778E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93A8005-4FA6-47FB-88C0-6B489CE189C9}">
      <dgm:prSet custT="1"/>
      <dgm:spPr>
        <a:solidFill>
          <a:srgbClr val="003399"/>
        </a:solidFill>
      </dgm:spPr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Dotychczasowe sposoby </a:t>
          </a:r>
          <a:r>
            <a:rPr lang="pl-PL" sz="120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wspierania OSI mogły mieć charakter rozstrzygający pomiędzy podobnymi projektami, ale nie były na tyle silne, by skoncentrować wsparcia na wybranych gminach. </a:t>
          </a:r>
          <a:endParaRPr lang="pl-PL" sz="1200" u="none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E25724-FB7A-40F8-86B8-D4E82F36CA8F}" type="parTrans" cxnId="{13026A83-9AC3-406E-88C7-9B7298028081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305DE6F-7B89-4ACF-B51F-6B3D8F107B7C}" type="sibTrans" cxnId="{13026A83-9AC3-406E-88C7-9B7298028081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DD499E-29A8-474F-A9A0-14982E223586}">
      <dgm:prSet custT="1"/>
      <dgm:spPr>
        <a:solidFill>
          <a:srgbClr val="003399"/>
        </a:solidFill>
      </dgm:spPr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OSI premiowano dodatkowymi punktami w wielu naborach, pozostawiając pewną elastyczność wdrożeniową. </a:t>
          </a:r>
          <a:r>
            <a: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</dgm:t>
    </dgm:pt>
    <dgm:pt modelId="{ECAED2AE-B632-417C-8289-59560E782A8A}" type="parTrans" cxnId="{018815A3-7940-4D86-8CDD-BE0DBB9D77C9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91734A9-863F-485B-A312-227D1967AC4A}" type="sibTrans" cxnId="{018815A3-7940-4D86-8CDD-BE0DBB9D77C9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7A8E95-AA13-4518-B74B-9C77FDC2B993}">
      <dgm:prSet custT="1"/>
      <dgm:spPr>
        <a:solidFill>
          <a:srgbClr val="003399"/>
        </a:solidFill>
      </dgm:spPr>
      <dgm:t>
        <a:bodyPr/>
        <a:lstStyle/>
        <a:p>
          <a:r>
            <a: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 rozważenia zwiększenie siły premiowania dla działań, w których jeszcze nie przyjęto kryteriów.</a:t>
          </a:r>
        </a:p>
      </dgm:t>
    </dgm:pt>
    <dgm:pt modelId="{C8B37C7D-E7B0-4342-88A7-006714F08813}" type="parTrans" cxnId="{6762D1D2-41B0-4CF1-9FD2-A07D981C4EA0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D58172-FE80-4A25-B65D-CA0EFF1E994E}" type="sibTrans" cxnId="{6762D1D2-41B0-4CF1-9FD2-A07D981C4EA0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E39D81F-0546-4C42-B588-D8984544F013}">
      <dgm:prSet custT="1"/>
      <dgm:spPr>
        <a:solidFill>
          <a:srgbClr val="FFD618"/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Sugeruje się rezygnację z zapisów Programu wprowadzających obligatoryjne preferencje dla OSI w Priorytecie VII.</a:t>
          </a:r>
        </a:p>
      </dgm:t>
    </dgm:pt>
    <dgm:pt modelId="{64EF3315-EE94-4FCD-AA34-812E7D22BF4A}" type="parTrans" cxnId="{6D0DCA01-0BED-4ED2-A6B5-314C5CA2D0C4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6577F9-B94F-4445-BCC7-768025F4DF7E}" type="sibTrans" cxnId="{6D0DCA01-0BED-4ED2-A6B5-314C5CA2D0C4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37083D-72EA-49AC-9D3B-C8BAA7229C0B}">
      <dgm:prSet custT="1"/>
      <dgm:spPr>
        <a:solidFill>
          <a:srgbClr val="FFD618"/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Rzadko w naborach póki co wydzielono alokację dla gmin w OSI, kolejne są w planach. </a:t>
          </a:r>
        </a:p>
      </dgm:t>
    </dgm:pt>
    <dgm:pt modelId="{3C5F6E71-6968-471B-8AAA-10A23171F7AE}" type="sibTrans" cxnId="{5CBD1C1E-F9E3-4D4F-9870-11DC3C259803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A8E58E-5BB5-45C5-BFFA-55C80BC326C8}" type="parTrans" cxnId="{5CBD1C1E-F9E3-4D4F-9870-11DC3C259803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AF0163-F490-49EC-B5CD-EF9813B7A100}" type="pres">
      <dgm:prSet presAssocID="{B5AA9552-BE20-436E-ADB6-E40BC87778E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4050BAC-3D00-42F5-B77F-1F90C8153227}" type="pres">
      <dgm:prSet presAssocID="{1237083D-72EA-49AC-9D3B-C8BAA7229C0B}" presName="composite" presStyleCnt="0"/>
      <dgm:spPr/>
    </dgm:pt>
    <dgm:pt modelId="{EA33D7B3-D531-4310-A55A-BF0223BEE65A}" type="pres">
      <dgm:prSet presAssocID="{1237083D-72EA-49AC-9D3B-C8BAA7229C0B}" presName="imgShp" presStyleLbl="fgImgPlace1" presStyleIdx="0" presStyleCnt="5" custLinFactNeighborX="-60065" custLinFactNeighborY="434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ernik"/>
        </a:ext>
      </dgm:extLst>
    </dgm:pt>
    <dgm:pt modelId="{81083C5D-116C-43A8-9A71-F37CA8B897C6}" type="pres">
      <dgm:prSet presAssocID="{1237083D-72EA-49AC-9D3B-C8BAA7229C0B}" presName="txShp" presStyleLbl="node1" presStyleIdx="0" presStyleCnt="5" custScaleX="114879" custLinFactNeighborX="14941" custLinFactNeighborY="-176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230ED4-E0F2-41CC-AE04-1564598C944E}" type="pres">
      <dgm:prSet presAssocID="{3C5F6E71-6968-471B-8AAA-10A23171F7AE}" presName="spacing" presStyleCnt="0"/>
      <dgm:spPr/>
    </dgm:pt>
    <dgm:pt modelId="{3118F318-7E1E-4BB1-835E-C4DB5EBA13A7}" type="pres">
      <dgm:prSet presAssocID="{57DD499E-29A8-474F-A9A0-14982E223586}" presName="composite" presStyleCnt="0"/>
      <dgm:spPr/>
    </dgm:pt>
    <dgm:pt modelId="{9B65691B-43A8-4965-9BDC-DAD3B33E36F6}" type="pres">
      <dgm:prSet presAssocID="{57DD499E-29A8-474F-A9A0-14982E223586}" presName="imgShp" presStyleLbl="fgImgPlace1" presStyleIdx="1" presStyleCnt="5" custLinFactNeighborX="-60065" custLinFactNeighborY="518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gnał"/>
        </a:ext>
      </dgm:extLst>
    </dgm:pt>
    <dgm:pt modelId="{0FA3D9D1-CC29-45E2-A257-EB9687501F0D}" type="pres">
      <dgm:prSet presAssocID="{57DD499E-29A8-474F-A9A0-14982E223586}" presName="txShp" presStyleLbl="node1" presStyleIdx="1" presStyleCnt="5" custScaleX="114879" custLinFactNeighborX="14941" custLinFactNeighborY="-176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A3512F-A947-4663-AE8A-90B9BBDCA868}" type="pres">
      <dgm:prSet presAssocID="{F91734A9-863F-485B-A312-227D1967AC4A}" presName="spacing" presStyleCnt="0"/>
      <dgm:spPr/>
    </dgm:pt>
    <dgm:pt modelId="{8FEEE683-A6C3-4C48-B189-B6CC4FC804F0}" type="pres">
      <dgm:prSet presAssocID="{E93A8005-4FA6-47FB-88C0-6B489CE189C9}" presName="composite" presStyleCnt="0"/>
      <dgm:spPr/>
    </dgm:pt>
    <dgm:pt modelId="{6DB2360E-BCA2-46CD-BFDD-BF66899B192B}" type="pres">
      <dgm:prSet presAssocID="{E93A8005-4FA6-47FB-88C0-6B489CE189C9}" presName="imgShp" presStyleLbl="fgImgPlace1" presStyleIdx="2" presStyleCnt="5" custLinFactNeighborX="-60065" custLinFactNeighborY="434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iesiony kciuk"/>
        </a:ext>
      </dgm:extLst>
    </dgm:pt>
    <dgm:pt modelId="{A36EDE48-6EBD-4A72-B2EB-27C30ECE24E7}" type="pres">
      <dgm:prSet presAssocID="{E93A8005-4FA6-47FB-88C0-6B489CE189C9}" presName="txShp" presStyleLbl="node1" presStyleIdx="2" presStyleCnt="5" custScaleX="114879" custLinFactNeighborX="14941" custLinFactNeighborY="-176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948874-000A-47BA-BB68-3C557EDA689F}" type="pres">
      <dgm:prSet presAssocID="{6305DE6F-7B89-4ACF-B51F-6B3D8F107B7C}" presName="spacing" presStyleCnt="0"/>
      <dgm:spPr/>
    </dgm:pt>
    <dgm:pt modelId="{A50BB682-1CDC-4405-91CD-9837DE916C11}" type="pres">
      <dgm:prSet presAssocID="{1E39D81F-0546-4C42-B588-D8984544F013}" presName="composite" presStyleCnt="0"/>
      <dgm:spPr/>
    </dgm:pt>
    <dgm:pt modelId="{5E46F652-2DF5-4967-BEBB-A2A4DF9FFCDC}" type="pres">
      <dgm:prSet presAssocID="{1E39D81F-0546-4C42-B588-D8984544F013}" presName="imgShp" presStyleLbl="fgImgPlace1" presStyleIdx="3" presStyleCnt="5" custLinFactNeighborX="-60065" custLinFactNeighborY="392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mykać"/>
        </a:ext>
      </dgm:extLst>
    </dgm:pt>
    <dgm:pt modelId="{6FEBD262-11AC-49F7-A9CA-53E14F9E594C}" type="pres">
      <dgm:prSet presAssocID="{1E39D81F-0546-4C42-B588-D8984544F013}" presName="txShp" presStyleLbl="node1" presStyleIdx="3" presStyleCnt="5" custScaleX="114879" custLinFactNeighborX="14941" custLinFactNeighborY="-176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973341-C603-4F54-8D05-76FC0EAF330A}" type="pres">
      <dgm:prSet presAssocID="{6A6577F9-B94F-4445-BCC7-768025F4DF7E}" presName="spacing" presStyleCnt="0"/>
      <dgm:spPr/>
    </dgm:pt>
    <dgm:pt modelId="{922319BA-E55A-48B6-8958-C8C26910A451}" type="pres">
      <dgm:prSet presAssocID="{A07A8E95-AA13-4518-B74B-9C77FDC2B993}" presName="composite" presStyleCnt="0"/>
      <dgm:spPr/>
    </dgm:pt>
    <dgm:pt modelId="{B1E7FADA-51CF-4030-8FD0-2F261AA4B9FA}" type="pres">
      <dgm:prSet presAssocID="{A07A8E95-AA13-4518-B74B-9C77FDC2B993}" presName="imgShp" presStyleLbl="fgImgPlace1" presStyleIdx="4" presStyleCnt="5" custLinFactNeighborX="-60065" custLinFactNeighborY="523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k zapytania"/>
        </a:ext>
      </dgm:extLst>
    </dgm:pt>
    <dgm:pt modelId="{1543F11A-2D7C-48BC-A29F-9AA928991907}" type="pres">
      <dgm:prSet presAssocID="{A07A8E95-AA13-4518-B74B-9C77FDC2B993}" presName="txShp" presStyleLbl="node1" presStyleIdx="4" presStyleCnt="5" custScaleX="114879" custLinFactNeighborX="14941" custLinFactNeighborY="-176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2DFB9CA-514B-4B2E-9F4D-06656C129AEF}" type="presOf" srcId="{1E39D81F-0546-4C42-B588-D8984544F013}" destId="{6FEBD262-11AC-49F7-A9CA-53E14F9E594C}" srcOrd="0" destOrd="0" presId="urn:microsoft.com/office/officeart/2005/8/layout/vList3"/>
    <dgm:cxn modelId="{E0318107-6620-430F-9B4B-B60E5ECB5B78}" type="presOf" srcId="{1237083D-72EA-49AC-9D3B-C8BAA7229C0B}" destId="{81083C5D-116C-43A8-9A71-F37CA8B897C6}" srcOrd="0" destOrd="0" presId="urn:microsoft.com/office/officeart/2005/8/layout/vList3"/>
    <dgm:cxn modelId="{CF62E905-52F4-4283-90F7-3222EFD0F59A}" type="presOf" srcId="{B5AA9552-BE20-436E-ADB6-E40BC87778E3}" destId="{3EAF0163-F490-49EC-B5CD-EF9813B7A100}" srcOrd="0" destOrd="0" presId="urn:microsoft.com/office/officeart/2005/8/layout/vList3"/>
    <dgm:cxn modelId="{C0C7A84D-82C6-4D3A-BE1C-4712C8637CE9}" type="presOf" srcId="{E93A8005-4FA6-47FB-88C0-6B489CE189C9}" destId="{A36EDE48-6EBD-4A72-B2EB-27C30ECE24E7}" srcOrd="0" destOrd="0" presId="urn:microsoft.com/office/officeart/2005/8/layout/vList3"/>
    <dgm:cxn modelId="{13026A83-9AC3-406E-88C7-9B7298028081}" srcId="{B5AA9552-BE20-436E-ADB6-E40BC87778E3}" destId="{E93A8005-4FA6-47FB-88C0-6B489CE189C9}" srcOrd="2" destOrd="0" parTransId="{7DE25724-FB7A-40F8-86B8-D4E82F36CA8F}" sibTransId="{6305DE6F-7B89-4ACF-B51F-6B3D8F107B7C}"/>
    <dgm:cxn modelId="{5CBD1C1E-F9E3-4D4F-9870-11DC3C259803}" srcId="{B5AA9552-BE20-436E-ADB6-E40BC87778E3}" destId="{1237083D-72EA-49AC-9D3B-C8BAA7229C0B}" srcOrd="0" destOrd="0" parTransId="{27A8E58E-5BB5-45C5-BFFA-55C80BC326C8}" sibTransId="{3C5F6E71-6968-471B-8AAA-10A23171F7AE}"/>
    <dgm:cxn modelId="{6D0DCA01-0BED-4ED2-A6B5-314C5CA2D0C4}" srcId="{B5AA9552-BE20-436E-ADB6-E40BC87778E3}" destId="{1E39D81F-0546-4C42-B588-D8984544F013}" srcOrd="3" destOrd="0" parTransId="{64EF3315-EE94-4FCD-AA34-812E7D22BF4A}" sibTransId="{6A6577F9-B94F-4445-BCC7-768025F4DF7E}"/>
    <dgm:cxn modelId="{266A55F4-9BC1-4459-83C4-C12AD8144D03}" type="presOf" srcId="{57DD499E-29A8-474F-A9A0-14982E223586}" destId="{0FA3D9D1-CC29-45E2-A257-EB9687501F0D}" srcOrd="0" destOrd="0" presId="urn:microsoft.com/office/officeart/2005/8/layout/vList3"/>
    <dgm:cxn modelId="{6762D1D2-41B0-4CF1-9FD2-A07D981C4EA0}" srcId="{B5AA9552-BE20-436E-ADB6-E40BC87778E3}" destId="{A07A8E95-AA13-4518-B74B-9C77FDC2B993}" srcOrd="4" destOrd="0" parTransId="{C8B37C7D-E7B0-4342-88A7-006714F08813}" sibTransId="{8ED58172-FE80-4A25-B65D-CA0EFF1E994E}"/>
    <dgm:cxn modelId="{D4FA97A4-85B8-47AE-93AB-037A346E1845}" type="presOf" srcId="{A07A8E95-AA13-4518-B74B-9C77FDC2B993}" destId="{1543F11A-2D7C-48BC-A29F-9AA928991907}" srcOrd="0" destOrd="0" presId="urn:microsoft.com/office/officeart/2005/8/layout/vList3"/>
    <dgm:cxn modelId="{018815A3-7940-4D86-8CDD-BE0DBB9D77C9}" srcId="{B5AA9552-BE20-436E-ADB6-E40BC87778E3}" destId="{57DD499E-29A8-474F-A9A0-14982E223586}" srcOrd="1" destOrd="0" parTransId="{ECAED2AE-B632-417C-8289-59560E782A8A}" sibTransId="{F91734A9-863F-485B-A312-227D1967AC4A}"/>
    <dgm:cxn modelId="{808A98D7-F72A-4C01-A788-6CEF8CF4AEE9}" type="presParOf" srcId="{3EAF0163-F490-49EC-B5CD-EF9813B7A100}" destId="{04050BAC-3D00-42F5-B77F-1F90C8153227}" srcOrd="0" destOrd="0" presId="urn:microsoft.com/office/officeart/2005/8/layout/vList3"/>
    <dgm:cxn modelId="{68EB442F-2462-445C-9D45-5F4162C3128E}" type="presParOf" srcId="{04050BAC-3D00-42F5-B77F-1F90C8153227}" destId="{EA33D7B3-D531-4310-A55A-BF0223BEE65A}" srcOrd="0" destOrd="0" presId="urn:microsoft.com/office/officeart/2005/8/layout/vList3"/>
    <dgm:cxn modelId="{FF4D931E-8D9C-407F-8E0E-F239474D9C71}" type="presParOf" srcId="{04050BAC-3D00-42F5-B77F-1F90C8153227}" destId="{81083C5D-116C-43A8-9A71-F37CA8B897C6}" srcOrd="1" destOrd="0" presId="urn:microsoft.com/office/officeart/2005/8/layout/vList3"/>
    <dgm:cxn modelId="{3D622784-08E5-4640-AA02-B39B37358A3F}" type="presParOf" srcId="{3EAF0163-F490-49EC-B5CD-EF9813B7A100}" destId="{B4230ED4-E0F2-41CC-AE04-1564598C944E}" srcOrd="1" destOrd="0" presId="urn:microsoft.com/office/officeart/2005/8/layout/vList3"/>
    <dgm:cxn modelId="{AB44C702-858B-4940-9748-4C10C4905D9E}" type="presParOf" srcId="{3EAF0163-F490-49EC-B5CD-EF9813B7A100}" destId="{3118F318-7E1E-4BB1-835E-C4DB5EBA13A7}" srcOrd="2" destOrd="0" presId="urn:microsoft.com/office/officeart/2005/8/layout/vList3"/>
    <dgm:cxn modelId="{A03B13A7-BE24-4C44-8106-EA83F777C4F0}" type="presParOf" srcId="{3118F318-7E1E-4BB1-835E-C4DB5EBA13A7}" destId="{9B65691B-43A8-4965-9BDC-DAD3B33E36F6}" srcOrd="0" destOrd="0" presId="urn:microsoft.com/office/officeart/2005/8/layout/vList3"/>
    <dgm:cxn modelId="{6F0328F5-4D89-42B5-A136-C22A3027952B}" type="presParOf" srcId="{3118F318-7E1E-4BB1-835E-C4DB5EBA13A7}" destId="{0FA3D9D1-CC29-45E2-A257-EB9687501F0D}" srcOrd="1" destOrd="0" presId="urn:microsoft.com/office/officeart/2005/8/layout/vList3"/>
    <dgm:cxn modelId="{6EB0AFB3-0A9F-4813-99E8-D36AAD05AE17}" type="presParOf" srcId="{3EAF0163-F490-49EC-B5CD-EF9813B7A100}" destId="{51A3512F-A947-4663-AE8A-90B9BBDCA868}" srcOrd="3" destOrd="0" presId="urn:microsoft.com/office/officeart/2005/8/layout/vList3"/>
    <dgm:cxn modelId="{150D20B1-B65B-443F-8BA8-A6536333016E}" type="presParOf" srcId="{3EAF0163-F490-49EC-B5CD-EF9813B7A100}" destId="{8FEEE683-A6C3-4C48-B189-B6CC4FC804F0}" srcOrd="4" destOrd="0" presId="urn:microsoft.com/office/officeart/2005/8/layout/vList3"/>
    <dgm:cxn modelId="{2A54E948-5CBC-491B-8BFD-FE10267E2EBE}" type="presParOf" srcId="{8FEEE683-A6C3-4C48-B189-B6CC4FC804F0}" destId="{6DB2360E-BCA2-46CD-BFDD-BF66899B192B}" srcOrd="0" destOrd="0" presId="urn:microsoft.com/office/officeart/2005/8/layout/vList3"/>
    <dgm:cxn modelId="{E0EE696F-720C-4DF4-A4E2-632F2AE56374}" type="presParOf" srcId="{8FEEE683-A6C3-4C48-B189-B6CC4FC804F0}" destId="{A36EDE48-6EBD-4A72-B2EB-27C30ECE24E7}" srcOrd="1" destOrd="0" presId="urn:microsoft.com/office/officeart/2005/8/layout/vList3"/>
    <dgm:cxn modelId="{74B38E6F-E67C-4A8B-9DF7-CBE2FFF86540}" type="presParOf" srcId="{3EAF0163-F490-49EC-B5CD-EF9813B7A100}" destId="{3F948874-000A-47BA-BB68-3C557EDA689F}" srcOrd="5" destOrd="0" presId="urn:microsoft.com/office/officeart/2005/8/layout/vList3"/>
    <dgm:cxn modelId="{643C69BF-5F9B-46B0-8A28-17FA66544E8F}" type="presParOf" srcId="{3EAF0163-F490-49EC-B5CD-EF9813B7A100}" destId="{A50BB682-1CDC-4405-91CD-9837DE916C11}" srcOrd="6" destOrd="0" presId="urn:microsoft.com/office/officeart/2005/8/layout/vList3"/>
    <dgm:cxn modelId="{CF629ADD-F001-449F-A58D-FF31EA47D97C}" type="presParOf" srcId="{A50BB682-1CDC-4405-91CD-9837DE916C11}" destId="{5E46F652-2DF5-4967-BEBB-A2A4DF9FFCDC}" srcOrd="0" destOrd="0" presId="urn:microsoft.com/office/officeart/2005/8/layout/vList3"/>
    <dgm:cxn modelId="{A7D8E95D-82BE-494F-9BFD-71086760E850}" type="presParOf" srcId="{A50BB682-1CDC-4405-91CD-9837DE916C11}" destId="{6FEBD262-11AC-49F7-A9CA-53E14F9E594C}" srcOrd="1" destOrd="0" presId="urn:microsoft.com/office/officeart/2005/8/layout/vList3"/>
    <dgm:cxn modelId="{43DD5697-59FF-454E-B746-B2A1C271C392}" type="presParOf" srcId="{3EAF0163-F490-49EC-B5CD-EF9813B7A100}" destId="{55973341-C603-4F54-8D05-76FC0EAF330A}" srcOrd="7" destOrd="0" presId="urn:microsoft.com/office/officeart/2005/8/layout/vList3"/>
    <dgm:cxn modelId="{92135850-04DE-437F-AE74-18FABFE459E7}" type="presParOf" srcId="{3EAF0163-F490-49EC-B5CD-EF9813B7A100}" destId="{922319BA-E55A-48B6-8958-C8C26910A451}" srcOrd="8" destOrd="0" presId="urn:microsoft.com/office/officeart/2005/8/layout/vList3"/>
    <dgm:cxn modelId="{5F33CDDA-CD6A-4236-909E-4D0A4101D6A5}" type="presParOf" srcId="{922319BA-E55A-48B6-8958-C8C26910A451}" destId="{B1E7FADA-51CF-4030-8FD0-2F261AA4B9FA}" srcOrd="0" destOrd="0" presId="urn:microsoft.com/office/officeart/2005/8/layout/vList3"/>
    <dgm:cxn modelId="{5D200DA2-6F6D-420F-8D11-77BA1D5F3BDB}" type="presParOf" srcId="{922319BA-E55A-48B6-8958-C8C26910A451}" destId="{1543F11A-2D7C-48BC-A29F-9AA9289919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C4357D-68A0-45D3-ACAE-3455A78AEA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20F3069-D2A4-4040-A101-EA3D9B7D87CC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 bezrobotnych, w tym długotrwale bezrobotnych, objętych wsparciem w programie [os.]</a:t>
          </a:r>
          <a:endParaRPr lang="pl-PL" sz="1200" dirty="0">
            <a:solidFill>
              <a:schemeClr val="bg1"/>
            </a:solidFill>
          </a:endParaRPr>
        </a:p>
      </dgm:t>
    </dgm:pt>
    <dgm:pt modelId="{2403D6C9-767D-455F-85AF-96D617403159}" type="parTrans" cxnId="{38B50A75-7FE0-4D88-BED0-D62AAE562789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A7D73AA2-D0C4-4081-B4D8-FCBDAD5D77B5}" type="sibTrans" cxnId="{38B50A75-7FE0-4D88-BED0-D62AAE562789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9FEB24EF-3B06-4404-9E7A-80EAA96F9994}">
      <dgm:prSet custT="1"/>
      <dgm:spPr>
        <a:solidFill>
          <a:srgbClr val="FFD618"/>
        </a:solidFill>
      </dgm:spPr>
      <dgm:t>
        <a:bodyPr/>
        <a:lstStyle/>
        <a:p>
          <a:r>
            <a:rPr lang="pl-PL" sz="12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 w wieku 18-29 lat objętych wsparciem w programie [os.]</a:t>
          </a:r>
          <a:endParaRPr lang="pl-PL" sz="12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EF6E66-6098-4583-944E-F5FABC3048DB}" type="parTrans" cxnId="{B175DD92-7FC1-44CD-9EA7-DD94D213303E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EE982BE9-A549-409F-AA21-6BD4422E8E50}" type="sibTrans" cxnId="{B175DD92-7FC1-44CD-9EA7-DD94D213303E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40D668C6-5C28-4302-89DE-72B5508E4533}">
      <dgm:prSet custT="1"/>
      <dgm:spPr/>
      <dgm:t>
        <a:bodyPr/>
        <a:lstStyle/>
        <a:p>
          <a:r>
            <a: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osób, które otrzymały bezzwrotne środki na podjęcie działalności gospodarczej w programie [os.]</a:t>
          </a:r>
        </a:p>
      </dgm:t>
    </dgm:pt>
    <dgm:pt modelId="{A4286D32-A7BD-4F6E-A1F1-2C875920260D}" type="parTrans" cxnId="{658255AF-B22E-4A78-AB76-2D8064E147E7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46F77A8E-6315-42EF-B65E-725C1444BAFC}" type="sibTrans" cxnId="{658255AF-B22E-4A78-AB76-2D8064E147E7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2FA3E58D-BCB2-4DCF-9B2C-62FDFF1A2214}">
      <dgm:prSet custT="1"/>
      <dgm:spPr>
        <a:solidFill>
          <a:srgbClr val="FFD618"/>
        </a:solidFill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uczniów i słuchaczy szkół i placówek kształcenia zawodowego objętych wsparciem [os.]</a:t>
          </a:r>
        </a:p>
      </dgm:t>
    </dgm:pt>
    <dgm:pt modelId="{F0279879-880C-4972-AB3E-196FF4ECB43E}" type="parTrans" cxnId="{7205AE78-4963-48B0-9D4A-A68909302571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3610FDF9-6449-443E-9576-3BD978B6F4D8}" type="sibTrans" cxnId="{7205AE78-4963-48B0-9D4A-A68909302571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5C25E60A-FC6B-4257-AF12-15EAD0650845}" type="pres">
      <dgm:prSet presAssocID="{68C4357D-68A0-45D3-ACAE-3455A78AEA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F8383B9-BAC4-4817-9258-2BD56B01D38A}" type="pres">
      <dgm:prSet presAssocID="{C20F3069-D2A4-4040-A101-EA3D9B7D87CC}" presName="node" presStyleLbl="node1" presStyleIdx="0" presStyleCnt="4" custScaleY="1202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8E397B-F411-465A-AA5C-4ACB9C63C47C}" type="pres">
      <dgm:prSet presAssocID="{A7D73AA2-D0C4-4081-B4D8-FCBDAD5D77B5}" presName="sibTrans" presStyleCnt="0"/>
      <dgm:spPr/>
    </dgm:pt>
    <dgm:pt modelId="{8D0F0260-C141-42EA-9F1F-625DE7396AA6}" type="pres">
      <dgm:prSet presAssocID="{9FEB24EF-3B06-4404-9E7A-80EAA96F9994}" presName="node" presStyleLbl="node1" presStyleIdx="1" presStyleCnt="4" custScaleY="1202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AF6D4C-926F-474F-8986-47C5E61CBCBE}" type="pres">
      <dgm:prSet presAssocID="{EE982BE9-A549-409F-AA21-6BD4422E8E50}" presName="sibTrans" presStyleCnt="0"/>
      <dgm:spPr/>
    </dgm:pt>
    <dgm:pt modelId="{D979ACF0-F17D-4C8F-BE20-D7290F31CAA5}" type="pres">
      <dgm:prSet presAssocID="{40D668C6-5C28-4302-89DE-72B5508E4533}" presName="node" presStyleLbl="node1" presStyleIdx="2" presStyleCnt="4" custScaleY="1202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24A812-581B-4BA7-824E-BCB123249271}" type="pres">
      <dgm:prSet presAssocID="{46F77A8E-6315-42EF-B65E-725C1444BAFC}" presName="sibTrans" presStyleCnt="0"/>
      <dgm:spPr/>
    </dgm:pt>
    <dgm:pt modelId="{37446188-7105-4271-BE15-74D64C02CF39}" type="pres">
      <dgm:prSet presAssocID="{2FA3E58D-BCB2-4DCF-9B2C-62FDFF1A2214}" presName="node" presStyleLbl="node1" presStyleIdx="3" presStyleCnt="4" custScaleY="1202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205AE78-4963-48B0-9D4A-A68909302571}" srcId="{68C4357D-68A0-45D3-ACAE-3455A78AEAF8}" destId="{2FA3E58D-BCB2-4DCF-9B2C-62FDFF1A2214}" srcOrd="3" destOrd="0" parTransId="{F0279879-880C-4972-AB3E-196FF4ECB43E}" sibTransId="{3610FDF9-6449-443E-9576-3BD978B6F4D8}"/>
    <dgm:cxn modelId="{658255AF-B22E-4A78-AB76-2D8064E147E7}" srcId="{68C4357D-68A0-45D3-ACAE-3455A78AEAF8}" destId="{40D668C6-5C28-4302-89DE-72B5508E4533}" srcOrd="2" destOrd="0" parTransId="{A4286D32-A7BD-4F6E-A1F1-2C875920260D}" sibTransId="{46F77A8E-6315-42EF-B65E-725C1444BAFC}"/>
    <dgm:cxn modelId="{FC792398-5C97-4E86-BFD6-883873936AA8}" type="presOf" srcId="{C20F3069-D2A4-4040-A101-EA3D9B7D87CC}" destId="{AF8383B9-BAC4-4817-9258-2BD56B01D38A}" srcOrd="0" destOrd="0" presId="urn:microsoft.com/office/officeart/2005/8/layout/default"/>
    <dgm:cxn modelId="{27BC598F-0004-4466-9AB3-386A5E5AB429}" type="presOf" srcId="{2FA3E58D-BCB2-4DCF-9B2C-62FDFF1A2214}" destId="{37446188-7105-4271-BE15-74D64C02CF39}" srcOrd="0" destOrd="0" presId="urn:microsoft.com/office/officeart/2005/8/layout/default"/>
    <dgm:cxn modelId="{1BDF30E8-E681-4F2B-98EC-D0EEF295CAAC}" type="presOf" srcId="{9FEB24EF-3B06-4404-9E7A-80EAA96F9994}" destId="{8D0F0260-C141-42EA-9F1F-625DE7396AA6}" srcOrd="0" destOrd="0" presId="urn:microsoft.com/office/officeart/2005/8/layout/default"/>
    <dgm:cxn modelId="{52FFD69B-E781-42D4-BFCD-95D8180658F5}" type="presOf" srcId="{68C4357D-68A0-45D3-ACAE-3455A78AEAF8}" destId="{5C25E60A-FC6B-4257-AF12-15EAD0650845}" srcOrd="0" destOrd="0" presId="urn:microsoft.com/office/officeart/2005/8/layout/default"/>
    <dgm:cxn modelId="{C3E96C03-BAE1-4C62-B758-DE81F37559B8}" type="presOf" srcId="{40D668C6-5C28-4302-89DE-72B5508E4533}" destId="{D979ACF0-F17D-4C8F-BE20-D7290F31CAA5}" srcOrd="0" destOrd="0" presId="urn:microsoft.com/office/officeart/2005/8/layout/default"/>
    <dgm:cxn modelId="{B175DD92-7FC1-44CD-9EA7-DD94D213303E}" srcId="{68C4357D-68A0-45D3-ACAE-3455A78AEAF8}" destId="{9FEB24EF-3B06-4404-9E7A-80EAA96F9994}" srcOrd="1" destOrd="0" parTransId="{FEEF6E66-6098-4583-944E-F5FABC3048DB}" sibTransId="{EE982BE9-A549-409F-AA21-6BD4422E8E50}"/>
    <dgm:cxn modelId="{38B50A75-7FE0-4D88-BED0-D62AAE562789}" srcId="{68C4357D-68A0-45D3-ACAE-3455A78AEAF8}" destId="{C20F3069-D2A4-4040-A101-EA3D9B7D87CC}" srcOrd="0" destOrd="0" parTransId="{2403D6C9-767D-455F-85AF-96D617403159}" sibTransId="{A7D73AA2-D0C4-4081-B4D8-FCBDAD5D77B5}"/>
    <dgm:cxn modelId="{3D6DCE7B-20B9-40ED-BAC5-0AF7BCD49CBA}" type="presParOf" srcId="{5C25E60A-FC6B-4257-AF12-15EAD0650845}" destId="{AF8383B9-BAC4-4817-9258-2BD56B01D38A}" srcOrd="0" destOrd="0" presId="urn:microsoft.com/office/officeart/2005/8/layout/default"/>
    <dgm:cxn modelId="{06051438-DAC7-4E93-9F29-8ABC716244C9}" type="presParOf" srcId="{5C25E60A-FC6B-4257-AF12-15EAD0650845}" destId="{018E397B-F411-465A-AA5C-4ACB9C63C47C}" srcOrd="1" destOrd="0" presId="urn:microsoft.com/office/officeart/2005/8/layout/default"/>
    <dgm:cxn modelId="{831E1FAF-1838-477A-B04D-D766367F68C4}" type="presParOf" srcId="{5C25E60A-FC6B-4257-AF12-15EAD0650845}" destId="{8D0F0260-C141-42EA-9F1F-625DE7396AA6}" srcOrd="2" destOrd="0" presId="urn:microsoft.com/office/officeart/2005/8/layout/default"/>
    <dgm:cxn modelId="{C90A12E5-470B-4C60-9FD3-55B47A094DC3}" type="presParOf" srcId="{5C25E60A-FC6B-4257-AF12-15EAD0650845}" destId="{47AF6D4C-926F-474F-8986-47C5E61CBCBE}" srcOrd="3" destOrd="0" presId="urn:microsoft.com/office/officeart/2005/8/layout/default"/>
    <dgm:cxn modelId="{B52DD802-E054-46B2-B9B2-2CF517DD0099}" type="presParOf" srcId="{5C25E60A-FC6B-4257-AF12-15EAD0650845}" destId="{D979ACF0-F17D-4C8F-BE20-D7290F31CAA5}" srcOrd="4" destOrd="0" presId="urn:microsoft.com/office/officeart/2005/8/layout/default"/>
    <dgm:cxn modelId="{4FB1F601-207B-4CC3-A837-9AD50BA2D55B}" type="presParOf" srcId="{5C25E60A-FC6B-4257-AF12-15EAD0650845}" destId="{6924A812-581B-4BA7-824E-BCB123249271}" srcOrd="5" destOrd="0" presId="urn:microsoft.com/office/officeart/2005/8/layout/default"/>
    <dgm:cxn modelId="{ECEA30A9-57EA-4D07-B87A-57EC9AA5D1E6}" type="presParOf" srcId="{5C25E60A-FC6B-4257-AF12-15EAD0650845}" destId="{37446188-7105-4271-BE15-74D64C02CF3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104F1-B1C3-4947-AF8C-F9E3990A8EFF}">
      <dsp:nvSpPr>
        <dsp:cNvPr id="0" name=""/>
        <dsp:cNvSpPr/>
      </dsp:nvSpPr>
      <dsp:spPr>
        <a:xfrm>
          <a:off x="1918" y="92192"/>
          <a:ext cx="1521855" cy="1259913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Analiza danych i publikacji</a:t>
          </a:r>
        </a:p>
      </dsp:txBody>
      <dsp:txXfrm>
        <a:off x="1918" y="92192"/>
        <a:ext cx="1521855" cy="1259913"/>
      </dsp:txXfrm>
    </dsp:sp>
    <dsp:sp modelId="{5BCCDE8D-5DF6-4422-987C-1CB992B57581}">
      <dsp:nvSpPr>
        <dsp:cNvPr id="0" name=""/>
        <dsp:cNvSpPr/>
      </dsp:nvSpPr>
      <dsp:spPr>
        <a:xfrm>
          <a:off x="1675959" y="92192"/>
          <a:ext cx="1521855" cy="1259913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Wywiady indywidualne i grupowe z przedstawicielami instytucji w Programie</a:t>
          </a:r>
        </a:p>
      </dsp:txBody>
      <dsp:txXfrm>
        <a:off x="1675959" y="92192"/>
        <a:ext cx="1521855" cy="1259913"/>
      </dsp:txXfrm>
    </dsp:sp>
    <dsp:sp modelId="{D1573FA9-AFF9-4671-B628-208DEE52C005}">
      <dsp:nvSpPr>
        <dsp:cNvPr id="0" name=""/>
        <dsp:cNvSpPr/>
      </dsp:nvSpPr>
      <dsp:spPr>
        <a:xfrm>
          <a:off x="3350000" y="92192"/>
          <a:ext cx="1521855" cy="1259913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Wywiady pogłębione z realizatorami kluczowych projektów</a:t>
          </a:r>
        </a:p>
      </dsp:txBody>
      <dsp:txXfrm>
        <a:off x="3350000" y="92192"/>
        <a:ext cx="1521855" cy="1259913"/>
      </dsp:txXfrm>
    </dsp:sp>
    <dsp:sp modelId="{90900536-2CFB-4966-A3DD-9EE7DC66BA1D}">
      <dsp:nvSpPr>
        <dsp:cNvPr id="0" name=""/>
        <dsp:cNvSpPr/>
      </dsp:nvSpPr>
      <dsp:spPr>
        <a:xfrm>
          <a:off x="5024042" y="92192"/>
          <a:ext cx="1521855" cy="1259913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Ankieta on-line samorządów i urzędów pracy</a:t>
          </a:r>
        </a:p>
      </dsp:txBody>
      <dsp:txXfrm>
        <a:off x="5024042" y="92192"/>
        <a:ext cx="1521855" cy="12599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00E6A-3FA2-4ED8-8663-560BAF1AC428}">
      <dsp:nvSpPr>
        <dsp:cNvPr id="0" name=""/>
        <dsp:cNvSpPr/>
      </dsp:nvSpPr>
      <dsp:spPr>
        <a:xfrm>
          <a:off x="-5443089" y="-833441"/>
          <a:ext cx="6481074" cy="6481074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A736A-B815-4ED5-BC11-DCA336D3AA1C}">
      <dsp:nvSpPr>
        <dsp:cNvPr id="0" name=""/>
        <dsp:cNvSpPr/>
      </dsp:nvSpPr>
      <dsp:spPr>
        <a:xfrm>
          <a:off x="386943" y="253515"/>
          <a:ext cx="5815968" cy="506838"/>
        </a:xfrm>
        <a:prstGeom prst="rect">
          <a:avLst/>
        </a:prstGeom>
        <a:solidFill>
          <a:srgbClr val="A6D3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Przyjęcie przez Parlament Europejski i Radę UE tzw. Dyrektywy Metanowej</a:t>
          </a:r>
        </a:p>
      </dsp:txBody>
      <dsp:txXfrm>
        <a:off x="386943" y="253515"/>
        <a:ext cx="5815968" cy="506838"/>
      </dsp:txXfrm>
    </dsp:sp>
    <dsp:sp modelId="{CFA46159-644E-437B-9A42-7F30C2B372A8}">
      <dsp:nvSpPr>
        <dsp:cNvPr id="0" name=""/>
        <dsp:cNvSpPr/>
      </dsp:nvSpPr>
      <dsp:spPr>
        <a:xfrm>
          <a:off x="70169" y="190160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F03A9-D464-4905-96E7-04BD42323D41}">
      <dsp:nvSpPr>
        <dsp:cNvPr id="0" name=""/>
        <dsp:cNvSpPr/>
      </dsp:nvSpPr>
      <dsp:spPr>
        <a:xfrm>
          <a:off x="803852" y="1013676"/>
          <a:ext cx="5399059" cy="506838"/>
        </a:xfrm>
        <a:prstGeom prst="rect">
          <a:avLst/>
        </a:prstGeom>
        <a:solidFill>
          <a:srgbClr val="A6D3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Aktualizacje dokumentów strategicznych wyznaczających cele w obszarze energii i klimatu</a:t>
          </a:r>
        </a:p>
      </dsp:txBody>
      <dsp:txXfrm>
        <a:off x="803852" y="1013676"/>
        <a:ext cx="5399059" cy="506838"/>
      </dsp:txXfrm>
    </dsp:sp>
    <dsp:sp modelId="{B52FDB3C-3E93-4816-998D-5FA3CB6AFA56}">
      <dsp:nvSpPr>
        <dsp:cNvPr id="0" name=""/>
        <dsp:cNvSpPr/>
      </dsp:nvSpPr>
      <dsp:spPr>
        <a:xfrm>
          <a:off x="487078" y="950321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65D1C-E235-48B2-9C78-25913C59D363}">
      <dsp:nvSpPr>
        <dsp:cNvPr id="0" name=""/>
        <dsp:cNvSpPr/>
      </dsp:nvSpPr>
      <dsp:spPr>
        <a:xfrm>
          <a:off x="994494" y="1773837"/>
          <a:ext cx="5208417" cy="506838"/>
        </a:xfrm>
        <a:prstGeom prst="rect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Wybuch </a:t>
          </a:r>
          <a:r>
            <a:rPr lang="pl-PL" sz="1400" kern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pełnoskalowej</a:t>
          </a: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wojny na Ukrainie</a:t>
          </a:r>
        </a:p>
      </dsp:txBody>
      <dsp:txXfrm>
        <a:off x="994494" y="1773837"/>
        <a:ext cx="5208417" cy="506838"/>
      </dsp:txXfrm>
    </dsp:sp>
    <dsp:sp modelId="{BB00E7E8-F224-4686-B264-129D3DC6CE83}">
      <dsp:nvSpPr>
        <dsp:cNvPr id="0" name=""/>
        <dsp:cNvSpPr/>
      </dsp:nvSpPr>
      <dsp:spPr>
        <a:xfrm>
          <a:off x="677720" y="1710482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5F784-43DB-4967-A3DE-8CC06923EC07}">
      <dsp:nvSpPr>
        <dsp:cNvPr id="0" name=""/>
        <dsp:cNvSpPr/>
      </dsp:nvSpPr>
      <dsp:spPr>
        <a:xfrm>
          <a:off x="994494" y="2533516"/>
          <a:ext cx="5208417" cy="506838"/>
        </a:xfrm>
        <a:prstGeom prst="rect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Gwałtowny wzrost inflacji  i jednoczesny spadek kursu EUR/PLN</a:t>
          </a:r>
        </a:p>
      </dsp:txBody>
      <dsp:txXfrm>
        <a:off x="994494" y="2533516"/>
        <a:ext cx="5208417" cy="506838"/>
      </dsp:txXfrm>
    </dsp:sp>
    <dsp:sp modelId="{C81D33F7-7F02-4E1C-8731-7A8709BD68B1}">
      <dsp:nvSpPr>
        <dsp:cNvPr id="0" name=""/>
        <dsp:cNvSpPr/>
      </dsp:nvSpPr>
      <dsp:spPr>
        <a:xfrm>
          <a:off x="654279" y="2470161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CF9B7-51E9-4BBF-89DA-D4D00A5FC093}">
      <dsp:nvSpPr>
        <dsp:cNvPr id="0" name=""/>
        <dsp:cNvSpPr/>
      </dsp:nvSpPr>
      <dsp:spPr>
        <a:xfrm>
          <a:off x="803852" y="3293677"/>
          <a:ext cx="5399059" cy="506838"/>
        </a:xfrm>
        <a:prstGeom prst="rect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Zmiany legislacji w OZE, w tym rozliczeń energii z fotowoltaiki</a:t>
          </a:r>
        </a:p>
      </dsp:txBody>
      <dsp:txXfrm>
        <a:off x="803852" y="3293677"/>
        <a:ext cx="5399059" cy="506838"/>
      </dsp:txXfrm>
    </dsp:sp>
    <dsp:sp modelId="{F33F6777-811B-481D-B6FA-359A66CDB734}">
      <dsp:nvSpPr>
        <dsp:cNvPr id="0" name=""/>
        <dsp:cNvSpPr/>
      </dsp:nvSpPr>
      <dsp:spPr>
        <a:xfrm>
          <a:off x="487078" y="3230322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D7014-995A-4AA0-B703-BBC95141E886}">
      <dsp:nvSpPr>
        <dsp:cNvPr id="0" name=""/>
        <dsp:cNvSpPr/>
      </dsp:nvSpPr>
      <dsp:spPr>
        <a:xfrm>
          <a:off x="386943" y="4053838"/>
          <a:ext cx="5815968" cy="506838"/>
        </a:xfrm>
        <a:prstGeom prst="rect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Powódź w 09.2024</a:t>
          </a:r>
        </a:p>
      </dsp:txBody>
      <dsp:txXfrm>
        <a:off x="386943" y="4053838"/>
        <a:ext cx="5815968" cy="506838"/>
      </dsp:txXfrm>
    </dsp:sp>
    <dsp:sp modelId="{B6BB9725-C35F-4210-A584-6E5DBAA5E6DC}">
      <dsp:nvSpPr>
        <dsp:cNvPr id="0" name=""/>
        <dsp:cNvSpPr/>
      </dsp:nvSpPr>
      <dsp:spPr>
        <a:xfrm>
          <a:off x="70169" y="3990483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81209-ABE1-4EC5-84E8-6CD41CABFDD8}">
      <dsp:nvSpPr>
        <dsp:cNvPr id="0" name=""/>
        <dsp:cNvSpPr/>
      </dsp:nvSpPr>
      <dsp:spPr>
        <a:xfrm rot="16200000">
          <a:off x="-1182772" y="1183656"/>
          <a:ext cx="4665784" cy="2298471"/>
        </a:xfrm>
        <a:prstGeom prst="flowChartManualOperation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(1) Monitorowanie w pierwszym okresie wdrażania rzeczywistego zainteresowania podmiotów publicznych instrumentem finansowym na zwiększenie efektywności energetycznej (+ew. umorzenie do 50%).</a:t>
          </a:r>
        </a:p>
      </dsp:txBody>
      <dsp:txXfrm rot="5400000">
        <a:off x="884" y="933157"/>
        <a:ext cx="2298471" cy="2799470"/>
      </dsp:txXfrm>
    </dsp:sp>
    <dsp:sp modelId="{94910040-CB55-42EB-B71E-5484E9EA6501}">
      <dsp:nvSpPr>
        <dsp:cNvPr id="0" name=""/>
        <dsp:cNvSpPr/>
      </dsp:nvSpPr>
      <dsp:spPr>
        <a:xfrm rot="16200000">
          <a:off x="1288083" y="1183656"/>
          <a:ext cx="4665784" cy="2298471"/>
        </a:xfrm>
        <a:prstGeom prst="flowChartManualOperation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(2) Monitorowanie postępów potencjalnych beneficjentów w zakresie GPR i wpisywania projektów do Strategii ZIT, motywowanie ich do przyspieszenia procesu przygotowania niezbędnej dokumentacji (+ew. przeniesienie niewykorzystanych środków).</a:t>
          </a:r>
        </a:p>
      </dsp:txBody>
      <dsp:txXfrm rot="5400000">
        <a:off x="2471739" y="933157"/>
        <a:ext cx="2298471" cy="2799470"/>
      </dsp:txXfrm>
    </dsp:sp>
    <dsp:sp modelId="{D8A48B26-3527-4D85-AD32-7FF865237D8E}">
      <dsp:nvSpPr>
        <dsp:cNvPr id="0" name=""/>
        <dsp:cNvSpPr/>
      </dsp:nvSpPr>
      <dsp:spPr>
        <a:xfrm rot="16200000">
          <a:off x="3758940" y="1183656"/>
          <a:ext cx="4665784" cy="2298471"/>
        </a:xfrm>
        <a:prstGeom prst="flowChartManualOperation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(3) Po poznaniu potrzeb wywołanych powodzią wyodrębnienie w programie wsparcia dedykowanego tym obszarom, np. w formie oddzielnych naborów w ramach istniejących działań lub stworzenia działań/priorytetu, na kształt wsparcia z instrumentu REACT-EU (uproszczone zasady wsparcia).</a:t>
          </a:r>
        </a:p>
      </dsp:txBody>
      <dsp:txXfrm rot="5400000">
        <a:off x="4942596" y="933157"/>
        <a:ext cx="2298471" cy="27994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81209-ABE1-4EC5-84E8-6CD41CABFDD8}">
      <dsp:nvSpPr>
        <dsp:cNvPr id="0" name=""/>
        <dsp:cNvSpPr/>
      </dsp:nvSpPr>
      <dsp:spPr>
        <a:xfrm rot="16200000">
          <a:off x="-1183656" y="1183656"/>
          <a:ext cx="4665784" cy="2298471"/>
        </a:xfrm>
        <a:prstGeom prst="flowChartManualOperation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(4) Rozszerzenie wsparcia w zakresie odporności regionów, np. przygotowania gminnych planów działań w sytuacji zagrożenia, wzmocnienia potencjału służb ratowniczych,  instalacje magazynów energii off-</a:t>
          </a:r>
          <a:r>
            <a:rPr lang="pl-PL" sz="1200" kern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grid</a:t>
          </a: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przygotowanie kondygnacji podziemnych do pełnienia funkcji schronienia, szkoleń dla pracowników JST z zakresu zarządzania kryzysowego i obrony cywilnej.</a:t>
          </a:r>
          <a:endParaRPr lang="pl-PL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5400000">
        <a:off x="0" y="933157"/>
        <a:ext cx="2298471" cy="2799470"/>
      </dsp:txXfrm>
    </dsp:sp>
    <dsp:sp modelId="{1AC967AC-B190-4401-8AF4-28A0C54144F3}">
      <dsp:nvSpPr>
        <dsp:cNvPr id="0" name=""/>
        <dsp:cNvSpPr/>
      </dsp:nvSpPr>
      <dsp:spPr>
        <a:xfrm rot="16200000">
          <a:off x="1288083" y="1183656"/>
          <a:ext cx="4665784" cy="2298471"/>
        </a:xfrm>
        <a:prstGeom prst="flowChartManualOperation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6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(5) Rezygnację z zapisów Programu wprowadzających obligatoryjne preferencje dla OSI w przypadku wsparcia grup w szczególnej sytuacji.</a:t>
          </a:r>
        </a:p>
      </dsp:txBody>
      <dsp:txXfrm rot="5400000">
        <a:off x="2471739" y="933157"/>
        <a:ext cx="2298471" cy="2799470"/>
      </dsp:txXfrm>
    </dsp:sp>
    <dsp:sp modelId="{5F4C948A-9E67-4F8A-AD07-FC548C0B5F2A}">
      <dsp:nvSpPr>
        <dsp:cNvPr id="0" name=""/>
        <dsp:cNvSpPr/>
      </dsp:nvSpPr>
      <dsp:spPr>
        <a:xfrm rot="16200000">
          <a:off x="3758940" y="1183656"/>
          <a:ext cx="4665784" cy="2298471"/>
        </a:xfrm>
        <a:prstGeom prst="flowChartManualOperation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6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(6) Zwiększenie premii punktowych albo wydzielenie puli środków dla wybranych gmin z OSI, przy czym rekomendujemy to pierwsze rozwiązanie z uwagi na ułatwienia wdrożeniowe.</a:t>
          </a:r>
        </a:p>
      </dsp:txBody>
      <dsp:txXfrm rot="5400000">
        <a:off x="4942596" y="933157"/>
        <a:ext cx="2298471" cy="2799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CA3B-85B3-472F-8929-B82BE752A459}">
      <dsp:nvSpPr>
        <dsp:cNvPr id="0" name=""/>
        <dsp:cNvSpPr/>
      </dsp:nvSpPr>
      <dsp:spPr>
        <a:xfrm>
          <a:off x="0" y="0"/>
          <a:ext cx="7336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4010-D1A1-47E3-B772-244F405EAC82}">
      <dsp:nvSpPr>
        <dsp:cNvPr id="0" name=""/>
        <dsp:cNvSpPr/>
      </dsp:nvSpPr>
      <dsp:spPr>
        <a:xfrm>
          <a:off x="0" y="0"/>
          <a:ext cx="1081805" cy="3715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Niemal 8,7 mld zł na:</a:t>
          </a:r>
        </a:p>
      </dsp:txBody>
      <dsp:txXfrm>
        <a:off x="0" y="0"/>
        <a:ext cx="1081805" cy="3715306"/>
      </dsp:txXfrm>
    </dsp:sp>
    <dsp:sp modelId="{7C08FEAC-AA27-4BD6-9434-3748D8995848}">
      <dsp:nvSpPr>
        <dsp:cNvPr id="0" name=""/>
        <dsp:cNvSpPr/>
      </dsp:nvSpPr>
      <dsp:spPr>
        <a:xfrm>
          <a:off x="1106235" y="29252"/>
          <a:ext cx="4557978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inteligentny rozwój</a:t>
          </a:r>
        </a:p>
      </dsp:txBody>
      <dsp:txXfrm>
        <a:off x="1106235" y="29252"/>
        <a:ext cx="4557978" cy="585051"/>
      </dsp:txXfrm>
    </dsp:sp>
    <dsp:sp modelId="{008A3C19-1971-4735-8E3A-A2E02220CEC9}">
      <dsp:nvSpPr>
        <dsp:cNvPr id="0" name=""/>
        <dsp:cNvSpPr/>
      </dsp:nvSpPr>
      <dsp:spPr>
        <a:xfrm>
          <a:off x="5893813" y="0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1,63 mld zł</a:t>
          </a:r>
          <a:endParaRPr lang="pl-PL" sz="17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3813" y="0"/>
        <a:ext cx="1442406" cy="585051"/>
      </dsp:txXfrm>
    </dsp:sp>
    <dsp:sp modelId="{630FC1F6-416E-4EB3-B867-2CB5654E5611}">
      <dsp:nvSpPr>
        <dsp:cNvPr id="0" name=""/>
        <dsp:cNvSpPr/>
      </dsp:nvSpPr>
      <dsp:spPr>
        <a:xfrm>
          <a:off x="1081805" y="614304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7573-A9F3-4151-A22C-A7D8FE9D51BF}">
      <dsp:nvSpPr>
        <dsp:cNvPr id="0" name=""/>
        <dsp:cNvSpPr/>
      </dsp:nvSpPr>
      <dsp:spPr>
        <a:xfrm>
          <a:off x="1106235" y="655673"/>
          <a:ext cx="4640694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zielony rozwój</a:t>
          </a:r>
        </a:p>
      </dsp:txBody>
      <dsp:txXfrm>
        <a:off x="1106235" y="655673"/>
        <a:ext cx="4640694" cy="585051"/>
      </dsp:txXfrm>
    </dsp:sp>
    <dsp:sp modelId="{A52E88B5-4B75-4317-88A5-4E37668800E3}">
      <dsp:nvSpPr>
        <dsp:cNvPr id="0" name=""/>
        <dsp:cNvSpPr/>
      </dsp:nvSpPr>
      <dsp:spPr>
        <a:xfrm>
          <a:off x="5893813" y="654076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3,04 mld zł</a:t>
          </a:r>
          <a:endParaRPr lang="pl-PL" sz="1700" b="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3813" y="654076"/>
        <a:ext cx="1442406" cy="585051"/>
      </dsp:txXfrm>
    </dsp:sp>
    <dsp:sp modelId="{8780930B-F6D5-462E-A7B1-3A733AF5363F}">
      <dsp:nvSpPr>
        <dsp:cNvPr id="0" name=""/>
        <dsp:cNvSpPr/>
      </dsp:nvSpPr>
      <dsp:spPr>
        <a:xfrm>
          <a:off x="1081805" y="1228608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272A3-4E16-4EB9-B22D-84D511A61F8B}">
      <dsp:nvSpPr>
        <dsp:cNvPr id="0" name=""/>
        <dsp:cNvSpPr/>
      </dsp:nvSpPr>
      <dsp:spPr>
        <a:xfrm>
          <a:off x="1128021" y="1240280"/>
          <a:ext cx="4511185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 zrównoważonej mobilności</a:t>
          </a:r>
        </a:p>
      </dsp:txBody>
      <dsp:txXfrm>
        <a:off x="1128021" y="1240280"/>
        <a:ext cx="4511185" cy="585051"/>
      </dsp:txXfrm>
    </dsp:sp>
    <dsp:sp modelId="{C54F3FA5-0CDC-4ECD-A423-0EEE7C5C7E43}">
      <dsp:nvSpPr>
        <dsp:cNvPr id="0" name=""/>
        <dsp:cNvSpPr/>
      </dsp:nvSpPr>
      <dsp:spPr>
        <a:xfrm>
          <a:off x="5893813" y="1272604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919,5 mln zł</a:t>
          </a:r>
          <a:endParaRPr lang="pl-PL" sz="17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3813" y="1272604"/>
        <a:ext cx="1442406" cy="585051"/>
      </dsp:txXfrm>
    </dsp:sp>
    <dsp:sp modelId="{188E7C47-42E9-489B-9892-1F90BA834F79}">
      <dsp:nvSpPr>
        <dsp:cNvPr id="0" name=""/>
        <dsp:cNvSpPr/>
      </dsp:nvSpPr>
      <dsp:spPr>
        <a:xfrm>
          <a:off x="1081805" y="1842913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31BD9-0080-42FC-AA51-7C45948405E4}">
      <dsp:nvSpPr>
        <dsp:cNvPr id="0" name=""/>
        <dsp:cNvSpPr/>
      </dsp:nvSpPr>
      <dsp:spPr>
        <a:xfrm>
          <a:off x="1128021" y="1825332"/>
          <a:ext cx="4155519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IV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 sprawnego transportu</a:t>
          </a:r>
        </a:p>
      </dsp:txBody>
      <dsp:txXfrm>
        <a:off x="1128021" y="1825332"/>
        <a:ext cx="4155519" cy="585051"/>
      </dsp:txXfrm>
    </dsp:sp>
    <dsp:sp modelId="{E2D7EAF7-1D9C-4FCF-A1A0-BB4371E5A335}">
      <dsp:nvSpPr>
        <dsp:cNvPr id="0" name=""/>
        <dsp:cNvSpPr/>
      </dsp:nvSpPr>
      <dsp:spPr>
        <a:xfrm>
          <a:off x="5893813" y="1872165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1,3 mld zł</a:t>
          </a:r>
          <a:endParaRPr lang="pl-PL" sz="17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3813" y="1872165"/>
        <a:ext cx="1442406" cy="585051"/>
      </dsp:txXfrm>
    </dsp:sp>
    <dsp:sp modelId="{8D4187E7-6121-4EA4-92FB-EB5037BF9621}">
      <dsp:nvSpPr>
        <dsp:cNvPr id="0" name=""/>
        <dsp:cNvSpPr/>
      </dsp:nvSpPr>
      <dsp:spPr>
        <a:xfrm>
          <a:off x="1081805" y="2457217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B483A-3EAC-4C2A-A882-DCAC046C4A74}">
      <dsp:nvSpPr>
        <dsp:cNvPr id="0" name=""/>
        <dsp:cNvSpPr/>
      </dsp:nvSpPr>
      <dsp:spPr>
        <a:xfrm>
          <a:off x="1128021" y="2474365"/>
          <a:ext cx="4236485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VIII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dla mieszkańca</a:t>
          </a:r>
        </a:p>
      </dsp:txBody>
      <dsp:txXfrm>
        <a:off x="1128021" y="2474365"/>
        <a:ext cx="4236485" cy="585051"/>
      </dsp:txXfrm>
    </dsp:sp>
    <dsp:sp modelId="{9F56D93C-E333-4AA1-9E8D-DCC6AB089522}">
      <dsp:nvSpPr>
        <dsp:cNvPr id="0" name=""/>
        <dsp:cNvSpPr/>
      </dsp:nvSpPr>
      <dsp:spPr>
        <a:xfrm>
          <a:off x="5893813" y="2465449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763 mln zł</a:t>
          </a:r>
          <a:endParaRPr lang="pl-PL" sz="17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3813" y="2465449"/>
        <a:ext cx="1442406" cy="585051"/>
      </dsp:txXfrm>
    </dsp:sp>
    <dsp:sp modelId="{B59F0F20-18DF-44DD-A3E0-2EDD94075DA4}">
      <dsp:nvSpPr>
        <dsp:cNvPr id="0" name=""/>
        <dsp:cNvSpPr/>
      </dsp:nvSpPr>
      <dsp:spPr>
        <a:xfrm>
          <a:off x="1081805" y="3071522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8400B-6AAE-4CD2-BB59-AEC19EEF8597}">
      <dsp:nvSpPr>
        <dsp:cNvPr id="0" name=""/>
        <dsp:cNvSpPr/>
      </dsp:nvSpPr>
      <dsp:spPr>
        <a:xfrm>
          <a:off x="1128021" y="3130254"/>
          <a:ext cx="3996292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IX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terytorialny</a:t>
          </a:r>
        </a:p>
      </dsp:txBody>
      <dsp:txXfrm>
        <a:off x="1128021" y="3130254"/>
        <a:ext cx="3996292" cy="585051"/>
      </dsp:txXfrm>
    </dsp:sp>
    <dsp:sp modelId="{FF8C2784-39C4-45DD-91B2-20C706EB2378}">
      <dsp:nvSpPr>
        <dsp:cNvPr id="0" name=""/>
        <dsp:cNvSpPr/>
      </dsp:nvSpPr>
      <dsp:spPr>
        <a:xfrm>
          <a:off x="5872796" y="2987491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1,03 mld zł</a:t>
          </a:r>
          <a:endParaRPr lang="pl-PL" sz="17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72796" y="2987491"/>
        <a:ext cx="1442406" cy="585051"/>
      </dsp:txXfrm>
    </dsp:sp>
    <dsp:sp modelId="{E41BF6A7-E8C9-476A-ACAF-C93A1B9988E0}">
      <dsp:nvSpPr>
        <dsp:cNvPr id="0" name=""/>
        <dsp:cNvSpPr/>
      </dsp:nvSpPr>
      <dsp:spPr>
        <a:xfrm>
          <a:off x="1081805" y="3685826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CA3B-85B3-472F-8929-B82BE752A459}">
      <dsp:nvSpPr>
        <dsp:cNvPr id="0" name=""/>
        <dsp:cNvSpPr/>
      </dsp:nvSpPr>
      <dsp:spPr>
        <a:xfrm>
          <a:off x="0" y="0"/>
          <a:ext cx="74203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4010-D1A1-47E3-B772-244F405EAC82}">
      <dsp:nvSpPr>
        <dsp:cNvPr id="0" name=""/>
        <dsp:cNvSpPr/>
      </dsp:nvSpPr>
      <dsp:spPr>
        <a:xfrm>
          <a:off x="0" y="0"/>
          <a:ext cx="1052175" cy="280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b="1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Niemal 3,44 mld zł na:</a:t>
          </a:r>
        </a:p>
      </dsp:txBody>
      <dsp:txXfrm>
        <a:off x="0" y="0"/>
        <a:ext cx="1052175" cy="2809460"/>
      </dsp:txXfrm>
    </dsp:sp>
    <dsp:sp modelId="{7C08FEAC-AA27-4BD6-9434-3748D8995848}">
      <dsp:nvSpPr>
        <dsp:cNvPr id="0" name=""/>
        <dsp:cNvSpPr/>
      </dsp:nvSpPr>
      <dsp:spPr>
        <a:xfrm>
          <a:off x="1119328" y="43897"/>
          <a:ext cx="4241247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dla </a:t>
          </a: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rynku pracy</a:t>
          </a:r>
        </a:p>
      </dsp:txBody>
      <dsp:txXfrm>
        <a:off x="1119328" y="43897"/>
        <a:ext cx="4241247" cy="877956"/>
      </dsp:txXfrm>
    </dsp:sp>
    <dsp:sp modelId="{008A3C19-1971-4735-8E3A-A2E02220CEC9}">
      <dsp:nvSpPr>
        <dsp:cNvPr id="0" name=""/>
        <dsp:cNvSpPr/>
      </dsp:nvSpPr>
      <dsp:spPr>
        <a:xfrm>
          <a:off x="5608567" y="0"/>
          <a:ext cx="1811734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1,22 mld zł</a:t>
          </a:r>
          <a:endParaRPr lang="pl-PL" sz="18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608567" y="0"/>
        <a:ext cx="1811734" cy="877956"/>
      </dsp:txXfrm>
    </dsp:sp>
    <dsp:sp modelId="{630FC1F6-416E-4EB3-B867-2CB5654E5611}">
      <dsp:nvSpPr>
        <dsp:cNvPr id="0" name=""/>
        <dsp:cNvSpPr/>
      </dsp:nvSpPr>
      <dsp:spPr>
        <a:xfrm>
          <a:off x="1052175" y="921854"/>
          <a:ext cx="4208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7573-A9F3-4151-A22C-A7D8FE9D51BF}">
      <dsp:nvSpPr>
        <dsp:cNvPr id="0" name=""/>
        <dsp:cNvSpPr/>
      </dsp:nvSpPr>
      <dsp:spPr>
        <a:xfrm>
          <a:off x="1116610" y="983934"/>
          <a:ext cx="4318213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400" b="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edukacji</a:t>
          </a:r>
        </a:p>
      </dsp:txBody>
      <dsp:txXfrm>
        <a:off x="1116610" y="983934"/>
        <a:ext cx="4318213" cy="877956"/>
      </dsp:txXfrm>
    </dsp:sp>
    <dsp:sp modelId="{A52E88B5-4B75-4317-88A5-4E37668800E3}">
      <dsp:nvSpPr>
        <dsp:cNvPr id="0" name=""/>
        <dsp:cNvSpPr/>
      </dsp:nvSpPr>
      <dsp:spPr>
        <a:xfrm>
          <a:off x="5534720" y="981537"/>
          <a:ext cx="1885581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1,09 mld zł</a:t>
          </a:r>
          <a:endParaRPr lang="pl-PL" sz="1800" b="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534720" y="981537"/>
        <a:ext cx="1885581" cy="877956"/>
      </dsp:txXfrm>
    </dsp:sp>
    <dsp:sp modelId="{8780930B-F6D5-462E-A7B1-3A733AF5363F}">
      <dsp:nvSpPr>
        <dsp:cNvPr id="0" name=""/>
        <dsp:cNvSpPr/>
      </dsp:nvSpPr>
      <dsp:spPr>
        <a:xfrm>
          <a:off x="1052175" y="1843708"/>
          <a:ext cx="4208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272A3-4E16-4EB9-B22D-84D511A61F8B}">
      <dsp:nvSpPr>
        <dsp:cNvPr id="0" name=""/>
        <dsp:cNvSpPr/>
      </dsp:nvSpPr>
      <dsp:spPr>
        <a:xfrm>
          <a:off x="1145947" y="1861223"/>
          <a:ext cx="4197700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400" b="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społeczeństwa</a:t>
          </a:r>
        </a:p>
      </dsp:txBody>
      <dsp:txXfrm>
        <a:off x="1145947" y="1861223"/>
        <a:ext cx="4197700" cy="877956"/>
      </dsp:txXfrm>
    </dsp:sp>
    <dsp:sp modelId="{C54F3FA5-0CDC-4ECD-A423-0EEE7C5C7E43}">
      <dsp:nvSpPr>
        <dsp:cNvPr id="0" name=""/>
        <dsp:cNvSpPr/>
      </dsp:nvSpPr>
      <dsp:spPr>
        <a:xfrm>
          <a:off x="5589346" y="1909730"/>
          <a:ext cx="1830955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1,13 mld zł</a:t>
          </a:r>
          <a:endParaRPr lang="pl-PL" sz="18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589346" y="1909730"/>
        <a:ext cx="1830955" cy="877956"/>
      </dsp:txXfrm>
    </dsp:sp>
    <dsp:sp modelId="{188E7C47-42E9-489B-9892-1F90BA834F79}">
      <dsp:nvSpPr>
        <dsp:cNvPr id="0" name=""/>
        <dsp:cNvSpPr/>
      </dsp:nvSpPr>
      <dsp:spPr>
        <a:xfrm>
          <a:off x="1052175" y="2765562"/>
          <a:ext cx="4208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CA662-54E1-4C2F-AED2-952472ED4967}">
      <dsp:nvSpPr>
        <dsp:cNvPr id="0" name=""/>
        <dsp:cNvSpPr/>
      </dsp:nvSpPr>
      <dsp:spPr>
        <a:xfrm rot="5400000">
          <a:off x="4565837" y="-619802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 38 mld zł</a:t>
          </a:r>
        </a:p>
      </dsp:txBody>
      <dsp:txXfrm rot="-5400000">
        <a:off x="3902565" y="43470"/>
        <a:ext cx="1665357" cy="338813"/>
      </dsp:txXfrm>
    </dsp:sp>
    <dsp:sp modelId="{3A17D396-4642-4C83-B835-2E66A322DF08}">
      <dsp:nvSpPr>
        <dsp:cNvPr id="0" name=""/>
        <dsp:cNvSpPr/>
      </dsp:nvSpPr>
      <dsp:spPr>
        <a:xfrm>
          <a:off x="671" y="1118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  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inteligentny rozwój</a:t>
          </a:r>
        </a:p>
      </dsp:txBody>
      <dsp:txXfrm>
        <a:off x="671" y="1118"/>
        <a:ext cx="3796014" cy="423517"/>
      </dsp:txXfrm>
    </dsp:sp>
    <dsp:sp modelId="{097CBC48-0AA1-4F7C-B4FD-A6932CFBE3F6}">
      <dsp:nvSpPr>
        <dsp:cNvPr id="0" name=""/>
        <dsp:cNvSpPr/>
      </dsp:nvSpPr>
      <dsp:spPr>
        <a:xfrm rot="5400000">
          <a:off x="4565837" y="-175109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1,7 mld zł</a:t>
          </a:r>
        </a:p>
      </dsp:txBody>
      <dsp:txXfrm rot="-5400000">
        <a:off x="3902565" y="488163"/>
        <a:ext cx="1665357" cy="338813"/>
      </dsp:txXfrm>
    </dsp:sp>
    <dsp:sp modelId="{20B88383-A3B1-4C92-9F18-A918FF6E5297}">
      <dsp:nvSpPr>
        <dsp:cNvPr id="0" name=""/>
        <dsp:cNvSpPr/>
      </dsp:nvSpPr>
      <dsp:spPr>
        <a:xfrm>
          <a:off x="671" y="445811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  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zielony rozwój</a:t>
          </a:r>
        </a:p>
      </dsp:txBody>
      <dsp:txXfrm>
        <a:off x="671" y="445811"/>
        <a:ext cx="3796014" cy="423517"/>
      </dsp:txXfrm>
    </dsp:sp>
    <dsp:sp modelId="{099B18FC-7641-496B-8119-25686B591666}">
      <dsp:nvSpPr>
        <dsp:cNvPr id="0" name=""/>
        <dsp:cNvSpPr/>
      </dsp:nvSpPr>
      <dsp:spPr>
        <a:xfrm rot="5400000">
          <a:off x="4565837" y="269583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566 mln zł</a:t>
          </a:r>
        </a:p>
      </dsp:txBody>
      <dsp:txXfrm rot="-5400000">
        <a:off x="3902565" y="932855"/>
        <a:ext cx="1665357" cy="338813"/>
      </dsp:txXfrm>
    </dsp:sp>
    <dsp:sp modelId="{CDFBE6DC-4FEE-49B0-9D74-2FC39F333795}">
      <dsp:nvSpPr>
        <dsp:cNvPr id="0" name=""/>
        <dsp:cNvSpPr/>
      </dsp:nvSpPr>
      <dsp:spPr>
        <a:xfrm>
          <a:off x="671" y="890504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III Fundusze Europejskie dla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zrównoważonej mobilności</a:t>
          </a:r>
        </a:p>
      </dsp:txBody>
      <dsp:txXfrm>
        <a:off x="671" y="890504"/>
        <a:ext cx="3796014" cy="423517"/>
      </dsp:txXfrm>
    </dsp:sp>
    <dsp:sp modelId="{37CB98D9-CA84-4FF2-85DE-B5A905A9DC1C}">
      <dsp:nvSpPr>
        <dsp:cNvPr id="0" name=""/>
        <dsp:cNvSpPr/>
      </dsp:nvSpPr>
      <dsp:spPr>
        <a:xfrm rot="5400000">
          <a:off x="4565837" y="714276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1,27 mld zł</a:t>
          </a:r>
        </a:p>
      </dsp:txBody>
      <dsp:txXfrm rot="-5400000">
        <a:off x="3902565" y="1377548"/>
        <a:ext cx="1665357" cy="338813"/>
      </dsp:txXfrm>
    </dsp:sp>
    <dsp:sp modelId="{AB0C2753-B60B-4906-A054-0B4AE6E4ABE3}">
      <dsp:nvSpPr>
        <dsp:cNvPr id="0" name=""/>
        <dsp:cNvSpPr/>
      </dsp:nvSpPr>
      <dsp:spPr>
        <a:xfrm>
          <a:off x="671" y="1335197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IV Fundusze Europejskie dla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sprawnego transportu</a:t>
          </a:r>
        </a:p>
      </dsp:txBody>
      <dsp:txXfrm>
        <a:off x="671" y="1335197"/>
        <a:ext cx="3796014" cy="423517"/>
      </dsp:txXfrm>
    </dsp:sp>
    <dsp:sp modelId="{C7F524DE-F244-4945-AE26-C7E91EBEE6B0}">
      <dsp:nvSpPr>
        <dsp:cNvPr id="0" name=""/>
        <dsp:cNvSpPr/>
      </dsp:nvSpPr>
      <dsp:spPr>
        <a:xfrm rot="5400000">
          <a:off x="4565837" y="1158969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501 mln zł</a:t>
          </a:r>
        </a:p>
      </dsp:txBody>
      <dsp:txXfrm rot="-5400000">
        <a:off x="3902565" y="1822241"/>
        <a:ext cx="1665357" cy="338813"/>
      </dsp:txXfrm>
    </dsp:sp>
    <dsp:sp modelId="{5BCCED48-045B-4450-9FE1-9BFE89E8245E}">
      <dsp:nvSpPr>
        <dsp:cNvPr id="0" name=""/>
        <dsp:cNvSpPr/>
      </dsp:nvSpPr>
      <dsp:spPr>
        <a:xfrm>
          <a:off x="671" y="1779889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 Fundusze Europejskie dla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rynku pracy</a:t>
          </a:r>
          <a:endParaRPr lang="pl-PL" sz="12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71" y="1779889"/>
        <a:ext cx="3796014" cy="423517"/>
      </dsp:txXfrm>
    </dsp:sp>
    <dsp:sp modelId="{6B162DF1-6D54-4A78-9F6F-27A4DB5A3343}">
      <dsp:nvSpPr>
        <dsp:cNvPr id="0" name=""/>
        <dsp:cNvSpPr/>
      </dsp:nvSpPr>
      <dsp:spPr>
        <a:xfrm rot="5400000">
          <a:off x="4565837" y="1603662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602 mln zł</a:t>
          </a:r>
        </a:p>
      </dsp:txBody>
      <dsp:txXfrm rot="-5400000">
        <a:off x="3902565" y="2266934"/>
        <a:ext cx="1665357" cy="338813"/>
      </dsp:txXfrm>
    </dsp:sp>
    <dsp:sp modelId="{15407953-49B0-4619-8037-1B5E3363DECE}">
      <dsp:nvSpPr>
        <dsp:cNvPr id="0" name=""/>
        <dsp:cNvSpPr/>
      </dsp:nvSpPr>
      <dsp:spPr>
        <a:xfrm>
          <a:off x="671" y="2224582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 Fundusze Europejskie </a:t>
          </a:r>
          <a:r>
            <a:rPr lang="pl-PL" sz="1200" b="0" kern="120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200" b="1" kern="120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edukacji</a:t>
          </a:r>
          <a:endParaRPr lang="pl-PL" sz="12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71" y="2224582"/>
        <a:ext cx="3796014" cy="423517"/>
      </dsp:txXfrm>
    </dsp:sp>
    <dsp:sp modelId="{69A1FB5E-7E81-4C2C-AFFC-C849E3C18282}">
      <dsp:nvSpPr>
        <dsp:cNvPr id="0" name=""/>
        <dsp:cNvSpPr/>
      </dsp:nvSpPr>
      <dsp:spPr>
        <a:xfrm rot="5400000">
          <a:off x="4565837" y="2048355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596 mln zł</a:t>
          </a:r>
        </a:p>
      </dsp:txBody>
      <dsp:txXfrm rot="-5400000">
        <a:off x="3902565" y="2711627"/>
        <a:ext cx="1665357" cy="338813"/>
      </dsp:txXfrm>
    </dsp:sp>
    <dsp:sp modelId="{2C63F096-BC9F-4763-BE0C-D589613DA986}">
      <dsp:nvSpPr>
        <dsp:cNvPr id="0" name=""/>
        <dsp:cNvSpPr/>
      </dsp:nvSpPr>
      <dsp:spPr>
        <a:xfrm>
          <a:off x="671" y="2669275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 Fundusze Europejskie </a:t>
          </a:r>
          <a:r>
            <a:rPr lang="pl-PL" sz="1200" b="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społeczeństwa</a:t>
          </a:r>
          <a:endParaRPr lang="pl-PL" sz="12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71" y="2669275"/>
        <a:ext cx="3796014" cy="423517"/>
      </dsp:txXfrm>
    </dsp:sp>
    <dsp:sp modelId="{69B8C217-5D96-4F57-B487-007C51415E08}">
      <dsp:nvSpPr>
        <dsp:cNvPr id="0" name=""/>
        <dsp:cNvSpPr/>
      </dsp:nvSpPr>
      <dsp:spPr>
        <a:xfrm rot="5400000">
          <a:off x="4565837" y="2493048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282 mln zł</a:t>
          </a:r>
        </a:p>
      </dsp:txBody>
      <dsp:txXfrm rot="-5400000">
        <a:off x="3902565" y="3156320"/>
        <a:ext cx="1665357" cy="338813"/>
      </dsp:txXfrm>
    </dsp:sp>
    <dsp:sp modelId="{614BD1C2-40CB-4830-B82A-47F78D1D5231}">
      <dsp:nvSpPr>
        <dsp:cNvPr id="0" name=""/>
        <dsp:cNvSpPr/>
      </dsp:nvSpPr>
      <dsp:spPr>
        <a:xfrm>
          <a:off x="671" y="3113968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VIII 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dla mieszkańca</a:t>
          </a:r>
        </a:p>
      </dsp:txBody>
      <dsp:txXfrm>
        <a:off x="671" y="3113968"/>
        <a:ext cx="3796014" cy="423517"/>
      </dsp:txXfrm>
    </dsp:sp>
    <dsp:sp modelId="{51A5C4C8-3D9C-49FA-8881-BF42C68638A3}">
      <dsp:nvSpPr>
        <dsp:cNvPr id="0" name=""/>
        <dsp:cNvSpPr/>
      </dsp:nvSpPr>
      <dsp:spPr>
        <a:xfrm rot="5400000">
          <a:off x="4565837" y="2937741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231 mln zł</a:t>
          </a:r>
        </a:p>
      </dsp:txBody>
      <dsp:txXfrm rot="-5400000">
        <a:off x="3902565" y="3601013"/>
        <a:ext cx="1665357" cy="338813"/>
      </dsp:txXfrm>
    </dsp:sp>
    <dsp:sp modelId="{E0F36A5D-6145-4CE0-A4B1-C5062024EAEF}">
      <dsp:nvSpPr>
        <dsp:cNvPr id="0" name=""/>
        <dsp:cNvSpPr/>
      </dsp:nvSpPr>
      <dsp:spPr>
        <a:xfrm>
          <a:off x="671" y="3558661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IX 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terytorialny</a:t>
          </a:r>
        </a:p>
      </dsp:txBody>
      <dsp:txXfrm>
        <a:off x="671" y="3558661"/>
        <a:ext cx="3796014" cy="4235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55CBC-8C44-445C-850D-3758C8678602}">
      <dsp:nvSpPr>
        <dsp:cNvPr id="0" name=""/>
        <dsp:cNvSpPr/>
      </dsp:nvSpPr>
      <dsp:spPr>
        <a:xfrm>
          <a:off x="1992" y="114854"/>
          <a:ext cx="1580325" cy="948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305 ha zielonej infrastruktury zostanie wybudowanej lub zmodernizowanej</a:t>
          </a:r>
        </a:p>
      </dsp:txBody>
      <dsp:txXfrm>
        <a:off x="1992" y="114854"/>
        <a:ext cx="1580325" cy="948195"/>
      </dsp:txXfrm>
    </dsp:sp>
    <dsp:sp modelId="{6CCDA725-F1E4-4485-905C-BFEE86A97F36}">
      <dsp:nvSpPr>
        <dsp:cNvPr id="0" name=""/>
        <dsp:cNvSpPr/>
      </dsp:nvSpPr>
      <dsp:spPr>
        <a:xfrm>
          <a:off x="1740350" y="114854"/>
          <a:ext cx="1580325" cy="948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11 tys. mieszkań przejdzie termomodernizację</a:t>
          </a:r>
        </a:p>
      </dsp:txBody>
      <dsp:txXfrm>
        <a:off x="1740350" y="114854"/>
        <a:ext cx="1580325" cy="948195"/>
      </dsp:txXfrm>
    </dsp:sp>
    <dsp:sp modelId="{DAA07212-51A8-477F-87D7-25D9D1754F44}">
      <dsp:nvSpPr>
        <dsp:cNvPr id="0" name=""/>
        <dsp:cNvSpPr/>
      </dsp:nvSpPr>
      <dsp:spPr>
        <a:xfrm>
          <a:off x="3478708" y="114854"/>
          <a:ext cx="1580325" cy="948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64 ha gruntów zostanie zrekultywowanych</a:t>
          </a:r>
        </a:p>
      </dsp:txBody>
      <dsp:txXfrm>
        <a:off x="3478708" y="114854"/>
        <a:ext cx="1580325" cy="948195"/>
      </dsp:txXfrm>
    </dsp:sp>
    <dsp:sp modelId="{B900B6AE-9500-4B52-B493-B6CF3E7FAA5A}">
      <dsp:nvSpPr>
        <dsp:cNvPr id="0" name=""/>
        <dsp:cNvSpPr/>
      </dsp:nvSpPr>
      <dsp:spPr>
        <a:xfrm>
          <a:off x="5217066" y="114854"/>
          <a:ext cx="1580325" cy="948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74 ha zostaną objęte rewitalizacją</a:t>
          </a:r>
        </a:p>
      </dsp:txBody>
      <dsp:txXfrm>
        <a:off x="5217066" y="114854"/>
        <a:ext cx="1580325" cy="948195"/>
      </dsp:txXfrm>
    </dsp:sp>
    <dsp:sp modelId="{8D3749CC-852C-42EF-A06C-26355BBE75DA}">
      <dsp:nvSpPr>
        <dsp:cNvPr id="0" name=""/>
        <dsp:cNvSpPr/>
      </dsp:nvSpPr>
      <dsp:spPr>
        <a:xfrm>
          <a:off x="1992" y="1221082"/>
          <a:ext cx="1580325" cy="9481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11 tys. miejsc powstanie w nowym ekologicznym taborze do zbiorowego transportu publicznego </a:t>
          </a:r>
        </a:p>
      </dsp:txBody>
      <dsp:txXfrm>
        <a:off x="1992" y="1221082"/>
        <a:ext cx="1580325" cy="948195"/>
      </dsp:txXfrm>
    </dsp:sp>
    <dsp:sp modelId="{78D03887-8621-4720-AB3A-20892DEC4A14}">
      <dsp:nvSpPr>
        <dsp:cNvPr id="0" name=""/>
        <dsp:cNvSpPr/>
      </dsp:nvSpPr>
      <dsp:spPr>
        <a:xfrm>
          <a:off x="1740350" y="1221082"/>
          <a:ext cx="1580325" cy="948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29 węzłów przesiadkowych zostanie utworzonych lub przejdzie modernizację</a:t>
          </a:r>
        </a:p>
      </dsp:txBody>
      <dsp:txXfrm>
        <a:off x="1740350" y="1221082"/>
        <a:ext cx="1580325" cy="948195"/>
      </dsp:txXfrm>
    </dsp:sp>
    <dsp:sp modelId="{F0BDBB1F-C6D3-44CB-BFF3-C80DDC59D28B}">
      <dsp:nvSpPr>
        <dsp:cNvPr id="0" name=""/>
        <dsp:cNvSpPr/>
      </dsp:nvSpPr>
      <dsp:spPr>
        <a:xfrm>
          <a:off x="3478708" y="1221082"/>
          <a:ext cx="1580325" cy="948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178 km infrastruktury rowerowej zostanie wsparte</a:t>
          </a:r>
        </a:p>
      </dsp:txBody>
      <dsp:txXfrm>
        <a:off x="3478708" y="1221082"/>
        <a:ext cx="1580325" cy="948195"/>
      </dsp:txXfrm>
    </dsp:sp>
    <dsp:sp modelId="{1F40748C-5F62-4887-9A26-A9AB55118820}">
      <dsp:nvSpPr>
        <dsp:cNvPr id="0" name=""/>
        <dsp:cNvSpPr/>
      </dsp:nvSpPr>
      <dsp:spPr>
        <a:xfrm>
          <a:off x="5217066" y="1221082"/>
          <a:ext cx="1580325" cy="948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Milion osób rocznie skorzysta z nowoczesnej infrastruktury ochrony zdrowia</a:t>
          </a:r>
        </a:p>
      </dsp:txBody>
      <dsp:txXfrm>
        <a:off x="5217066" y="1221082"/>
        <a:ext cx="1580325" cy="948195"/>
      </dsp:txXfrm>
    </dsp:sp>
    <dsp:sp modelId="{80ABB9D8-07E2-4333-843C-589CFFF998E8}">
      <dsp:nvSpPr>
        <dsp:cNvPr id="0" name=""/>
        <dsp:cNvSpPr/>
      </dsp:nvSpPr>
      <dsp:spPr>
        <a:xfrm>
          <a:off x="1992" y="2327310"/>
          <a:ext cx="1580325" cy="948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Pół miliona osób odwiedzi nowe obiekty kulturalne i turystyczne</a:t>
          </a:r>
        </a:p>
      </dsp:txBody>
      <dsp:txXfrm>
        <a:off x="1992" y="2327310"/>
        <a:ext cx="1580325" cy="948195"/>
      </dsp:txXfrm>
    </dsp:sp>
    <dsp:sp modelId="{AE62A750-F807-4203-AC67-ECD1108D77B0}">
      <dsp:nvSpPr>
        <dsp:cNvPr id="0" name=""/>
        <dsp:cNvSpPr/>
      </dsp:nvSpPr>
      <dsp:spPr>
        <a:xfrm>
          <a:off x="1740350" y="2327310"/>
          <a:ext cx="1580325" cy="9481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Blisko 30 tys. dzieci i młodzieży skorzysta z nowej infrastruktury placówek edukacyjnych</a:t>
          </a:r>
        </a:p>
      </dsp:txBody>
      <dsp:txXfrm>
        <a:off x="1740350" y="2327310"/>
        <a:ext cx="1580325" cy="948195"/>
      </dsp:txXfrm>
    </dsp:sp>
    <dsp:sp modelId="{AED4194D-0AB2-400A-A191-3D564B2D75D5}">
      <dsp:nvSpPr>
        <dsp:cNvPr id="0" name=""/>
        <dsp:cNvSpPr/>
      </dsp:nvSpPr>
      <dsp:spPr>
        <a:xfrm>
          <a:off x="3478708" y="2327310"/>
          <a:ext cx="1580325" cy="948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13 tys. osób skorzysta  z usług świadczonych w społeczności lokalnej </a:t>
          </a:r>
        </a:p>
      </dsp:txBody>
      <dsp:txXfrm>
        <a:off x="3478708" y="2327310"/>
        <a:ext cx="1580325" cy="948195"/>
      </dsp:txXfrm>
    </dsp:sp>
    <dsp:sp modelId="{0D37ED03-C533-48E0-8A37-A3090F02AAAF}">
      <dsp:nvSpPr>
        <dsp:cNvPr id="0" name=""/>
        <dsp:cNvSpPr/>
      </dsp:nvSpPr>
      <dsp:spPr>
        <a:xfrm>
          <a:off x="5217066" y="2327310"/>
          <a:ext cx="1580325" cy="948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Ponad 25 tys. osób bezrobotnych weźmie udział w projektach</a:t>
          </a:r>
        </a:p>
      </dsp:txBody>
      <dsp:txXfrm>
        <a:off x="5217066" y="2327310"/>
        <a:ext cx="1580325" cy="948195"/>
      </dsp:txXfrm>
    </dsp:sp>
    <dsp:sp modelId="{38B9AEFB-30BB-4A43-89E8-E95FF8214FAB}">
      <dsp:nvSpPr>
        <dsp:cNvPr id="0" name=""/>
        <dsp:cNvSpPr/>
      </dsp:nvSpPr>
      <dsp:spPr>
        <a:xfrm>
          <a:off x="1992" y="3433538"/>
          <a:ext cx="1580325" cy="948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Powstanie 8 tys. nowych przedsiębiorstw</a:t>
          </a:r>
        </a:p>
      </dsp:txBody>
      <dsp:txXfrm>
        <a:off x="1992" y="3433538"/>
        <a:ext cx="1580325" cy="948195"/>
      </dsp:txXfrm>
    </dsp:sp>
    <dsp:sp modelId="{AC2D8FA6-EDE9-4C15-BEE6-A96E3961759A}">
      <dsp:nvSpPr>
        <dsp:cNvPr id="0" name=""/>
        <dsp:cNvSpPr/>
      </dsp:nvSpPr>
      <dsp:spPr>
        <a:xfrm>
          <a:off x="1740350" y="3433538"/>
          <a:ext cx="1580325" cy="948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7 tys. osób zyska kwalifikacje</a:t>
          </a:r>
        </a:p>
      </dsp:txBody>
      <dsp:txXfrm>
        <a:off x="1740350" y="3433538"/>
        <a:ext cx="1580325" cy="948195"/>
      </dsp:txXfrm>
    </dsp:sp>
    <dsp:sp modelId="{7745C81F-90BA-46D2-AD7C-B9D631A10216}">
      <dsp:nvSpPr>
        <dsp:cNvPr id="0" name=""/>
        <dsp:cNvSpPr/>
      </dsp:nvSpPr>
      <dsp:spPr>
        <a:xfrm>
          <a:off x="3478708" y="3433538"/>
          <a:ext cx="1580325" cy="9481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Około 27 tys. osób zostanie objętych projektami w zakresie zdrowia</a:t>
          </a:r>
        </a:p>
      </dsp:txBody>
      <dsp:txXfrm>
        <a:off x="3478708" y="3433538"/>
        <a:ext cx="1580325" cy="948195"/>
      </dsp:txXfrm>
    </dsp:sp>
    <dsp:sp modelId="{DEC435BB-6B91-48F6-90C5-DF7CD364503E}">
      <dsp:nvSpPr>
        <dsp:cNvPr id="0" name=""/>
        <dsp:cNvSpPr/>
      </dsp:nvSpPr>
      <dsp:spPr>
        <a:xfrm>
          <a:off x="5217066" y="3433538"/>
          <a:ext cx="1580325" cy="948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Kilkanaście tysięcy uczniów szkół zawodowych weźmie udział w stażach u pracodawców</a:t>
          </a:r>
        </a:p>
      </dsp:txBody>
      <dsp:txXfrm>
        <a:off x="5217066" y="3433538"/>
        <a:ext cx="1580325" cy="948195"/>
      </dsp:txXfrm>
    </dsp:sp>
    <dsp:sp modelId="{353CBEE9-14A0-45F8-BC8D-9380AA4FDC9F}">
      <dsp:nvSpPr>
        <dsp:cNvPr id="0" name=""/>
        <dsp:cNvSpPr/>
      </dsp:nvSpPr>
      <dsp:spPr>
        <a:xfrm>
          <a:off x="871171" y="4539766"/>
          <a:ext cx="1580325" cy="948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14,5 tys. tysięcy dzieci w przedszkolach weźmie udział w dodatkowych zajęciach</a:t>
          </a:r>
        </a:p>
      </dsp:txBody>
      <dsp:txXfrm>
        <a:off x="871171" y="4539766"/>
        <a:ext cx="1580325" cy="948195"/>
      </dsp:txXfrm>
    </dsp:sp>
    <dsp:sp modelId="{8BF2C911-9EEA-4823-82CD-4578FB76DEC4}">
      <dsp:nvSpPr>
        <dsp:cNvPr id="0" name=""/>
        <dsp:cNvSpPr/>
      </dsp:nvSpPr>
      <dsp:spPr>
        <a:xfrm>
          <a:off x="2609529" y="4539766"/>
          <a:ext cx="1580325" cy="948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60 tys. uczniów szkół ogólnych i zawodowych weźmie udział w projektach </a:t>
          </a:r>
        </a:p>
      </dsp:txBody>
      <dsp:txXfrm>
        <a:off x="2609529" y="4539766"/>
        <a:ext cx="1580325" cy="948195"/>
      </dsp:txXfrm>
    </dsp:sp>
    <dsp:sp modelId="{CDE3484D-1B20-4A1D-ADAA-C4858D5702DF}">
      <dsp:nvSpPr>
        <dsp:cNvPr id="0" name=""/>
        <dsp:cNvSpPr/>
      </dsp:nvSpPr>
      <dsp:spPr>
        <a:xfrm>
          <a:off x="4347887" y="4539766"/>
          <a:ext cx="1580325" cy="948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32,5 tys. osób dorosłych zostanie objętych usługami szkoleniowymi nabędzie kwalifikacje </a:t>
          </a:r>
        </a:p>
      </dsp:txBody>
      <dsp:txXfrm>
        <a:off x="4347887" y="4539766"/>
        <a:ext cx="1580325" cy="9481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CB1EB-AB74-42C7-BEE4-E05FBFA5A850}">
      <dsp:nvSpPr>
        <dsp:cNvPr id="0" name=""/>
        <dsp:cNvSpPr/>
      </dsp:nvSpPr>
      <dsp:spPr>
        <a:xfrm>
          <a:off x="1086283" y="0"/>
          <a:ext cx="5506049" cy="550604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FFD61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83329-3285-44E5-A254-79F173862FAD}">
      <dsp:nvSpPr>
        <dsp:cNvPr id="0" name=""/>
        <dsp:cNvSpPr/>
      </dsp:nvSpPr>
      <dsp:spPr>
        <a:xfrm>
          <a:off x="216018" y="340824"/>
          <a:ext cx="3144746" cy="2202419"/>
        </a:xfrm>
        <a:prstGeom prst="round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Dzięki precyzyjnemu rozdzieleniu między EFRR / EFS+ oraz Funduszem na rzecz Sprawiedliwej Transformacji udało się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zachować spójność 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między wsparciem z różnych źródeł w ramach FE SL 2021-2027</a:t>
          </a:r>
        </a:p>
      </dsp:txBody>
      <dsp:txXfrm>
        <a:off x="323531" y="448337"/>
        <a:ext cx="2929720" cy="1987393"/>
      </dsp:txXfrm>
    </dsp:sp>
    <dsp:sp modelId="{CC5152D4-A365-41D0-8F25-5472BADCECEA}">
      <dsp:nvSpPr>
        <dsp:cNvPr id="0" name=""/>
        <dsp:cNvSpPr/>
      </dsp:nvSpPr>
      <dsp:spPr>
        <a:xfrm>
          <a:off x="4371852" y="340824"/>
          <a:ext cx="3144746" cy="2202419"/>
        </a:xfrm>
        <a:prstGeom prst="round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Ważne dla optymalnego zaprojektowania wsparcia było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połączenie zarządzania wszystkimi trzema funduszami 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 jednej Instytucji Zarządzającej</a:t>
          </a:r>
        </a:p>
      </dsp:txBody>
      <dsp:txXfrm>
        <a:off x="4479365" y="448337"/>
        <a:ext cx="2929720" cy="1987393"/>
      </dsp:txXfrm>
    </dsp:sp>
    <dsp:sp modelId="{00DCED4B-DD25-4295-AF04-0F2C0F5F6BB0}">
      <dsp:nvSpPr>
        <dsp:cNvPr id="0" name=""/>
        <dsp:cNvSpPr/>
      </dsp:nvSpPr>
      <dsp:spPr>
        <a:xfrm>
          <a:off x="216018" y="3133294"/>
          <a:ext cx="3144746" cy="2202419"/>
        </a:xfrm>
        <a:prstGeom prst="round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EFRR / EFS+ w ramach FE SL 2021-2027 jest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uzupełniane programami z poziomu krajowego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(FENG, </a:t>
          </a:r>
          <a:r>
            <a:rPr lang="pl-PL" sz="1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FERS i inne) oraz środkami Krajowego Planu Odbudowy i Zwiększania Odporności</a:t>
          </a:r>
        </a:p>
      </dsp:txBody>
      <dsp:txXfrm>
        <a:off x="323531" y="3240807"/>
        <a:ext cx="2929720" cy="1987393"/>
      </dsp:txXfrm>
    </dsp:sp>
    <dsp:sp modelId="{11FE6B14-9DD9-48D7-8679-F06A4FE1D2D1}">
      <dsp:nvSpPr>
        <dsp:cNvPr id="0" name=""/>
        <dsp:cNvSpPr/>
      </dsp:nvSpPr>
      <dsp:spPr>
        <a:xfrm>
          <a:off x="4252525" y="3004342"/>
          <a:ext cx="3144746" cy="2202419"/>
        </a:xfrm>
        <a:prstGeom prst="round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Środki zewnętrzne nie powinny mieć negatywnego wpływu na wdrażanie FE SL 2021-2027 ze względu na przyjęty podział między nimi oraz atrakcyjne warunki wsparcia regionalnego.</a:t>
          </a:r>
        </a:p>
      </dsp:txBody>
      <dsp:txXfrm>
        <a:off x="4360038" y="3111855"/>
        <a:ext cx="2929720" cy="1987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5FDA4-72F7-4C42-A1C2-513FAD8DC2FB}">
      <dsp:nvSpPr>
        <dsp:cNvPr id="0" name=""/>
        <dsp:cNvSpPr/>
      </dsp:nvSpPr>
      <dsp:spPr>
        <a:xfrm>
          <a:off x="0" y="181851"/>
          <a:ext cx="7326208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595" tIns="249936" rIns="56859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Wypracowana demarkacja </a:t>
          </a: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(tematyczna, terytorialna, odbiorców wsparcia) między działaniami finansowanymi z FST i EFRR / EFS+ (w tym działania „bliźniacze” – </a:t>
          </a:r>
          <a:r>
            <a:rPr lang="pl-PL" sz="1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kształcenie osób dorosłych).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Zintegrowanie wdrażania </a:t>
          </a: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wsparcia z 3 funduszy w ramach jednej Instytucji Zarządzającej.</a:t>
          </a:r>
        </a:p>
      </dsp:txBody>
      <dsp:txXfrm>
        <a:off x="0" y="181851"/>
        <a:ext cx="7326208" cy="1927800"/>
      </dsp:txXfrm>
    </dsp:sp>
    <dsp:sp modelId="{7BB935BA-CC0E-4354-8228-BDA1E034B709}">
      <dsp:nvSpPr>
        <dsp:cNvPr id="0" name=""/>
        <dsp:cNvSpPr/>
      </dsp:nvSpPr>
      <dsp:spPr>
        <a:xfrm>
          <a:off x="366310" y="4731"/>
          <a:ext cx="5743439" cy="354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39" tIns="0" rIns="1938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Kluczowe dla zachowania spójności</a:t>
          </a:r>
        </a:p>
      </dsp:txBody>
      <dsp:txXfrm>
        <a:off x="366310" y="4731"/>
        <a:ext cx="5743439" cy="354240"/>
      </dsp:txXfrm>
    </dsp:sp>
    <dsp:sp modelId="{D27AC9B7-1A04-423F-ABEC-B5D8F439292F}">
      <dsp:nvSpPr>
        <dsp:cNvPr id="0" name=""/>
        <dsp:cNvSpPr/>
      </dsp:nvSpPr>
      <dsp:spPr>
        <a:xfrm>
          <a:off x="0" y="2518843"/>
          <a:ext cx="7326208" cy="200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595" tIns="249936" rIns="56859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prac B+R przedsiębiorstw (Dz. 10.2 i 1.2).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inwestycji MŚP (dotacje w 10.3 vs. IF w 1.9).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zdegradowanych (Dz. 10.7 opóźnia wdrażanie Dz. 2.16).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kształcenia zawodowego w branżach RIS / PRT w Dz. 10.23 i 6.3.</a:t>
          </a:r>
        </a:p>
      </dsp:txBody>
      <dsp:txXfrm>
        <a:off x="0" y="2518843"/>
        <a:ext cx="7326208" cy="2003400"/>
      </dsp:txXfrm>
    </dsp:sp>
    <dsp:sp modelId="{97F79255-4861-4DA7-A984-8F78C0DDA151}">
      <dsp:nvSpPr>
        <dsp:cNvPr id="0" name=""/>
        <dsp:cNvSpPr/>
      </dsp:nvSpPr>
      <dsp:spPr>
        <a:xfrm>
          <a:off x="366310" y="2174451"/>
          <a:ext cx="5743439" cy="521512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39" tIns="0" rIns="1938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wsparcia z FST i EFRR / EFS+ w niektórych obszarach:</a:t>
          </a:r>
        </a:p>
      </dsp:txBody>
      <dsp:txXfrm>
        <a:off x="366310" y="2174451"/>
        <a:ext cx="5743439" cy="5215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83C5D-116C-43A8-9A71-F37CA8B897C6}">
      <dsp:nvSpPr>
        <dsp:cNvPr id="0" name=""/>
        <dsp:cNvSpPr/>
      </dsp:nvSpPr>
      <dsp:spPr>
        <a:xfrm rot="10800000">
          <a:off x="1649574" y="0"/>
          <a:ext cx="5775178" cy="772854"/>
        </a:xfrm>
        <a:prstGeom prst="homePlate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80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Rzadko w naborach póki co wydzielono alokację dla gmin w OSI, kolejne są w planach. </a:t>
          </a:r>
        </a:p>
      </dsp:txBody>
      <dsp:txXfrm rot="10800000">
        <a:off x="1842787" y="0"/>
        <a:ext cx="5581965" cy="772854"/>
      </dsp:txXfrm>
    </dsp:sp>
    <dsp:sp modelId="{EA33D7B3-D531-4310-A55A-BF0223BEE65A}">
      <dsp:nvSpPr>
        <dsp:cNvPr id="0" name=""/>
        <dsp:cNvSpPr/>
      </dsp:nvSpPr>
      <dsp:spPr>
        <a:xfrm>
          <a:off x="421817" y="35291"/>
          <a:ext cx="772854" cy="7728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3D9D1-CC29-45E2-A257-EB9687501F0D}">
      <dsp:nvSpPr>
        <dsp:cNvPr id="0" name=""/>
        <dsp:cNvSpPr/>
      </dsp:nvSpPr>
      <dsp:spPr>
        <a:xfrm rot="10800000">
          <a:off x="1649574" y="868883"/>
          <a:ext cx="5775178" cy="772854"/>
        </a:xfrm>
        <a:prstGeom prst="homePlate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80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OSI premiowano dodatkowymi punktami w wielu naborach, pozostawiając pewną elastyczność wdrożeniową. </a:t>
          </a:r>
          <a:r>
            <a:rPr lang="pl-PL" sz="12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</dsp:txBody>
      <dsp:txXfrm rot="10800000">
        <a:off x="1842787" y="868883"/>
        <a:ext cx="5581965" cy="772854"/>
      </dsp:txXfrm>
    </dsp:sp>
    <dsp:sp modelId="{9B65691B-43A8-4965-9BDC-DAD3B33E36F6}">
      <dsp:nvSpPr>
        <dsp:cNvPr id="0" name=""/>
        <dsp:cNvSpPr/>
      </dsp:nvSpPr>
      <dsp:spPr>
        <a:xfrm>
          <a:off x="421817" y="1045349"/>
          <a:ext cx="772854" cy="7728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DE48-6EBD-4A72-B2EB-27C30ECE24E7}">
      <dsp:nvSpPr>
        <dsp:cNvPr id="0" name=""/>
        <dsp:cNvSpPr/>
      </dsp:nvSpPr>
      <dsp:spPr>
        <a:xfrm rot="10800000">
          <a:off x="1649574" y="1872441"/>
          <a:ext cx="5775178" cy="772854"/>
        </a:xfrm>
        <a:prstGeom prst="homePlate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80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Dotychczasowe sposoby </a:t>
          </a:r>
          <a:r>
            <a:rPr lang="pl-PL" sz="120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wspierania OSI mogły mieć charakter rozstrzygający pomiędzy podobnymi projektami, ale nie były na tyle silne, by skoncentrować wsparcia na wybranych gminach. </a:t>
          </a:r>
          <a:endParaRPr lang="pl-PL" sz="1200" u="none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1842787" y="1872441"/>
        <a:ext cx="5581965" cy="772854"/>
      </dsp:txXfrm>
    </dsp:sp>
    <dsp:sp modelId="{6DB2360E-BCA2-46CD-BFDD-BF66899B192B}">
      <dsp:nvSpPr>
        <dsp:cNvPr id="0" name=""/>
        <dsp:cNvSpPr/>
      </dsp:nvSpPr>
      <dsp:spPr>
        <a:xfrm>
          <a:off x="421817" y="2042407"/>
          <a:ext cx="772854" cy="77285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BD262-11AC-49F7-A9CA-53E14F9E594C}">
      <dsp:nvSpPr>
        <dsp:cNvPr id="0" name=""/>
        <dsp:cNvSpPr/>
      </dsp:nvSpPr>
      <dsp:spPr>
        <a:xfrm rot="10800000">
          <a:off x="1649574" y="2875999"/>
          <a:ext cx="5775178" cy="772854"/>
        </a:xfrm>
        <a:prstGeom prst="homePlate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80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Sugeruje się rezygnację z zapisów Programu wprowadzających obligatoryjne preferencje dla OSI w Priorytecie VII.</a:t>
          </a:r>
        </a:p>
      </dsp:txBody>
      <dsp:txXfrm rot="10800000">
        <a:off x="1842787" y="2875999"/>
        <a:ext cx="5581965" cy="772854"/>
      </dsp:txXfrm>
    </dsp:sp>
    <dsp:sp modelId="{5E46F652-2DF5-4967-BEBB-A2A4DF9FFCDC}">
      <dsp:nvSpPr>
        <dsp:cNvPr id="0" name=""/>
        <dsp:cNvSpPr/>
      </dsp:nvSpPr>
      <dsp:spPr>
        <a:xfrm>
          <a:off x="421817" y="3042719"/>
          <a:ext cx="772854" cy="77285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3F11A-2D7C-48BC-A29F-9AA928991907}">
      <dsp:nvSpPr>
        <dsp:cNvPr id="0" name=""/>
        <dsp:cNvSpPr/>
      </dsp:nvSpPr>
      <dsp:spPr>
        <a:xfrm rot="10800000">
          <a:off x="1649574" y="3879557"/>
          <a:ext cx="5775178" cy="772854"/>
        </a:xfrm>
        <a:prstGeom prst="homePlate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80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 rozważenia zwiększenie siły premiowania dla działań, w których jeszcze nie przyjęto kryteriów.</a:t>
          </a:r>
        </a:p>
      </dsp:txBody>
      <dsp:txXfrm rot="10800000">
        <a:off x="1842787" y="3879557"/>
        <a:ext cx="5581965" cy="772854"/>
      </dsp:txXfrm>
    </dsp:sp>
    <dsp:sp modelId="{B1E7FADA-51CF-4030-8FD0-2F261AA4B9FA}">
      <dsp:nvSpPr>
        <dsp:cNvPr id="0" name=""/>
        <dsp:cNvSpPr/>
      </dsp:nvSpPr>
      <dsp:spPr>
        <a:xfrm>
          <a:off x="421817" y="4017654"/>
          <a:ext cx="772854" cy="77285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383B9-BAC4-4817-9258-2BD56B01D38A}">
      <dsp:nvSpPr>
        <dsp:cNvPr id="0" name=""/>
        <dsp:cNvSpPr/>
      </dsp:nvSpPr>
      <dsp:spPr>
        <a:xfrm>
          <a:off x="2048" y="130662"/>
          <a:ext cx="1625228" cy="1172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pl-PL" sz="12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 bezrobotnych, w tym długotrwale bezrobotnych, objętych wsparciem w programie [os.]</a:t>
          </a:r>
          <a:endParaRPr lang="pl-PL" sz="1200" kern="1200" dirty="0">
            <a:solidFill>
              <a:schemeClr val="bg1"/>
            </a:solidFill>
          </a:endParaRPr>
        </a:p>
      </dsp:txBody>
      <dsp:txXfrm>
        <a:off x="2048" y="130662"/>
        <a:ext cx="1625228" cy="1172416"/>
      </dsp:txXfrm>
    </dsp:sp>
    <dsp:sp modelId="{8D0F0260-C141-42EA-9F1F-625DE7396AA6}">
      <dsp:nvSpPr>
        <dsp:cNvPr id="0" name=""/>
        <dsp:cNvSpPr/>
      </dsp:nvSpPr>
      <dsp:spPr>
        <a:xfrm>
          <a:off x="1789799" y="130662"/>
          <a:ext cx="1625228" cy="1172416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 w wieku 18-29 lat objętych wsparciem w programie [os.]</a:t>
          </a:r>
          <a:endParaRPr lang="pl-PL" sz="1200" kern="12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789799" y="130662"/>
        <a:ext cx="1625228" cy="1172416"/>
      </dsp:txXfrm>
    </dsp:sp>
    <dsp:sp modelId="{D979ACF0-F17D-4C8F-BE20-D7290F31CAA5}">
      <dsp:nvSpPr>
        <dsp:cNvPr id="0" name=""/>
        <dsp:cNvSpPr/>
      </dsp:nvSpPr>
      <dsp:spPr>
        <a:xfrm>
          <a:off x="3577550" y="130662"/>
          <a:ext cx="1625228" cy="1172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osób, które otrzymały bezzwrotne środki na podjęcie działalności gospodarczej w programie [os.]</a:t>
          </a:r>
        </a:p>
      </dsp:txBody>
      <dsp:txXfrm>
        <a:off x="3577550" y="130662"/>
        <a:ext cx="1625228" cy="1172416"/>
      </dsp:txXfrm>
    </dsp:sp>
    <dsp:sp modelId="{37446188-7105-4271-BE15-74D64C02CF39}">
      <dsp:nvSpPr>
        <dsp:cNvPr id="0" name=""/>
        <dsp:cNvSpPr/>
      </dsp:nvSpPr>
      <dsp:spPr>
        <a:xfrm>
          <a:off x="5365302" y="130662"/>
          <a:ext cx="1625228" cy="1172416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uczniów i słuchaczy szkół i placówek kształcenia zawodowego objętych wsparciem [os.]</a:t>
          </a:r>
        </a:p>
      </dsp:txBody>
      <dsp:txXfrm>
        <a:off x="5365302" y="130662"/>
        <a:ext cx="1625228" cy="1172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773F4-221F-4672-8549-99EDAD6BFE5B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19461-7264-4FB2-9A59-9B1A30502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23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98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5C6E-C706-9FA3-D2E0-48B23D37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ABC3C72-7E0B-DFC9-FD91-22DCEC925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E20E034-17F6-583B-4155-BBEF8BB7E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A14BCF-2C13-BCB9-B2C6-8D6B95CA2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4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3CFA2-F504-2DF6-92EB-75EB06A2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097B680-CDB1-763A-B8BE-A5A4B6288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79B3D21-B169-39C0-3EA5-A6F0A8719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07CC07-7A7F-6967-F23F-CF78B7EF5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81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D76B3-5AEE-EF64-D5E3-34FFBC7B8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E6ECEAA-9459-3BE4-0366-51668E9DC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88DABEC-6AF5-FACA-093C-F83D019A9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A0381D-CE87-C1C7-A0BA-7088C6DDF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51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023C3-9B43-9712-6162-10E8507A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1A72BEC-5A07-E769-E305-F641485D5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9583169-FC49-AF49-15CB-524EA94B3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D5A52E-04ED-02C0-38D9-2D709DB2C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57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E35F3-C27E-DC37-DCB4-985B97D7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0B77208-E851-0F5B-FD54-C4984ED13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687C4E7-51A9-6485-4F92-2613E9E24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3D6147-905F-3D17-BE8D-97590F5AA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36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3A6B1-FEA8-B2D9-F33E-DEF7AD6AF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B7F446C-79AB-F2CA-8BAA-83EAFB36F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CE435D-CD79-F676-8DC4-71D5C057A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EC8590-5667-6E89-EA57-77355D521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45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216B4-726D-0D1D-686C-B3BD905C0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8297B2B-8961-AC55-9392-7A59F53E3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82943D7-F609-3094-2139-9519E9B02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818883-9D45-D654-5668-4E01F6F0F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1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9CEA-628E-F5A7-C0E2-F84F84CCD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87796F8-7FA1-7E23-69EC-4DB14553D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7AACA9D-9BAE-CAAF-01E2-719D28535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CAEE86-3638-6937-4423-4938112AE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28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40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58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43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725870" y="1973819"/>
            <a:ext cx="610870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35256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4" y="1973818"/>
            <a:ext cx="2799381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7" y="540402"/>
            <a:ext cx="763617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03" y="540402"/>
            <a:ext cx="763617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9" y="540402"/>
            <a:ext cx="763617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888" y="3059114"/>
            <a:ext cx="5599939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2828"/>
              </a:lnSpc>
              <a:defRPr sz="226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896" y="4861794"/>
            <a:ext cx="5599883" cy="1080000"/>
          </a:xfrm>
        </p:spPr>
        <p:txBody>
          <a:bodyPr>
            <a:normAutofit/>
          </a:bodyPr>
          <a:lstStyle>
            <a:lvl1pPr marL="0" indent="0" algn="l">
              <a:lnSpc>
                <a:spcPts val="2475"/>
              </a:lnSpc>
              <a:buNone/>
              <a:defRPr sz="1980" b="1">
                <a:solidFill>
                  <a:schemeClr val="tx2"/>
                </a:solidFill>
              </a:defRPr>
            </a:lvl1pPr>
            <a:lvl2pPr marL="356359" indent="0" algn="ctr">
              <a:buNone/>
              <a:defRPr sz="1559"/>
            </a:lvl2pPr>
            <a:lvl3pPr marL="712716" indent="0" algn="ctr">
              <a:buNone/>
              <a:defRPr sz="1403"/>
            </a:lvl3pPr>
            <a:lvl4pPr marL="1069075" indent="0" algn="ctr">
              <a:buNone/>
              <a:defRPr sz="1247"/>
            </a:lvl4pPr>
            <a:lvl5pPr marL="1425433" indent="0" algn="ctr">
              <a:buNone/>
              <a:defRPr sz="1247"/>
            </a:lvl5pPr>
            <a:lvl6pPr marL="1781792" indent="0" algn="ctr">
              <a:buNone/>
              <a:defRPr sz="1247"/>
            </a:lvl6pPr>
            <a:lvl7pPr marL="2138149" indent="0" algn="ctr">
              <a:buNone/>
              <a:defRPr sz="1247"/>
            </a:lvl7pPr>
            <a:lvl8pPr marL="2494508" indent="0" algn="ctr">
              <a:buNone/>
              <a:defRPr sz="1247"/>
            </a:lvl8pPr>
            <a:lvl9pPr marL="2850866" indent="0" algn="ctr">
              <a:buNone/>
              <a:defRPr sz="124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221" y="540402"/>
            <a:ext cx="1272585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2025-01-24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9905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725100" y="1983573"/>
            <a:ext cx="6109475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35256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0" y="1983572"/>
            <a:ext cx="2799381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888" y="3070227"/>
            <a:ext cx="5599939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2828"/>
              </a:lnSpc>
              <a:defRPr sz="226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896" y="4861794"/>
            <a:ext cx="5599883" cy="1080000"/>
          </a:xfrm>
        </p:spPr>
        <p:txBody>
          <a:bodyPr>
            <a:normAutofit/>
          </a:bodyPr>
          <a:lstStyle>
            <a:lvl1pPr marL="0" indent="0" algn="l">
              <a:lnSpc>
                <a:spcPts val="2475"/>
              </a:lnSpc>
              <a:buNone/>
              <a:defRPr sz="1980" b="1">
                <a:solidFill>
                  <a:schemeClr val="tx2"/>
                </a:solidFill>
              </a:defRPr>
            </a:lvl1pPr>
            <a:lvl2pPr marL="356359" indent="0" algn="ctr">
              <a:buNone/>
              <a:defRPr sz="1559"/>
            </a:lvl2pPr>
            <a:lvl3pPr marL="712716" indent="0" algn="ctr">
              <a:buNone/>
              <a:defRPr sz="1403"/>
            </a:lvl3pPr>
            <a:lvl4pPr marL="1069075" indent="0" algn="ctr">
              <a:buNone/>
              <a:defRPr sz="1247"/>
            </a:lvl4pPr>
            <a:lvl5pPr marL="1425433" indent="0" algn="ctr">
              <a:buNone/>
              <a:defRPr sz="1247"/>
            </a:lvl5pPr>
            <a:lvl6pPr marL="1781792" indent="0" algn="ctr">
              <a:buNone/>
              <a:defRPr sz="1247"/>
            </a:lvl6pPr>
            <a:lvl7pPr marL="2138149" indent="0" algn="ctr">
              <a:buNone/>
              <a:defRPr sz="1247"/>
            </a:lvl7pPr>
            <a:lvl8pPr marL="2494508" indent="0" algn="ctr">
              <a:buNone/>
              <a:defRPr sz="1247"/>
            </a:lvl8pPr>
            <a:lvl9pPr marL="2850866" indent="0" algn="ctr">
              <a:buNone/>
              <a:defRPr sz="124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221" y="540402"/>
            <a:ext cx="1272585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2025-01-24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4" y="1244366"/>
            <a:ext cx="269387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" y="545866"/>
            <a:ext cx="269387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94" y="1244366"/>
            <a:ext cx="269387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35" y="538288"/>
            <a:ext cx="269387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3" y="545866"/>
            <a:ext cx="269387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6" y="1254829"/>
            <a:ext cx="269387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7" y="543567"/>
            <a:ext cx="269387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58" y="535269"/>
            <a:ext cx="269387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35" y="531095"/>
            <a:ext cx="269387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1" y="1251987"/>
            <a:ext cx="269387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13" y="1250549"/>
            <a:ext cx="269387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7" y="1250549"/>
            <a:ext cx="269387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2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79733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1997954" y="4500563"/>
            <a:ext cx="4836621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343" y="5579563"/>
            <a:ext cx="433643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475"/>
              </a:lnSpc>
              <a:defRPr sz="19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990" y="539751"/>
            <a:ext cx="1272585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2025-01-24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54" y="4500563"/>
            <a:ext cx="2799381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8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1997954" y="4500563"/>
            <a:ext cx="508804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673" y="0"/>
            <a:ext cx="4833253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2761218" y="4500563"/>
            <a:ext cx="2545707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1997955" y="4500562"/>
            <a:ext cx="763263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2750" y="5195720"/>
            <a:ext cx="458182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475"/>
              </a:lnSpc>
              <a:defRPr sz="19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25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598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370" y="1979837"/>
            <a:ext cx="2927198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7107" y="1979613"/>
            <a:ext cx="2927198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3740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37" y="899837"/>
            <a:ext cx="3054468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837" y="1979837"/>
            <a:ext cx="3054738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3525604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55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6070433" y="7380288"/>
            <a:ext cx="7641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</p:spTree>
    <p:extLst>
      <p:ext uri="{BB962C8B-B14F-4D97-AF65-F5344CB8AC3E}">
        <p14:creationId xmlns:p14="http://schemas.microsoft.com/office/powerpoint/2010/main" val="66359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60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370" y="1979837"/>
            <a:ext cx="2927198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7107" y="1979613"/>
            <a:ext cx="2927198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6070433" y="7380288"/>
            <a:ext cx="7641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</p:spTree>
    <p:extLst>
      <p:ext uri="{BB962C8B-B14F-4D97-AF65-F5344CB8AC3E}">
        <p14:creationId xmlns:p14="http://schemas.microsoft.com/office/powerpoint/2010/main" val="2800116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1743159" y="4500563"/>
            <a:ext cx="5816517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100" y="0"/>
            <a:ext cx="6109475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81" y="4500563"/>
            <a:ext cx="2799381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955" y="5593629"/>
            <a:ext cx="5345088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78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79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68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32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73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71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48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43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100" y="899837"/>
            <a:ext cx="6109205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370" y="1979837"/>
            <a:ext cx="6109205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70189" y="7019837"/>
            <a:ext cx="763617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07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/>
  <p:txStyles>
    <p:titleStyle>
      <a:lvl1pPr algn="l" defTabSz="712716" rtl="0" eaLnBrk="1" latinLnBrk="0" hangingPunct="1">
        <a:lnSpc>
          <a:spcPts val="2546"/>
        </a:lnSpc>
        <a:spcBef>
          <a:spcPct val="0"/>
        </a:spcBef>
        <a:buNone/>
        <a:defRPr sz="198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8179" indent="-178179" algn="l" defTabSz="712716" rtl="0" eaLnBrk="1" latinLnBrk="0" hangingPunct="1">
        <a:lnSpc>
          <a:spcPts val="1697"/>
        </a:lnSpc>
        <a:spcBef>
          <a:spcPts val="779"/>
        </a:spcBef>
        <a:buClr>
          <a:schemeClr val="accent1"/>
        </a:buClr>
        <a:buFontTx/>
        <a:buBlip>
          <a:blip r:embed="rId12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34537" indent="-178179" algn="l" defTabSz="712716" rtl="0" eaLnBrk="1" latinLnBrk="0" hangingPunct="1">
        <a:lnSpc>
          <a:spcPts val="1697"/>
        </a:lnSpc>
        <a:spcBef>
          <a:spcPts val="390"/>
        </a:spcBef>
        <a:buFontTx/>
        <a:buBlip>
          <a:blip r:embed="rId13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90896" indent="-178179" algn="l" defTabSz="712716" rtl="0" eaLnBrk="1" latinLnBrk="0" hangingPunct="1">
        <a:lnSpc>
          <a:spcPts val="1697"/>
        </a:lnSpc>
        <a:spcBef>
          <a:spcPts val="390"/>
        </a:spcBef>
        <a:buFontTx/>
        <a:buBlip>
          <a:blip r:embed="rId14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47254" indent="-178179" algn="l" defTabSz="712716" rtl="0" eaLnBrk="1" latinLnBrk="0" hangingPunct="1">
        <a:lnSpc>
          <a:spcPts val="1697"/>
        </a:lnSpc>
        <a:spcBef>
          <a:spcPts val="390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603612" indent="-178179" algn="l" defTabSz="712716" rtl="0" eaLnBrk="1" latinLnBrk="0" hangingPunct="1">
        <a:lnSpc>
          <a:spcPts val="1697"/>
        </a:lnSpc>
        <a:spcBef>
          <a:spcPts val="390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4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4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67.svg"/><Relationship Id="rId7" Type="http://schemas.openxmlformats.org/officeDocument/2006/relationships/diagramLayout" Target="../diagrams/layout9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9.xml"/><Relationship Id="rId5" Type="http://schemas.openxmlformats.org/officeDocument/2006/relationships/image" Target="../media/image69.svg"/><Relationship Id="rId10" Type="http://schemas.microsoft.com/office/2007/relationships/diagramDrawing" Target="../diagrams/drawing9.xml"/><Relationship Id="rId4" Type="http://schemas.openxmlformats.org/officeDocument/2006/relationships/image" Target="../media/image49.png"/><Relationship Id="rId9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53.png"/><Relationship Id="rId18" Type="http://schemas.openxmlformats.org/officeDocument/2006/relationships/image" Target="../media/image81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0.png"/><Relationship Id="rId12" Type="http://schemas.openxmlformats.org/officeDocument/2006/relationships/image" Target="../media/image75.svg"/><Relationship Id="rId17" Type="http://schemas.openxmlformats.org/officeDocument/2006/relationships/image" Target="../media/image55.png"/><Relationship Id="rId2" Type="http://schemas.openxmlformats.org/officeDocument/2006/relationships/diagramData" Target="../diagrams/data10.xml"/><Relationship Id="rId16" Type="http://schemas.openxmlformats.org/officeDocument/2006/relationships/image" Target="../media/image79.svg"/><Relationship Id="rId20" Type="http://schemas.openxmlformats.org/officeDocument/2006/relationships/image" Target="../media/image83.sv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11" Type="http://schemas.openxmlformats.org/officeDocument/2006/relationships/image" Target="../media/image52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54.png"/><Relationship Id="rId10" Type="http://schemas.openxmlformats.org/officeDocument/2006/relationships/image" Target="../media/image73.svg"/><Relationship Id="rId19" Type="http://schemas.openxmlformats.org/officeDocument/2006/relationships/image" Target="../media/image56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1.png"/><Relationship Id="rId14" Type="http://schemas.openxmlformats.org/officeDocument/2006/relationships/image" Target="../media/image7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5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8.png"/><Relationship Id="rId12" Type="http://schemas.openxmlformats.org/officeDocument/2006/relationships/image" Target="../media/image91.sv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89.sv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9.png"/><Relationship Id="rId14" Type="http://schemas.openxmlformats.org/officeDocument/2006/relationships/image" Target="../media/image9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6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58.png"/><Relationship Id="rId12" Type="http://schemas.openxmlformats.org/officeDocument/2006/relationships/image" Target="../media/image94.svg"/><Relationship Id="rId2" Type="http://schemas.openxmlformats.org/officeDocument/2006/relationships/diagramData" Target="../diagrams/data12.xml"/><Relationship Id="rId16" Type="http://schemas.openxmlformats.org/officeDocument/2006/relationships/image" Target="../media/image98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image" Target="../media/image61.png"/><Relationship Id="rId5" Type="http://schemas.openxmlformats.org/officeDocument/2006/relationships/diagramColors" Target="../diagrams/colors12.xml"/><Relationship Id="rId15" Type="http://schemas.openxmlformats.org/officeDocument/2006/relationships/image" Target="../media/image63.png"/><Relationship Id="rId10" Type="http://schemas.openxmlformats.org/officeDocument/2006/relationships/image" Target="../media/image91.sv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60.png"/><Relationship Id="rId14" Type="http://schemas.openxmlformats.org/officeDocument/2006/relationships/image" Target="../media/image9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tmp"/><Relationship Id="rId3" Type="http://schemas.openxmlformats.org/officeDocument/2006/relationships/image" Target="../media/image2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askie.pl/" TargetMode="External"/><Relationship Id="rId5" Type="http://schemas.openxmlformats.org/officeDocument/2006/relationships/hyperlink" Target="http://www.imapp.consulting/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svg"/><Relationship Id="rId4" Type="http://schemas.openxmlformats.org/officeDocument/2006/relationships/image" Target="../media/image25.png"/><Relationship Id="rId9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5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4.xml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42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44.sv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DD6BE08-170C-1288-884D-28053272B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9" y="-29954"/>
            <a:ext cx="6840000" cy="4891107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6888777-54E8-B074-8C73-D570CD2703F5}"/>
              </a:ext>
            </a:extLst>
          </p:cNvPr>
          <p:cNvSpPr/>
          <p:nvPr/>
        </p:nvSpPr>
        <p:spPr>
          <a:xfrm>
            <a:off x="2874963" y="4146348"/>
            <a:ext cx="4379278" cy="230075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44BB0390-170B-41FC-AC8A-F4EA5C6FE354}"/>
              </a:ext>
            </a:extLst>
          </p:cNvPr>
          <p:cNvSpPr txBox="1">
            <a:spLocks/>
          </p:cNvSpPr>
          <p:nvPr/>
        </p:nvSpPr>
        <p:spPr>
          <a:xfrm>
            <a:off x="2997843" y="4859248"/>
            <a:ext cx="4256398" cy="14399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Ewaluacja dotycząca postępu rzeczowego i finansowego FE SL 2021-2027 w zakresie funduszu EFRR i EFS+ na potrzeby przeglądu śródokresowego</a:t>
            </a:r>
          </a:p>
        </p:txBody>
      </p:sp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DA5E01BF-EC94-AC49-0A11-453F23C019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4148976"/>
            <a:ext cx="3959225" cy="720090"/>
          </a:xfrm>
          <a:prstGeom prst="rect">
            <a:avLst/>
          </a:prstGeom>
        </p:spPr>
      </p:pic>
      <p:pic>
        <p:nvPicPr>
          <p:cNvPr id="19" name="Obraz 18" descr="Wersja pełnokolorowa: Logo Funduszy Europejskich i napis Fundusze Europejskie dla Śląskiego, barwy Rzeczpospolitej z dopiskiem Rzeczpospolita Polska, napis Dofinansowane przez Unię Europejską, flaga UE, pionowa kreska, znak Województwa Śląskiego" title="Zestaw logotypów dla FE SL 2021-2027- poziom">
            <a:extLst>
              <a:ext uri="{FF2B5EF4-FFF2-40B4-BE49-F238E27FC236}">
                <a16:creationId xmlns:a16="http://schemas.microsoft.com/office/drawing/2014/main" id="{8C5AB6D1-1AEB-5428-8C77-33FD9C757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6717423"/>
            <a:ext cx="6709297" cy="488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1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87F9F9-2631-953C-CE43-0FDC13974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356FF405-3B6F-43A9-BAE2-6E23859F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5" y="179437"/>
            <a:ext cx="5580185" cy="1035283"/>
          </a:xfr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25000"/>
              </a:lnSpc>
            </a:pPr>
            <a:r>
              <a:rPr lang="pl-PL" sz="2800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Spójność wewnętrzna </a:t>
            </a:r>
            <a:br>
              <a:rPr lang="pl-PL" sz="2800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800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FESL 2021-2027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339C96-7428-8012-EB8B-B100DD8B7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581836"/>
              </p:ext>
            </p:extLst>
          </p:nvPr>
        </p:nvGraphicFramePr>
        <p:xfrm>
          <a:off x="117946" y="2672861"/>
          <a:ext cx="7326208" cy="452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E4C93A4-64F1-A668-F930-1CFA485AEF60}"/>
              </a:ext>
            </a:extLst>
          </p:cNvPr>
          <p:cNvSpPr txBox="1"/>
          <p:nvPr/>
        </p:nvSpPr>
        <p:spPr>
          <a:xfrm>
            <a:off x="-2" y="1996428"/>
            <a:ext cx="75596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ern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l-PL" dirty="0"/>
              <a:t>Udało się w dużym stopniu zachować spójność wewnętrzną między wsparciem w ramach FST i EFRR / EFS+</a:t>
            </a:r>
          </a:p>
        </p:txBody>
      </p:sp>
      <p:pic>
        <p:nvPicPr>
          <p:cNvPr id="8" name="Grafika 7" descr="Części układanki">
            <a:extLst>
              <a:ext uri="{FF2B5EF4-FFF2-40B4-BE49-F238E27FC236}">
                <a16:creationId xmlns:a16="http://schemas.microsoft.com/office/drawing/2014/main" id="{FC84D1E0-519E-1611-5A20-9C26530374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6900" y="0"/>
            <a:ext cx="1166388" cy="116638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D7660651-664E-F594-E91D-194D331F8158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E133C9-A4FC-A226-BE04-922049115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CDF02C-2965-0798-C373-6214924F1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410196"/>
              </p:ext>
            </p:extLst>
          </p:nvPr>
        </p:nvGraphicFramePr>
        <p:xfrm>
          <a:off x="-2" y="2632067"/>
          <a:ext cx="7559675" cy="479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EECA2E4-6EAD-2BEC-C600-2CC053B545D5}"/>
              </a:ext>
            </a:extLst>
          </p:cNvPr>
          <p:cNvSpPr txBox="1"/>
          <p:nvPr/>
        </p:nvSpPr>
        <p:spPr>
          <a:xfrm>
            <a:off x="-1" y="1947663"/>
            <a:ext cx="7420709" cy="461665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lvl="0"/>
            <a:r>
              <a:rPr lang="pl-PL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Wyznaczenie OSI ma na celu koncentrację odpowiedniego wsparcia na tych terenach za pomocą instrumentów terytorialnych dopasowanych do ich specyficznych potrzeb rozwojowych.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A652E44-6224-A5D0-A919-43AA7FC9DE06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51E2F26C-40C3-6918-BDAA-4780FAC7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5" y="179437"/>
            <a:ext cx="5580185" cy="1035283"/>
          </a:xfr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25000"/>
              </a:lnSpc>
            </a:pPr>
            <a:r>
              <a:rPr lang="pl-PL" sz="2800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Obszary Strategicznej Interwencji (OSI)</a:t>
            </a:r>
          </a:p>
        </p:txBody>
      </p:sp>
      <p:pic>
        <p:nvPicPr>
          <p:cNvPr id="10" name="Grafika 9" descr="Mapa z pinezką">
            <a:extLst>
              <a:ext uri="{FF2B5EF4-FFF2-40B4-BE49-F238E27FC236}">
                <a16:creationId xmlns:a16="http://schemas.microsoft.com/office/drawing/2014/main" id="{098ACA35-CC10-77EF-1ABF-D5942FCB7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3266" y="2752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D0CF4-51F3-0143-5026-E46456380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A974D4D-F995-3299-988A-D54C09B4F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23286"/>
            <a:fld id="{EB4015AA-59F6-416B-87A6-8E3D940284E2}" type="slidenum">
              <a:rPr lang="pl-PL">
                <a:solidFill>
                  <a:srgbClr val="002073"/>
                </a:solidFill>
              </a:rPr>
              <a:pPr defTabSz="323286"/>
              <a:t>12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DE3C512-F973-ABE6-A2E1-A9A4496CFEE6}"/>
              </a:ext>
            </a:extLst>
          </p:cNvPr>
          <p:cNvSpPr txBox="1"/>
          <p:nvPr/>
        </p:nvSpPr>
        <p:spPr>
          <a:xfrm>
            <a:off x="164491" y="1899655"/>
            <a:ext cx="7230690" cy="5063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23286">
              <a:lnSpc>
                <a:spcPct val="150000"/>
              </a:lnSpc>
              <a:spcAft>
                <a:spcPts val="566"/>
              </a:spcAft>
            </a:pPr>
            <a:r>
              <a:rPr lang="pl-PL" sz="1200" b="1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Osiągnięto z powodzeniem wybrane cele pośrednie:</a:t>
            </a: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endParaRPr lang="pl-PL" sz="1200" b="1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endParaRPr lang="pl-PL" sz="1200" b="1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endParaRPr lang="pl-PL" sz="1200" b="1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endParaRPr lang="pl-PL" sz="500" b="1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r>
              <a:rPr lang="pl-PL" sz="1200" b="1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Część celów pośrednich nie zostanie zrealizowana</a:t>
            </a:r>
            <a:r>
              <a:rPr lang="pl-PL" sz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głównie ze względu na późne uruchomienie Programu.</a:t>
            </a: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r>
              <a:rPr lang="pl-PL" sz="1200" b="1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Niemożliwe będzie osiągnięcie celów końcowych 56 wskaźników. </a:t>
            </a: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r>
              <a:rPr lang="pl-PL" sz="1200" b="1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Części celów końcowych nie uda się osiągnąć </a:t>
            </a:r>
            <a:r>
              <a:rPr lang="pl-PL" sz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zakładanym poziomie głównie ze względu na:</a:t>
            </a:r>
          </a:p>
          <a:p>
            <a:pPr marL="202054" indent="-202054" defTabSz="323286">
              <a:lnSpc>
                <a:spcPct val="15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znaczny, czasami kilkukrotny wzrost kosztów realizacji inwestycji, a także niekorzystne zmiany kursu EUR/ZŁ,</a:t>
            </a:r>
          </a:p>
          <a:p>
            <a:pPr marL="242465" indent="-242465" defTabSz="323286">
              <a:lnSpc>
                <a:spcPct val="150000"/>
              </a:lnSpc>
              <a:spcAft>
                <a:spcPts val="566"/>
              </a:spcAft>
              <a:buFont typeface="Symbol" panose="05050102010706020507" pitchFamily="18" charset="2"/>
              <a:buChar char=""/>
            </a:pPr>
            <a:r>
              <a:rPr lang="pl-PL" sz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zmiany alokacji na poszczególne działania,</a:t>
            </a:r>
          </a:p>
          <a:p>
            <a:pPr marL="242465" indent="-242465" defTabSz="323286">
              <a:lnSpc>
                <a:spcPct val="150000"/>
              </a:lnSpc>
              <a:spcAft>
                <a:spcPts val="566"/>
              </a:spcAft>
              <a:buFont typeface="Symbol" panose="05050102010706020507" pitchFamily="18" charset="2"/>
              <a:buChar char=""/>
            </a:pPr>
            <a:r>
              <a:rPr lang="pl-PL" sz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 zmieniające się założenia co do zakresu wsparcia.</a:t>
            </a: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r>
              <a:rPr lang="pl-PL" sz="1200" b="1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tego powodu w ramach badania ponownie oszacowano cele końcowe, z uwzględnieniem aktualnych uwarunkowań wdrażania.</a:t>
            </a:r>
            <a:endParaRPr lang="pl-PL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BB8941A-C78E-7768-AF84-E929CD59962E}"/>
              </a:ext>
            </a:extLst>
          </p:cNvPr>
          <p:cNvSpPr txBox="1"/>
          <p:nvPr/>
        </p:nvSpPr>
        <p:spPr>
          <a:xfrm>
            <a:off x="1243086" y="6769840"/>
            <a:ext cx="5956874" cy="67999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ern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323286"/>
            <a:r>
              <a:rPr lang="pl-PL" sz="1273" dirty="0"/>
              <a:t>Założenia dotyczące inflacji, przyjęte w metodologii wskaźników okazały się mocno niedoszacowane. Tego jednak nie można było przewidzieć na etapie prac nad programem.</a:t>
            </a:r>
          </a:p>
        </p:txBody>
      </p:sp>
      <p:pic>
        <p:nvPicPr>
          <p:cNvPr id="10" name="Grafika 9" descr="Ostrzeżenie">
            <a:extLst>
              <a:ext uri="{FF2B5EF4-FFF2-40B4-BE49-F238E27FC236}">
                <a16:creationId xmlns:a16="http://schemas.microsoft.com/office/drawing/2014/main" id="{2C76545A-41F9-BE0F-6731-D10A59F2C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0524" y="6803305"/>
            <a:ext cx="646529" cy="646529"/>
          </a:xfrm>
          <a:prstGeom prst="rect">
            <a:avLst/>
          </a:prstGeom>
        </p:spPr>
      </p:pic>
      <p:pic>
        <p:nvPicPr>
          <p:cNvPr id="16" name="Grafika 15" descr="Strzał w dziesiątkę">
            <a:extLst>
              <a:ext uri="{FF2B5EF4-FFF2-40B4-BE49-F238E27FC236}">
                <a16:creationId xmlns:a16="http://schemas.microsoft.com/office/drawing/2014/main" id="{2CEC2EB5-BD91-A3DD-47A4-C9B6678D0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7723" y="264164"/>
            <a:ext cx="646529" cy="646529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A67FE5B-822A-5053-6578-0819AD2A4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572607"/>
              </p:ext>
            </p:extLst>
          </p:nvPr>
        </p:nvGraphicFramePr>
        <p:xfrm>
          <a:off x="317723" y="2189739"/>
          <a:ext cx="6992579" cy="143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60279A47-FF0A-251B-9B33-DEB2FBD4B555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69172C9-3380-CA30-2B47-CF8A75C1890A}"/>
              </a:ext>
            </a:extLst>
          </p:cNvPr>
          <p:cNvSpPr txBox="1"/>
          <p:nvPr/>
        </p:nvSpPr>
        <p:spPr>
          <a:xfrm>
            <a:off x="1243086" y="168118"/>
            <a:ext cx="63165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Poziom realizacji celów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</p:txBody>
      </p:sp>
    </p:spTree>
    <p:extLst>
      <p:ext uri="{BB962C8B-B14F-4D97-AF65-F5344CB8AC3E}">
        <p14:creationId xmlns:p14="http://schemas.microsoft.com/office/powerpoint/2010/main" val="398158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F548AB-EB3A-299B-9AF6-2E0CD0949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Symbol zastępczy numeru slajdu 1">
            <a:extLst>
              <a:ext uri="{FF2B5EF4-FFF2-40B4-BE49-F238E27FC236}">
                <a16:creationId xmlns:a16="http://schemas.microsoft.com/office/drawing/2014/main" id="{45A655D0-FB9F-E396-45DA-C842D52BE5A4}"/>
              </a:ext>
            </a:extLst>
          </p:cNvPr>
          <p:cNvSpPr txBox="1">
            <a:spLocks/>
          </p:cNvSpPr>
          <p:nvPr/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707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73292CD-B368-5C18-3345-B1DDC1F10644}"/>
              </a:ext>
            </a:extLst>
          </p:cNvPr>
          <p:cNvSpPr txBox="1"/>
          <p:nvPr/>
        </p:nvSpPr>
        <p:spPr>
          <a:xfrm>
            <a:off x="-2" y="2035112"/>
            <a:ext cx="7559675" cy="461665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1200" dirty="0"/>
              <a:t>Brak istotnych zmian wskaźników rozwoju społeczno – gospodarczego w regionie</a:t>
            </a:r>
          </a:p>
          <a:p>
            <a:r>
              <a:rPr lang="pl-PL" sz="1200"/>
              <a:t>Istotne zmiany legislacyjne, </a:t>
            </a:r>
            <a:r>
              <a:rPr lang="pl-PL" sz="1200" dirty="0"/>
              <a:t>społeczne, gospodarcze: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EB3E2D-6DCB-5FD1-D95D-2FA07C12F6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757561"/>
              </p:ext>
            </p:extLst>
          </p:nvPr>
        </p:nvGraphicFramePr>
        <p:xfrm>
          <a:off x="967478" y="2603040"/>
          <a:ext cx="6269947" cy="4814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a 7" descr="Żołnierz">
            <a:extLst>
              <a:ext uri="{FF2B5EF4-FFF2-40B4-BE49-F238E27FC236}">
                <a16:creationId xmlns:a16="http://schemas.microsoft.com/office/drawing/2014/main" id="{75762FDB-5ACD-18F5-C610-5BA8F5080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20545" y="4373450"/>
            <a:ext cx="500195" cy="500195"/>
          </a:xfrm>
          <a:prstGeom prst="rect">
            <a:avLst/>
          </a:prstGeom>
        </p:spPr>
      </p:pic>
      <p:pic>
        <p:nvPicPr>
          <p:cNvPr id="9" name="Grafika 8" descr="Trend wzrostowy">
            <a:extLst>
              <a:ext uri="{FF2B5EF4-FFF2-40B4-BE49-F238E27FC236}">
                <a16:creationId xmlns:a16="http://schemas.microsoft.com/office/drawing/2014/main" id="{A60B9B1A-F4D0-2877-DC3C-BB53A3F920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30227" y="5124243"/>
            <a:ext cx="500195" cy="500195"/>
          </a:xfrm>
          <a:prstGeom prst="rect">
            <a:avLst/>
          </a:prstGeom>
        </p:spPr>
      </p:pic>
      <p:pic>
        <p:nvPicPr>
          <p:cNvPr id="11" name="Grafika 10" descr="Słońce">
            <a:extLst>
              <a:ext uri="{FF2B5EF4-FFF2-40B4-BE49-F238E27FC236}">
                <a16:creationId xmlns:a16="http://schemas.microsoft.com/office/drawing/2014/main" id="{12EFF91D-151B-1208-64DA-F053246D6E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539366" y="5924452"/>
            <a:ext cx="454723" cy="454723"/>
          </a:xfrm>
          <a:prstGeom prst="rect">
            <a:avLst/>
          </a:prstGeom>
        </p:spPr>
      </p:pic>
      <p:pic>
        <p:nvPicPr>
          <p:cNvPr id="12" name="Grafika 11" descr="Fala">
            <a:extLst>
              <a:ext uri="{FF2B5EF4-FFF2-40B4-BE49-F238E27FC236}">
                <a16:creationId xmlns:a16="http://schemas.microsoft.com/office/drawing/2014/main" id="{5CC2BC46-1A46-89DC-626E-51C352C842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27688" y="6664472"/>
            <a:ext cx="500196" cy="500196"/>
          </a:xfrm>
          <a:prstGeom prst="rect">
            <a:avLst/>
          </a:prstGeom>
        </p:spPr>
      </p:pic>
      <p:pic>
        <p:nvPicPr>
          <p:cNvPr id="14" name="Grafika 13" descr="Dokument">
            <a:extLst>
              <a:ext uri="{FF2B5EF4-FFF2-40B4-BE49-F238E27FC236}">
                <a16:creationId xmlns:a16="http://schemas.microsoft.com/office/drawing/2014/main" id="{45DF9884-2F6F-8556-B046-66983FAC5B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516629" y="3659791"/>
            <a:ext cx="500195" cy="500195"/>
          </a:xfrm>
          <a:prstGeom prst="rect">
            <a:avLst/>
          </a:prstGeom>
        </p:spPr>
      </p:pic>
      <p:pic>
        <p:nvPicPr>
          <p:cNvPr id="15" name="Grafika 14" descr="Sąd">
            <a:extLst>
              <a:ext uri="{FF2B5EF4-FFF2-40B4-BE49-F238E27FC236}">
                <a16:creationId xmlns:a16="http://schemas.microsoft.com/office/drawing/2014/main" id="{7F3FBEB1-7798-53F3-7904-87CD25B1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7688" y="2835350"/>
            <a:ext cx="500194" cy="500194"/>
          </a:xfrm>
          <a:prstGeom prst="rect">
            <a:avLst/>
          </a:prstGeom>
        </p:spPr>
      </p:pic>
      <p:pic>
        <p:nvPicPr>
          <p:cNvPr id="16" name="Grafika 15" descr="Labirynt">
            <a:extLst>
              <a:ext uri="{FF2B5EF4-FFF2-40B4-BE49-F238E27FC236}">
                <a16:creationId xmlns:a16="http://schemas.microsoft.com/office/drawing/2014/main" id="{5534D07F-6403-3A44-A7CF-D95E72AA77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60180" y="269950"/>
            <a:ext cx="914400" cy="9144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4E8BBAFD-DDE6-C6CF-78B6-8B509928F7AC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7CE33D3-6343-2B21-C447-30C5FD762513}"/>
              </a:ext>
            </a:extLst>
          </p:cNvPr>
          <p:cNvSpPr txBox="1"/>
          <p:nvPr/>
        </p:nvSpPr>
        <p:spPr>
          <a:xfrm>
            <a:off x="1243086" y="168118"/>
            <a:ext cx="6316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Aktualność wyzwań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93CFCBC-0F21-5405-4F14-F8FFA116E162}"/>
              </a:ext>
            </a:extLst>
          </p:cNvPr>
          <p:cNvSpPr txBox="1"/>
          <p:nvPr/>
        </p:nvSpPr>
        <p:spPr>
          <a:xfrm>
            <a:off x="81651" y="4039461"/>
            <a:ext cx="13724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kern="0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Wyzwania i problemy zidentyfikowane na etapie </a:t>
            </a:r>
            <a:r>
              <a:rPr lang="pl-PL" sz="1200" b="1" kern="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1200" b="1" kern="0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rogramowania są nadal aktualne </a:t>
            </a:r>
            <a:endParaRPr lang="pl-PL" sz="1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8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078D3-0DA2-CFD9-3180-CD5BF47A9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2640A4E-671D-1A69-6082-67A70B84B3C2}"/>
              </a:ext>
            </a:extLst>
          </p:cNvPr>
          <p:cNvSpPr txBox="1"/>
          <p:nvPr/>
        </p:nvSpPr>
        <p:spPr>
          <a:xfrm>
            <a:off x="981482" y="168118"/>
            <a:ext cx="65781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Wyzwania związane z wdrażaniem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2B7D34DD-D740-E650-97F8-BAB3DB36656B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0AD6E32-F55E-F69B-1162-B961168F7274}"/>
              </a:ext>
            </a:extLst>
          </p:cNvPr>
          <p:cNvSpPr/>
          <p:nvPr/>
        </p:nvSpPr>
        <p:spPr>
          <a:xfrm>
            <a:off x="0" y="6278385"/>
            <a:ext cx="7559674" cy="1281290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Powyższe czynniki mogą utrudniać wdrażanie Programu, ale środki z EFRR i EFS+ mogą być również odpowiedzią na część z nich.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6BF60EC-FA35-FA0E-2677-1424ED641C08}"/>
              </a:ext>
            </a:extLst>
          </p:cNvPr>
          <p:cNvSpPr txBox="1"/>
          <p:nvPr/>
        </p:nvSpPr>
        <p:spPr>
          <a:xfrm>
            <a:off x="224488" y="1910862"/>
            <a:ext cx="7219666" cy="4383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okresie wdrażania wsparcia z EFRR / EFS+ wyzwaniem jest </a:t>
            </a: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szybko zmieniające się otoczenie zewnętrzne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Dużym problemem jest silny </a:t>
            </a: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wzrost inflacji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która zwiększa koszty realizacji projektów i utrudnia osiąganie zakładanych celów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Konsekwencją ataku Rosji na Ukrainę jest </a:t>
            </a: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bezpieczeństwa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Polski, a w konsekwencji potrzeba podjęcia działań na rzecz zwiększenia odporności regionu na ataki zewnętrzne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Katastrofa powodzi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września 2024 r. spowodowała potrzebę przeznaczenia części środków na działania związane z odbudową obszarów, które zostały nią najbardziej dotknięte</a:t>
            </a:r>
          </a:p>
        </p:txBody>
      </p:sp>
      <p:pic>
        <p:nvPicPr>
          <p:cNvPr id="5" name="Grafika 4" descr="Podniesiona dłoń">
            <a:extLst>
              <a:ext uri="{FF2B5EF4-FFF2-40B4-BE49-F238E27FC236}">
                <a16:creationId xmlns:a16="http://schemas.microsoft.com/office/drawing/2014/main" id="{A7B82BEB-12E1-2AF5-9E5D-524F587F9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534" y="3167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CE3AA-9DE5-152B-0623-3B540A33C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AD06DAC-2189-BD9D-8D63-54315B20D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6028DD-177B-D6F3-F6C7-D564E83D9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966116"/>
              </p:ext>
            </p:extLst>
          </p:nvPr>
        </p:nvGraphicFramePr>
        <p:xfrm>
          <a:off x="158227" y="2790093"/>
          <a:ext cx="7241952" cy="466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389739AB-C64B-0BFA-336F-11D483A14A5D}"/>
              </a:ext>
            </a:extLst>
          </p:cNvPr>
          <p:cNvSpPr txBox="1"/>
          <p:nvPr/>
        </p:nvSpPr>
        <p:spPr>
          <a:xfrm>
            <a:off x="-1" y="1971337"/>
            <a:ext cx="7559676" cy="763618"/>
          </a:xfrm>
          <a:prstGeom prst="rect">
            <a:avLst/>
          </a:prstGeom>
          <a:solidFill>
            <a:srgbClr val="A6D3FF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20033" tIns="35020" rIns="65371" bIns="35020" numCol="1" spcCol="1270" anchor="ctr" anchorCtr="0">
            <a:noAutofit/>
          </a:bodyPr>
          <a:lstStyle>
            <a:lvl1pPr>
              <a:defRPr sz="13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1200" b="1" dirty="0">
                <a:solidFill>
                  <a:srgbClr val="003399"/>
                </a:solidFill>
              </a:rPr>
              <a:t>Oprócz zaktualizowania w FE SL 2021-2027 wartości celów końcowych wskaźników, zgodnie z rekomendacjami zawartymi w raporcie rekomenduje się: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836139F-AF59-9AC6-E10D-EDD8E0089A62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557BB5-3EC9-427F-5839-0FA7C5E602FC}"/>
              </a:ext>
            </a:extLst>
          </p:cNvPr>
          <p:cNvSpPr txBox="1"/>
          <p:nvPr/>
        </p:nvSpPr>
        <p:spPr>
          <a:xfrm>
            <a:off x="1266092" y="168118"/>
            <a:ext cx="6293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Wnioski i rekomendacje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Cz.1</a:t>
            </a:r>
          </a:p>
        </p:txBody>
      </p:sp>
      <p:pic>
        <p:nvPicPr>
          <p:cNvPr id="8" name="Grafika 7" descr="Lista kontrolna">
            <a:extLst>
              <a:ext uri="{FF2B5EF4-FFF2-40B4-BE49-F238E27FC236}">
                <a16:creationId xmlns:a16="http://schemas.microsoft.com/office/drawing/2014/main" id="{11A1BC1F-9790-139A-5F43-C1B3F7A02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8227" y="238063"/>
            <a:ext cx="914400" cy="914400"/>
          </a:xfrm>
          <a:prstGeom prst="rect">
            <a:avLst/>
          </a:prstGeom>
        </p:spPr>
      </p:pic>
      <p:pic>
        <p:nvPicPr>
          <p:cNvPr id="11" name="Grafika 10" descr="Szkło powiększające">
            <a:extLst>
              <a:ext uri="{FF2B5EF4-FFF2-40B4-BE49-F238E27FC236}">
                <a16:creationId xmlns:a16="http://schemas.microsoft.com/office/drawing/2014/main" id="{7D325BA4-2DB9-08DE-D62A-D023865D7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6457" y="3322637"/>
            <a:ext cx="914400" cy="914400"/>
          </a:xfrm>
          <a:prstGeom prst="rect">
            <a:avLst/>
          </a:prstGeom>
        </p:spPr>
      </p:pic>
      <p:pic>
        <p:nvPicPr>
          <p:cNvPr id="13" name="Grafika 12" descr="Lista">
            <a:extLst>
              <a:ext uri="{FF2B5EF4-FFF2-40B4-BE49-F238E27FC236}">
                <a16:creationId xmlns:a16="http://schemas.microsoft.com/office/drawing/2014/main" id="{FFBE335E-E26C-EC4B-56A0-D2C2F407F3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81960" y="3322637"/>
            <a:ext cx="914400" cy="914400"/>
          </a:xfrm>
          <a:prstGeom prst="rect">
            <a:avLst/>
          </a:prstGeom>
        </p:spPr>
      </p:pic>
      <p:pic>
        <p:nvPicPr>
          <p:cNvPr id="15" name="Grafika 14" descr="Fala">
            <a:extLst>
              <a:ext uri="{FF2B5EF4-FFF2-40B4-BE49-F238E27FC236}">
                <a16:creationId xmlns:a16="http://schemas.microsoft.com/office/drawing/2014/main" id="{E25F1969-4EA1-1DCF-B145-3C767C0DF1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487494" y="3126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7708B-A079-4F71-7F70-0393F245C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F8DEB91-ACAB-82B3-1BA3-F9610BE95F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5BDCA9D-D8E0-5771-F19B-301247AB4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711428"/>
              </p:ext>
            </p:extLst>
          </p:nvPr>
        </p:nvGraphicFramePr>
        <p:xfrm>
          <a:off x="158227" y="2790093"/>
          <a:ext cx="7241952" cy="466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2BA44FB4-0163-A3BF-D985-49E03C94B416}"/>
              </a:ext>
            </a:extLst>
          </p:cNvPr>
          <p:cNvSpPr txBox="1"/>
          <p:nvPr/>
        </p:nvSpPr>
        <p:spPr>
          <a:xfrm>
            <a:off x="-1" y="1971337"/>
            <a:ext cx="7559676" cy="763618"/>
          </a:xfrm>
          <a:prstGeom prst="rect">
            <a:avLst/>
          </a:prstGeom>
          <a:solidFill>
            <a:srgbClr val="A6D3FF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20033" tIns="35020" rIns="65371" bIns="35020" numCol="1" spcCol="1270" anchor="ctr" anchorCtr="0">
            <a:noAutofit/>
          </a:bodyPr>
          <a:lstStyle>
            <a:lvl1pPr>
              <a:defRPr sz="13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1200" b="1" dirty="0">
                <a:solidFill>
                  <a:srgbClr val="003399"/>
                </a:solidFill>
              </a:rPr>
              <a:t>Oprócz zaktualizowania w FE SL 2021-2027 wartości celów końcowych wskaźników, zgodnie z rekomendacjami zawartymi w raporcie rekomenduje się: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DD60C3E-0F77-B199-E2C7-76DBD937EC41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4D9AEAC-50F4-4B40-7404-227846E7A6A5}"/>
              </a:ext>
            </a:extLst>
          </p:cNvPr>
          <p:cNvSpPr txBox="1"/>
          <p:nvPr/>
        </p:nvSpPr>
        <p:spPr>
          <a:xfrm>
            <a:off x="1266092" y="168118"/>
            <a:ext cx="6293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Wnioski i rekomendacje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Cz.2</a:t>
            </a:r>
          </a:p>
        </p:txBody>
      </p:sp>
      <p:pic>
        <p:nvPicPr>
          <p:cNvPr id="8" name="Grafika 7" descr="Lista kontrolna">
            <a:extLst>
              <a:ext uri="{FF2B5EF4-FFF2-40B4-BE49-F238E27FC236}">
                <a16:creationId xmlns:a16="http://schemas.microsoft.com/office/drawing/2014/main" id="{F9559050-3C81-C597-9A5E-AC6205CA8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8227" y="238063"/>
            <a:ext cx="914400" cy="914400"/>
          </a:xfrm>
          <a:prstGeom prst="rect">
            <a:avLst/>
          </a:prstGeom>
        </p:spPr>
      </p:pic>
      <p:pic>
        <p:nvPicPr>
          <p:cNvPr id="13" name="Grafika 12" descr="Lista">
            <a:extLst>
              <a:ext uri="{FF2B5EF4-FFF2-40B4-BE49-F238E27FC236}">
                <a16:creationId xmlns:a16="http://schemas.microsoft.com/office/drawing/2014/main" id="{A6EEFF4D-B298-320E-789C-60E1D4646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81960" y="3322637"/>
            <a:ext cx="739409" cy="739409"/>
          </a:xfrm>
          <a:prstGeom prst="rect">
            <a:avLst/>
          </a:prstGeom>
        </p:spPr>
      </p:pic>
      <p:pic>
        <p:nvPicPr>
          <p:cNvPr id="12" name="Grafika 11" descr="Zamykać">
            <a:extLst>
              <a:ext uri="{FF2B5EF4-FFF2-40B4-BE49-F238E27FC236}">
                <a16:creationId xmlns:a16="http://schemas.microsoft.com/office/drawing/2014/main" id="{F6F3B2E1-89DC-2F55-2FE0-4A8CD627E3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791967" y="3126867"/>
            <a:ext cx="739409" cy="739409"/>
          </a:xfrm>
          <a:prstGeom prst="rect">
            <a:avLst/>
          </a:prstGeom>
        </p:spPr>
      </p:pic>
      <p:pic>
        <p:nvPicPr>
          <p:cNvPr id="16" name="Grafika 15" descr="Wykres słupkowy z trendem wzrostowym">
            <a:extLst>
              <a:ext uri="{FF2B5EF4-FFF2-40B4-BE49-F238E27FC236}">
                <a16:creationId xmlns:a16="http://schemas.microsoft.com/office/drawing/2014/main" id="{8257985B-425F-CA29-A641-A55D4CC295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157299" y="3059355"/>
            <a:ext cx="739409" cy="739409"/>
          </a:xfrm>
          <a:prstGeom prst="rect">
            <a:avLst/>
          </a:prstGeom>
        </p:spPr>
      </p:pic>
      <p:pic>
        <p:nvPicPr>
          <p:cNvPr id="18" name="Grafika 17" descr="Strażak">
            <a:extLst>
              <a:ext uri="{FF2B5EF4-FFF2-40B4-BE49-F238E27FC236}">
                <a16:creationId xmlns:a16="http://schemas.microsoft.com/office/drawing/2014/main" id="{4DF34F86-1F42-F052-EECE-C8DCF2646B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25531" y="2990124"/>
            <a:ext cx="868947" cy="8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D7B5A-E2B5-C3BF-D783-0BEE795C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E19A6CE-041E-7C1A-4EB7-88384A480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 t="-392" r="10810" b="9448"/>
          <a:stretch/>
        </p:blipFill>
        <p:spPr>
          <a:xfrm>
            <a:off x="6848" y="0"/>
            <a:ext cx="7559675" cy="6554275"/>
          </a:xfrm>
          <a:prstGeom prst="rect">
            <a:avLst/>
          </a:prstGeom>
        </p:spPr>
      </p:pic>
      <p:pic>
        <p:nvPicPr>
          <p:cNvPr id="9" name="Obraz 8" descr="Wersja pełnokolorowa: Logo Funduszy Europejskich i napis Fundusze Europejskie dla Śląskiego, barwy Rzeczpospolitej z dopiskiem Rzeczpospolita Polska, napis Dofinansowane przez Unię Europejską, flaga UE, pionowa kreska, znak Województwa Śląskiego" title="Zestaw logotypów dla FE SL 2021-2027- poziom">
            <a:extLst>
              <a:ext uri="{FF2B5EF4-FFF2-40B4-BE49-F238E27FC236}">
                <a16:creationId xmlns:a16="http://schemas.microsoft.com/office/drawing/2014/main" id="{22B4B59F-2AE9-BC7A-0711-DD9445801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5" y="6764315"/>
            <a:ext cx="6709297" cy="488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ADDC7A7-9E8F-449A-D6FF-39FD7D97456B}"/>
              </a:ext>
            </a:extLst>
          </p:cNvPr>
          <p:cNvSpPr/>
          <p:nvPr/>
        </p:nvSpPr>
        <p:spPr>
          <a:xfrm>
            <a:off x="5051" y="981984"/>
            <a:ext cx="7561472" cy="5184354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3DDC323-973A-D1D0-C3EC-FD9FB4806B03}"/>
              </a:ext>
            </a:extLst>
          </p:cNvPr>
          <p:cNvSpPr txBox="1"/>
          <p:nvPr/>
        </p:nvSpPr>
        <p:spPr>
          <a:xfrm>
            <a:off x="428898" y="1005400"/>
            <a:ext cx="4632960" cy="388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Wykonawca badania</a:t>
            </a:r>
            <a:r>
              <a:rPr lang="pl-PL" sz="1800" b="1" kern="1200" dirty="0">
                <a:solidFill>
                  <a:srgbClr val="00207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b="1" kern="1200" dirty="0">
                <a:solidFill>
                  <a:srgbClr val="00207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Imapp Consulting sp. z o.o.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endParaRPr lang="pl-PL" b="1" dirty="0">
              <a:solidFill>
                <a:srgbClr val="0B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Twarda 44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00-831 Warszawa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u="sng" kern="1200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www.imapp.consulting</a:t>
            </a:r>
            <a:r>
              <a:rPr lang="pl-PL" sz="1800" b="1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hello@imapp.consulting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800"/>
              </a:spcAft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6C21812-7DCE-ECE4-CE5C-8440E12A5463}"/>
              </a:ext>
            </a:extLst>
          </p:cNvPr>
          <p:cNvSpPr txBox="1"/>
          <p:nvPr/>
        </p:nvSpPr>
        <p:spPr>
          <a:xfrm>
            <a:off x="4175760" y="982826"/>
            <a:ext cx="3779520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Zamawiający: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Urząd Marszałkowski Województwa Śląskiego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Ligonia 46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40 - 037 Katowice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u="sng" kern="1200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www.slaskie.pl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kancelaria@slaskie.pl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6432183-AABC-66C3-948B-0724026281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38" y="4624935"/>
            <a:ext cx="1234440" cy="135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logo imapp consulting">
            <a:extLst>
              <a:ext uri="{FF2B5EF4-FFF2-40B4-BE49-F238E27FC236}">
                <a16:creationId xmlns:a16="http://schemas.microsoft.com/office/drawing/2014/main" id="{6BA04698-6F0A-E765-AE1A-0B9BAB2675E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3" y="4727047"/>
            <a:ext cx="2318385" cy="484505"/>
          </a:xfrm>
          <a:prstGeom prst="rect">
            <a:avLst/>
          </a:prstGeom>
        </p:spPr>
      </p:pic>
      <p:sp>
        <p:nvSpPr>
          <p:cNvPr id="33" name="Prostokąt 32">
            <a:extLst>
              <a:ext uri="{FF2B5EF4-FFF2-40B4-BE49-F238E27FC236}">
                <a16:creationId xmlns:a16="http://schemas.microsoft.com/office/drawing/2014/main" id="{B26AC920-0A8F-590C-82E6-D3C824F0CB10}"/>
              </a:ext>
            </a:extLst>
          </p:cNvPr>
          <p:cNvSpPr/>
          <p:nvPr/>
        </p:nvSpPr>
        <p:spPr>
          <a:xfrm>
            <a:off x="11722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12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B354-A495-E724-6935-B604C268A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74337B3-6A73-E44A-FD00-D55362E9127B}"/>
              </a:ext>
            </a:extLst>
          </p:cNvPr>
          <p:cNvSpPr/>
          <p:nvPr/>
        </p:nvSpPr>
        <p:spPr>
          <a:xfrm>
            <a:off x="633566" y="652647"/>
            <a:ext cx="6547817" cy="1567102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529046E-4C7B-29F5-03DC-E56052C3BE34}"/>
              </a:ext>
            </a:extLst>
          </p:cNvPr>
          <p:cNvSpPr txBox="1"/>
          <p:nvPr/>
        </p:nvSpPr>
        <p:spPr>
          <a:xfrm>
            <a:off x="981482" y="142763"/>
            <a:ext cx="6333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badaniu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12D97F-58AC-6027-2B26-C7C23D5EB0CB}"/>
              </a:ext>
            </a:extLst>
          </p:cNvPr>
          <p:cNvSpPr txBox="1"/>
          <p:nvPr/>
        </p:nvSpPr>
        <p:spPr>
          <a:xfrm>
            <a:off x="1468985" y="703604"/>
            <a:ext cx="57123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Ewaluacja dotycząca postępu rzeczowego i finansowego FE SL 2021-2027 w zakresie funduszu EFRR i EFS+ na potrzeby przeglądu śródokresowego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E07C485-4AE9-F445-3721-CA1541C3EA10}"/>
              </a:ext>
            </a:extLst>
          </p:cNvPr>
          <p:cNvSpPr txBox="1"/>
          <p:nvPr/>
        </p:nvSpPr>
        <p:spPr>
          <a:xfrm>
            <a:off x="199769" y="6732855"/>
            <a:ext cx="7160136" cy="622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współfinansowane w 85 % ze środków Funduszu na rzecz Sprawiedliwej Transformacji w ramach Priorytetu FESL.13 Fundusze Europejskie na Pomoc Techniczną FST Działanie FESL.13.01 Pomoc Techniczna FST oraz w 15 % z wkładu budżetu województwa śląskiego.</a:t>
            </a:r>
            <a:endParaRPr lang="pl-PL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B2CCC426-0D38-8133-5505-33678C9E1EEF}"/>
              </a:ext>
            </a:extLst>
          </p:cNvPr>
          <p:cNvSpPr txBox="1"/>
          <p:nvPr/>
        </p:nvSpPr>
        <p:spPr>
          <a:xfrm>
            <a:off x="633565" y="2283215"/>
            <a:ext cx="6547817" cy="1270068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2200" b="1" kern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Główny cel badania: </a:t>
            </a:r>
            <a:r>
              <a:rPr lang="pl-PL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postępów Programu, w tym jego celów, weryfikacja wyzwań w województwie śląskim i przygotowanie propozycji zmian</a:t>
            </a:r>
          </a:p>
        </p:txBody>
      </p:sp>
      <p:sp>
        <p:nvSpPr>
          <p:cNvPr id="25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AF34F782-06B7-A7F7-6973-EF7022716B2E}"/>
              </a:ext>
            </a:extLst>
          </p:cNvPr>
          <p:cNvSpPr txBox="1"/>
          <p:nvPr/>
        </p:nvSpPr>
        <p:spPr>
          <a:xfrm>
            <a:off x="633564" y="3632367"/>
            <a:ext cx="6547817" cy="547919"/>
          </a:xfrm>
          <a:prstGeom prst="rect">
            <a:avLst/>
          </a:prstGeom>
          <a:solidFill>
            <a:srgbClr val="00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22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Metodologia:</a:t>
            </a:r>
            <a:endParaRPr lang="pl-PL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3CEF3E72-9077-FEBB-1BEF-2591777AF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324933"/>
              </p:ext>
            </p:extLst>
          </p:nvPr>
        </p:nvGraphicFramePr>
        <p:xfrm>
          <a:off x="633565" y="4149806"/>
          <a:ext cx="6547816" cy="144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5DB09C0-5B2E-382B-5CFD-E5036C8106A6}"/>
              </a:ext>
            </a:extLst>
          </p:cNvPr>
          <p:cNvSpPr txBox="1"/>
          <p:nvPr/>
        </p:nvSpPr>
        <p:spPr>
          <a:xfrm>
            <a:off x="1829904" y="5699144"/>
            <a:ext cx="5096207" cy="7559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Okres realizacji: </a:t>
            </a:r>
            <a:r>
              <a:rPr lang="pl-PL" sz="16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maj-listopad 2024</a:t>
            </a:r>
            <a:r>
              <a:rPr lang="pl-PL" sz="16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prezentowane wg stanu na </a:t>
            </a:r>
            <a:r>
              <a:rPr lang="pl-PL" sz="1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30.06.2024</a:t>
            </a:r>
            <a:r>
              <a:rPr lang="pl-PL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11DC7158-3861-C35E-2968-28DE7B5C703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564" y="5633035"/>
            <a:ext cx="969238" cy="94563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9F400903-0F7A-FA2D-7B23-AD94CBE5C1B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36" b="94866" l="9867" r="91467">
                        <a14:foregroundMark x1="51733" y1="8259" x2="51733" y2="8259"/>
                        <a14:foregroundMark x1="48533" y1="91295" x2="48533" y2="91295"/>
                        <a14:foregroundMark x1="91733" y1="52902" x2="91733" y2="52902"/>
                        <a14:foregroundMark x1="48533" y1="95089" x2="48533" y2="95089"/>
                        <a14:foregroundMark x1="39200" y1="8036" x2="39200" y2="8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595" y="938762"/>
            <a:ext cx="739390" cy="8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4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0EB3A-0D06-DC68-61AC-508A629D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5175039-C8D1-7C1C-44D3-69239289C167}"/>
              </a:ext>
            </a:extLst>
          </p:cNvPr>
          <p:cNvSpPr txBox="1"/>
          <p:nvPr/>
        </p:nvSpPr>
        <p:spPr>
          <a:xfrm>
            <a:off x="1207476" y="48979"/>
            <a:ext cx="6352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Fundusze Europejskie dla Śląskiego 2021–2027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(FE SL)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D381070A-E2CD-1EDE-402E-5A144D00E96E}"/>
              </a:ext>
            </a:extLst>
          </p:cNvPr>
          <p:cNvSpPr/>
          <p:nvPr/>
        </p:nvSpPr>
        <p:spPr>
          <a:xfrm>
            <a:off x="-1" y="1430217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31675D4-9650-0DC2-499E-D4B459988660}"/>
              </a:ext>
            </a:extLst>
          </p:cNvPr>
          <p:cNvSpPr/>
          <p:nvPr/>
        </p:nvSpPr>
        <p:spPr>
          <a:xfrm>
            <a:off x="0" y="6278385"/>
            <a:ext cx="7559674" cy="990440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Dostępne wsparcie z EFRR i EFS+ to ponad </a:t>
            </a: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12,1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mld zł</a:t>
            </a:r>
          </a:p>
          <a:p>
            <a:pPr lvl="1" defTabSz="914400">
              <a:defRPr/>
            </a:pPr>
            <a:r>
              <a:rPr lang="pl-PL" sz="2000" b="1" kern="0" dirty="0">
                <a:solidFill>
                  <a:srgbClr val="11306E"/>
                </a:solidFill>
                <a:latin typeface="Calibri" panose="020F0502020204030204"/>
              </a:rPr>
              <a:t>Do połowy 2024 r. uruchomiono niemal </a:t>
            </a:r>
            <a:r>
              <a:rPr lang="pl-PL" sz="3200" b="1" kern="0" dirty="0">
                <a:solidFill>
                  <a:srgbClr val="11306E"/>
                </a:solidFill>
                <a:latin typeface="Calibri" panose="020F0502020204030204"/>
              </a:rPr>
              <a:t>7,13 mld zł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B94FFD4-E425-3D6F-6794-21E1C9CA5C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57" y="521705"/>
            <a:ext cx="904225" cy="776040"/>
          </a:xfrm>
          <a:prstGeom prst="rect">
            <a:avLst/>
          </a:prstGeom>
        </p:spPr>
      </p:pic>
      <p:pic>
        <p:nvPicPr>
          <p:cNvPr id="12" name="Grafika 11" descr="Znacznik wyboru">
            <a:extLst>
              <a:ext uri="{FF2B5EF4-FFF2-40B4-BE49-F238E27FC236}">
                <a16:creationId xmlns:a16="http://schemas.microsoft.com/office/drawing/2014/main" id="{55956B06-1F67-A6E0-8142-F9395676C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0129" y="5372599"/>
            <a:ext cx="585337" cy="585337"/>
          </a:xfrm>
          <a:prstGeom prst="rect">
            <a:avLst/>
          </a:prstGeom>
        </p:spPr>
      </p:pic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id="{FC255A0B-31D6-CC52-D7A4-313791401DEA}"/>
              </a:ext>
            </a:extLst>
          </p:cNvPr>
          <p:cNvSpPr/>
          <p:nvPr/>
        </p:nvSpPr>
        <p:spPr>
          <a:xfrm>
            <a:off x="451322" y="2690931"/>
            <a:ext cx="363062" cy="325469"/>
          </a:xfrm>
          <a:custGeom>
            <a:avLst/>
            <a:gdLst>
              <a:gd name="connsiteX0" fmla="*/ 37021 w 363062"/>
              <a:gd name="connsiteY0" fmla="*/ 229838 h 325469"/>
              <a:gd name="connsiteX1" fmla="*/ 37021 w 363062"/>
              <a:gd name="connsiteY1" fmla="*/ 229838 h 325469"/>
              <a:gd name="connsiteX2" fmla="*/ 90647 w 363062"/>
              <a:gd name="connsiteY2" fmla="*/ 252031 h 325469"/>
              <a:gd name="connsiteX3" fmla="*/ 157839 w 363062"/>
              <a:gd name="connsiteY3" fmla="*/ 191777 h 325469"/>
              <a:gd name="connsiteX4" fmla="*/ 213329 w 363062"/>
              <a:gd name="connsiteY4" fmla="*/ 231076 h 325469"/>
              <a:gd name="connsiteX5" fmla="*/ 202185 w 363062"/>
              <a:gd name="connsiteY5" fmla="*/ 298228 h 325469"/>
              <a:gd name="connsiteX6" fmla="*/ 266764 w 363062"/>
              <a:gd name="connsiteY6" fmla="*/ 324993 h 325469"/>
              <a:gd name="connsiteX7" fmla="*/ 267907 w 363062"/>
              <a:gd name="connsiteY7" fmla="*/ 325469 h 325469"/>
              <a:gd name="connsiteX8" fmla="*/ 363062 w 363062"/>
              <a:gd name="connsiteY8" fmla="*/ 95250 h 325469"/>
              <a:gd name="connsiteX9" fmla="*/ 132176 w 363062"/>
              <a:gd name="connsiteY9" fmla="*/ 0 h 325469"/>
              <a:gd name="connsiteX10" fmla="*/ 96267 w 363062"/>
              <a:gd name="connsiteY10" fmla="*/ 88297 h 325469"/>
              <a:gd name="connsiteX11" fmla="*/ 96267 w 363062"/>
              <a:gd name="connsiteY11" fmla="*/ 88297 h 325469"/>
              <a:gd name="connsiteX12" fmla="*/ 93505 w 363062"/>
              <a:gd name="connsiteY12" fmla="*/ 94869 h 325469"/>
              <a:gd name="connsiteX13" fmla="*/ 92743 w 363062"/>
              <a:gd name="connsiteY13" fmla="*/ 91821 h 325469"/>
              <a:gd name="connsiteX14" fmla="*/ 28163 w 363062"/>
              <a:gd name="connsiteY14" fmla="*/ 65056 h 325469"/>
              <a:gd name="connsiteX15" fmla="*/ 2731 w 363062"/>
              <a:gd name="connsiteY15" fmla="*/ 89154 h 325469"/>
              <a:gd name="connsiteX16" fmla="*/ 33203 w 363062"/>
              <a:gd name="connsiteY16" fmla="*/ 151926 h 325469"/>
              <a:gd name="connsiteX17" fmla="*/ 68263 w 363062"/>
              <a:gd name="connsiteY17" fmla="*/ 150876 h 325469"/>
              <a:gd name="connsiteX18" fmla="*/ 71311 w 363062"/>
              <a:gd name="connsiteY18" fmla="*/ 149638 h 325469"/>
              <a:gd name="connsiteX19" fmla="*/ 69502 w 363062"/>
              <a:gd name="connsiteY19" fmla="*/ 154019 h 325469"/>
              <a:gd name="connsiteX20" fmla="*/ 69502 w 363062"/>
              <a:gd name="connsiteY20" fmla="*/ 154019 h 32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3062" h="325469">
                <a:moveTo>
                  <a:pt x="37021" y="229838"/>
                </a:moveTo>
                <a:lnTo>
                  <a:pt x="37021" y="229838"/>
                </a:lnTo>
                <a:lnTo>
                  <a:pt x="90647" y="252031"/>
                </a:lnTo>
                <a:cubicBezTo>
                  <a:pt x="92563" y="216839"/>
                  <a:pt x="122645" y="189862"/>
                  <a:pt x="157839" y="191777"/>
                </a:cubicBezTo>
                <a:cubicBezTo>
                  <a:pt x="182356" y="193112"/>
                  <a:pt x="203933" y="208393"/>
                  <a:pt x="213329" y="231076"/>
                </a:cubicBezTo>
                <a:cubicBezTo>
                  <a:pt x="222421" y="253788"/>
                  <a:pt x="218125" y="279670"/>
                  <a:pt x="202185" y="298228"/>
                </a:cubicBezTo>
                <a:lnTo>
                  <a:pt x="266764" y="324993"/>
                </a:lnTo>
                <a:lnTo>
                  <a:pt x="267907" y="325469"/>
                </a:lnTo>
                <a:lnTo>
                  <a:pt x="363062" y="95250"/>
                </a:lnTo>
                <a:lnTo>
                  <a:pt x="132176" y="0"/>
                </a:lnTo>
                <a:lnTo>
                  <a:pt x="96267" y="88297"/>
                </a:lnTo>
                <a:lnTo>
                  <a:pt x="96267" y="88297"/>
                </a:lnTo>
                <a:lnTo>
                  <a:pt x="93505" y="94869"/>
                </a:lnTo>
                <a:lnTo>
                  <a:pt x="92743" y="91821"/>
                </a:lnTo>
                <a:cubicBezTo>
                  <a:pt x="82259" y="66639"/>
                  <a:pt x="53387" y="54673"/>
                  <a:pt x="28163" y="65056"/>
                </a:cubicBezTo>
                <a:cubicBezTo>
                  <a:pt x="17105" y="69831"/>
                  <a:pt x="8094" y="78368"/>
                  <a:pt x="2731" y="89154"/>
                </a:cubicBezTo>
                <a:cubicBezTo>
                  <a:pt x="-6188" y="114902"/>
                  <a:pt x="7454" y="143006"/>
                  <a:pt x="33203" y="151926"/>
                </a:cubicBezTo>
                <a:cubicBezTo>
                  <a:pt x="44623" y="155882"/>
                  <a:pt x="57099" y="155509"/>
                  <a:pt x="68263" y="150876"/>
                </a:cubicBezTo>
                <a:lnTo>
                  <a:pt x="71311" y="149638"/>
                </a:lnTo>
                <a:lnTo>
                  <a:pt x="69502" y="154019"/>
                </a:lnTo>
                <a:lnTo>
                  <a:pt x="69502" y="154019"/>
                </a:lnTo>
                <a:close/>
              </a:path>
            </a:pathLst>
          </a:custGeom>
          <a:solidFill>
            <a:srgbClr val="FFD6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id="{0BFD3928-5750-64AA-6FBC-0485C8E780F9}"/>
              </a:ext>
            </a:extLst>
          </p:cNvPr>
          <p:cNvSpPr/>
          <p:nvPr/>
        </p:nvSpPr>
        <p:spPr>
          <a:xfrm>
            <a:off x="144015" y="3099743"/>
            <a:ext cx="352907" cy="247650"/>
          </a:xfrm>
          <a:custGeom>
            <a:avLst/>
            <a:gdLst>
              <a:gd name="connsiteX0" fmla="*/ 320231 w 352907"/>
              <a:gd name="connsiteY0" fmla="*/ 158877 h 247650"/>
              <a:gd name="connsiteX1" fmla="*/ 350484 w 352907"/>
              <a:gd name="connsiteY1" fmla="*/ 98702 h 247650"/>
              <a:gd name="connsiteX2" fmla="*/ 290309 w 352907"/>
              <a:gd name="connsiteY2" fmla="*/ 68449 h 247650"/>
              <a:gd name="connsiteX3" fmla="*/ 266700 w 352907"/>
              <a:gd name="connsiteY3" fmla="*/ 85725 h 247650"/>
              <a:gd name="connsiteX4" fmla="*/ 266700 w 352907"/>
              <a:gd name="connsiteY4" fmla="*/ 0 h 247650"/>
              <a:gd name="connsiteX5" fmla="*/ 208883 w 352907"/>
              <a:gd name="connsiteY5" fmla="*/ 0 h 247650"/>
              <a:gd name="connsiteX6" fmla="*/ 209550 w 352907"/>
              <a:gd name="connsiteY6" fmla="*/ 9525 h 247650"/>
              <a:gd name="connsiteX7" fmla="*/ 133350 w 352907"/>
              <a:gd name="connsiteY7" fmla="*/ 85725 h 247650"/>
              <a:gd name="connsiteX8" fmla="*/ 57150 w 352907"/>
              <a:gd name="connsiteY8" fmla="*/ 9525 h 247650"/>
              <a:gd name="connsiteX9" fmla="*/ 57817 w 352907"/>
              <a:gd name="connsiteY9" fmla="*/ 0 h 247650"/>
              <a:gd name="connsiteX10" fmla="*/ 0 w 352907"/>
              <a:gd name="connsiteY10" fmla="*/ 0 h 247650"/>
              <a:gd name="connsiteX11" fmla="*/ 0 w 352907"/>
              <a:gd name="connsiteY11" fmla="*/ 247650 h 247650"/>
              <a:gd name="connsiteX12" fmla="*/ 266700 w 352907"/>
              <a:gd name="connsiteY12" fmla="*/ 247650 h 247650"/>
              <a:gd name="connsiteX13" fmla="*/ 266700 w 352907"/>
              <a:gd name="connsiteY13" fmla="*/ 142875 h 247650"/>
              <a:gd name="connsiteX14" fmla="*/ 270129 w 352907"/>
              <a:gd name="connsiteY14" fmla="*/ 147066 h 247650"/>
              <a:gd name="connsiteX15" fmla="*/ 271939 w 352907"/>
              <a:gd name="connsiteY15" fmla="*/ 149828 h 247650"/>
              <a:gd name="connsiteX16" fmla="*/ 314325 w 352907"/>
              <a:gd name="connsiteY16" fmla="*/ 160782 h 247650"/>
              <a:gd name="connsiteX17" fmla="*/ 318992 w 352907"/>
              <a:gd name="connsiteY17" fmla="*/ 159353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2907" h="247650">
                <a:moveTo>
                  <a:pt x="320231" y="158877"/>
                </a:moveTo>
                <a:cubicBezTo>
                  <a:pt x="345201" y="150614"/>
                  <a:pt x="358747" y="123673"/>
                  <a:pt x="350484" y="98702"/>
                </a:cubicBezTo>
                <a:cubicBezTo>
                  <a:pt x="342221" y="73731"/>
                  <a:pt x="315279" y="60187"/>
                  <a:pt x="290309" y="68449"/>
                </a:cubicBezTo>
                <a:cubicBezTo>
                  <a:pt x="280822" y="71588"/>
                  <a:pt x="272562" y="77632"/>
                  <a:pt x="266700" y="85725"/>
                </a:cubicBezTo>
                <a:lnTo>
                  <a:pt x="266700" y="0"/>
                </a:lnTo>
                <a:lnTo>
                  <a:pt x="208883" y="0"/>
                </a:lnTo>
                <a:cubicBezTo>
                  <a:pt x="209301" y="3158"/>
                  <a:pt x="209524" y="6339"/>
                  <a:pt x="209550" y="9525"/>
                </a:cubicBezTo>
                <a:cubicBezTo>
                  <a:pt x="209550" y="51609"/>
                  <a:pt x="175434" y="85725"/>
                  <a:pt x="133350" y="85725"/>
                </a:cubicBezTo>
                <a:cubicBezTo>
                  <a:pt x="91266" y="85725"/>
                  <a:pt x="57150" y="51609"/>
                  <a:pt x="57150" y="9525"/>
                </a:cubicBezTo>
                <a:cubicBezTo>
                  <a:pt x="57176" y="6339"/>
                  <a:pt x="57399" y="3158"/>
                  <a:pt x="57817" y="0"/>
                </a:cubicBezTo>
                <a:lnTo>
                  <a:pt x="0" y="0"/>
                </a:lnTo>
                <a:lnTo>
                  <a:pt x="0" y="247650"/>
                </a:lnTo>
                <a:lnTo>
                  <a:pt x="266700" y="247650"/>
                </a:lnTo>
                <a:lnTo>
                  <a:pt x="266700" y="142875"/>
                </a:lnTo>
                <a:cubicBezTo>
                  <a:pt x="267762" y="144337"/>
                  <a:pt x="268907" y="145736"/>
                  <a:pt x="270129" y="147066"/>
                </a:cubicBezTo>
                <a:cubicBezTo>
                  <a:pt x="270642" y="148042"/>
                  <a:pt x="271248" y="148967"/>
                  <a:pt x="271939" y="149828"/>
                </a:cubicBezTo>
                <a:cubicBezTo>
                  <a:pt x="283197" y="160610"/>
                  <a:pt x="299253" y="164760"/>
                  <a:pt x="314325" y="160782"/>
                </a:cubicBezTo>
                <a:cubicBezTo>
                  <a:pt x="315944" y="160782"/>
                  <a:pt x="317468" y="159829"/>
                  <a:pt x="318992" y="159353"/>
                </a:cubicBezTo>
                <a:close/>
              </a:path>
            </a:pathLst>
          </a:custGeom>
          <a:solidFill>
            <a:srgbClr val="0B4EA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2" name="Dowolny kształt: kształt 31">
            <a:extLst>
              <a:ext uri="{FF2B5EF4-FFF2-40B4-BE49-F238E27FC236}">
                <a16:creationId xmlns:a16="http://schemas.microsoft.com/office/drawing/2014/main" id="{DC341650-F28E-9844-641C-35B93DC04B1E}"/>
              </a:ext>
            </a:extLst>
          </p:cNvPr>
          <p:cNvSpPr/>
          <p:nvPr/>
        </p:nvSpPr>
        <p:spPr>
          <a:xfrm>
            <a:off x="439290" y="3014411"/>
            <a:ext cx="247650" cy="332792"/>
          </a:xfrm>
          <a:custGeom>
            <a:avLst/>
            <a:gdLst>
              <a:gd name="connsiteX0" fmla="*/ 142875 w 247650"/>
              <a:gd name="connsiteY0" fmla="*/ 85142 h 332792"/>
              <a:gd name="connsiteX1" fmla="*/ 147066 w 247650"/>
              <a:gd name="connsiteY1" fmla="*/ 81618 h 332792"/>
              <a:gd name="connsiteX2" fmla="*/ 149828 w 247650"/>
              <a:gd name="connsiteY2" fmla="*/ 79808 h 332792"/>
              <a:gd name="connsiteX3" fmla="*/ 159925 w 247650"/>
              <a:gd name="connsiteY3" fmla="*/ 33041 h 332792"/>
              <a:gd name="connsiteX4" fmla="*/ 159925 w 247650"/>
              <a:gd name="connsiteY4" fmla="*/ 31612 h 332792"/>
              <a:gd name="connsiteX5" fmla="*/ 99051 w 247650"/>
              <a:gd name="connsiteY5" fmla="*/ 2790 h 332792"/>
              <a:gd name="connsiteX6" fmla="*/ 70230 w 247650"/>
              <a:gd name="connsiteY6" fmla="*/ 63664 h 332792"/>
              <a:gd name="connsiteX7" fmla="*/ 85725 w 247650"/>
              <a:gd name="connsiteY7" fmla="*/ 85142 h 332792"/>
              <a:gd name="connsiteX8" fmla="*/ 0 w 247650"/>
              <a:gd name="connsiteY8" fmla="*/ 85142 h 332792"/>
              <a:gd name="connsiteX9" fmla="*/ 0 w 247650"/>
              <a:gd name="connsiteY9" fmla="*/ 124195 h 332792"/>
              <a:gd name="connsiteX10" fmla="*/ 9525 w 247650"/>
              <a:gd name="connsiteY10" fmla="*/ 123623 h 332792"/>
              <a:gd name="connsiteX11" fmla="*/ 85725 w 247650"/>
              <a:gd name="connsiteY11" fmla="*/ 199823 h 332792"/>
              <a:gd name="connsiteX12" fmla="*/ 9525 w 247650"/>
              <a:gd name="connsiteY12" fmla="*/ 276023 h 332792"/>
              <a:gd name="connsiteX13" fmla="*/ 0 w 247650"/>
              <a:gd name="connsiteY13" fmla="*/ 275357 h 332792"/>
              <a:gd name="connsiteX14" fmla="*/ 0 w 247650"/>
              <a:gd name="connsiteY14" fmla="*/ 332792 h 332792"/>
              <a:gd name="connsiteX15" fmla="*/ 247650 w 247650"/>
              <a:gd name="connsiteY15" fmla="*/ 332792 h 332792"/>
              <a:gd name="connsiteX16" fmla="*/ 247650 w 247650"/>
              <a:gd name="connsiteY16" fmla="*/ 85142 h 33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7650" h="332792">
                <a:moveTo>
                  <a:pt x="142875" y="85142"/>
                </a:moveTo>
                <a:cubicBezTo>
                  <a:pt x="144353" y="84067"/>
                  <a:pt x="145753" y="82890"/>
                  <a:pt x="147066" y="81618"/>
                </a:cubicBezTo>
                <a:cubicBezTo>
                  <a:pt x="148106" y="81221"/>
                  <a:pt x="149049" y="80604"/>
                  <a:pt x="149828" y="79808"/>
                </a:cubicBezTo>
                <a:cubicBezTo>
                  <a:pt x="161536" y="67261"/>
                  <a:pt x="165413" y="49301"/>
                  <a:pt x="159925" y="33041"/>
                </a:cubicBezTo>
                <a:lnTo>
                  <a:pt x="159925" y="31612"/>
                </a:lnTo>
                <a:cubicBezTo>
                  <a:pt x="151074" y="6843"/>
                  <a:pt x="123820" y="-6060"/>
                  <a:pt x="99051" y="2790"/>
                </a:cubicBezTo>
                <a:cubicBezTo>
                  <a:pt x="74283" y="11641"/>
                  <a:pt x="61379" y="38895"/>
                  <a:pt x="70230" y="63664"/>
                </a:cubicBezTo>
                <a:cubicBezTo>
                  <a:pt x="73260" y="72145"/>
                  <a:pt x="78633" y="79592"/>
                  <a:pt x="85725" y="85142"/>
                </a:cubicBezTo>
                <a:lnTo>
                  <a:pt x="0" y="85142"/>
                </a:lnTo>
                <a:lnTo>
                  <a:pt x="0" y="124195"/>
                </a:lnTo>
                <a:cubicBezTo>
                  <a:pt x="3160" y="123812"/>
                  <a:pt x="6342" y="123622"/>
                  <a:pt x="9525" y="123623"/>
                </a:cubicBezTo>
                <a:cubicBezTo>
                  <a:pt x="51609" y="123623"/>
                  <a:pt x="85725" y="157739"/>
                  <a:pt x="85725" y="199823"/>
                </a:cubicBezTo>
                <a:cubicBezTo>
                  <a:pt x="85725" y="241908"/>
                  <a:pt x="51609" y="276023"/>
                  <a:pt x="9525" y="276023"/>
                </a:cubicBezTo>
                <a:cubicBezTo>
                  <a:pt x="6340" y="275994"/>
                  <a:pt x="3158" y="275772"/>
                  <a:pt x="0" y="275357"/>
                </a:cubicBezTo>
                <a:lnTo>
                  <a:pt x="0" y="332792"/>
                </a:lnTo>
                <a:lnTo>
                  <a:pt x="247650" y="332792"/>
                </a:lnTo>
                <a:lnTo>
                  <a:pt x="247650" y="85142"/>
                </a:lnTo>
                <a:close/>
              </a:path>
            </a:pathLst>
          </a:custGeom>
          <a:solidFill>
            <a:srgbClr val="0B4EA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id="{72A7ADC4-8236-9E5A-53C7-8607165D124A}"/>
              </a:ext>
            </a:extLst>
          </p:cNvPr>
          <p:cNvSpPr/>
          <p:nvPr/>
        </p:nvSpPr>
        <p:spPr>
          <a:xfrm>
            <a:off x="144015" y="2804278"/>
            <a:ext cx="266700" cy="352425"/>
          </a:xfrm>
          <a:custGeom>
            <a:avLst/>
            <a:gdLst>
              <a:gd name="connsiteX0" fmla="*/ 266700 w 266700"/>
              <a:gd name="connsiteY0" fmla="*/ 98869 h 352425"/>
              <a:gd name="connsiteX1" fmla="*/ 266700 w 266700"/>
              <a:gd name="connsiteY1" fmla="*/ 0 h 352425"/>
              <a:gd name="connsiteX2" fmla="*/ 0 w 266700"/>
              <a:gd name="connsiteY2" fmla="*/ 0 h 352425"/>
              <a:gd name="connsiteX3" fmla="*/ 0 w 266700"/>
              <a:gd name="connsiteY3" fmla="*/ 266700 h 352425"/>
              <a:gd name="connsiteX4" fmla="*/ 104775 w 266700"/>
              <a:gd name="connsiteY4" fmla="*/ 266700 h 352425"/>
              <a:gd name="connsiteX5" fmla="*/ 85725 w 266700"/>
              <a:gd name="connsiteY5" fmla="*/ 304800 h 352425"/>
              <a:gd name="connsiteX6" fmla="*/ 133350 w 266700"/>
              <a:gd name="connsiteY6" fmla="*/ 352425 h 352425"/>
              <a:gd name="connsiteX7" fmla="*/ 180975 w 266700"/>
              <a:gd name="connsiteY7" fmla="*/ 304800 h 352425"/>
              <a:gd name="connsiteX8" fmla="*/ 161925 w 266700"/>
              <a:gd name="connsiteY8" fmla="*/ 266700 h 352425"/>
              <a:gd name="connsiteX9" fmla="*/ 266700 w 266700"/>
              <a:gd name="connsiteY9" fmla="*/ 266700 h 352425"/>
              <a:gd name="connsiteX10" fmla="*/ 266700 w 266700"/>
              <a:gd name="connsiteY10" fmla="*/ 168783 h 352425"/>
              <a:gd name="connsiteX11" fmla="*/ 193834 w 266700"/>
              <a:gd name="connsiteY11" fmla="*/ 168783 h 352425"/>
              <a:gd name="connsiteX12" fmla="*/ 193018 w 266700"/>
              <a:gd name="connsiteY12" fmla="*/ 99685 h 352425"/>
              <a:gd name="connsiteX13" fmla="*/ 193834 w 266700"/>
              <a:gd name="connsiteY13" fmla="*/ 98869 h 352425"/>
              <a:gd name="connsiteX14" fmla="*/ 266700 w 266700"/>
              <a:gd name="connsiteY14" fmla="*/ 98869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" h="352425">
                <a:moveTo>
                  <a:pt x="266700" y="98869"/>
                </a:moveTo>
                <a:lnTo>
                  <a:pt x="266700" y="0"/>
                </a:lnTo>
                <a:lnTo>
                  <a:pt x="0" y="0"/>
                </a:lnTo>
                <a:lnTo>
                  <a:pt x="0" y="266700"/>
                </a:lnTo>
                <a:lnTo>
                  <a:pt x="104775" y="266700"/>
                </a:lnTo>
                <a:cubicBezTo>
                  <a:pt x="92783" y="275694"/>
                  <a:pt x="85725" y="289810"/>
                  <a:pt x="85725" y="304800"/>
                </a:cubicBezTo>
                <a:cubicBezTo>
                  <a:pt x="85725" y="331102"/>
                  <a:pt x="107048" y="352425"/>
                  <a:pt x="133350" y="352425"/>
                </a:cubicBezTo>
                <a:cubicBezTo>
                  <a:pt x="159652" y="352425"/>
                  <a:pt x="180975" y="331102"/>
                  <a:pt x="180975" y="304800"/>
                </a:cubicBezTo>
                <a:cubicBezTo>
                  <a:pt x="180975" y="289810"/>
                  <a:pt x="173917" y="275694"/>
                  <a:pt x="161925" y="266700"/>
                </a:cubicBezTo>
                <a:lnTo>
                  <a:pt x="266700" y="266700"/>
                </a:lnTo>
                <a:lnTo>
                  <a:pt x="266700" y="168783"/>
                </a:lnTo>
                <a:cubicBezTo>
                  <a:pt x="246215" y="188005"/>
                  <a:pt x="214319" y="188005"/>
                  <a:pt x="193834" y="168783"/>
                </a:cubicBezTo>
                <a:cubicBezTo>
                  <a:pt x="174528" y="149927"/>
                  <a:pt x="174163" y="118991"/>
                  <a:pt x="193018" y="99685"/>
                </a:cubicBezTo>
                <a:cubicBezTo>
                  <a:pt x="193287" y="99410"/>
                  <a:pt x="193558" y="99138"/>
                  <a:pt x="193834" y="98869"/>
                </a:cubicBezTo>
                <a:cubicBezTo>
                  <a:pt x="214319" y="79647"/>
                  <a:pt x="246215" y="79647"/>
                  <a:pt x="266700" y="98869"/>
                </a:cubicBezTo>
                <a:close/>
              </a:path>
            </a:pathLst>
          </a:custGeom>
          <a:solidFill>
            <a:srgbClr val="0B4EA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28" name="Grafika 27" descr="Mapa z pinezką">
            <a:extLst>
              <a:ext uri="{FF2B5EF4-FFF2-40B4-BE49-F238E27FC236}">
                <a16:creationId xmlns:a16="http://schemas.microsoft.com/office/drawing/2014/main" id="{AA16F3EA-A3FB-7B14-EC7E-8E39EE485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9071" y="4185661"/>
            <a:ext cx="710708" cy="71070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5F66743-3D10-D6EE-C023-2D487963E84C}"/>
              </a:ext>
            </a:extLst>
          </p:cNvPr>
          <p:cNvSpPr txBox="1"/>
          <p:nvPr/>
        </p:nvSpPr>
        <p:spPr>
          <a:xfrm>
            <a:off x="854041" y="1813839"/>
            <a:ext cx="6670825" cy="456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3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co środki?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</a:buBlip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Fundusze Europejskie dla Śląskiego (FE SL) 2021–2027 to program, który wspiera rozwój regionu oraz przejście gospodarki w kierunku niskoemisyjnym. 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</a:buBlip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Dzięki finansowaniu z </a:t>
            </a:r>
            <a:r>
              <a:rPr lang="pl-PL" sz="13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Rozwoju Regionalnego 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(EFRR) i </a:t>
            </a:r>
            <a:r>
              <a:rPr lang="pl-PL" sz="13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Plus 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(EFS+), FE SL umożliwia rozwój infrastruktury, poprawę jakości życia mieszkańców oraz tworzenie nowych miejsc pracy, odpowiadając na kluczowe potrzeby rozwojowe regionu*.</a:t>
            </a:r>
          </a:p>
          <a:p>
            <a:pPr>
              <a:lnSpc>
                <a:spcPct val="150000"/>
              </a:lnSpc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Terytorialny podział wsparcia uwzględnia szczególne potrzeby, w tym premiuje obszary w trudnej sytuacji.</a:t>
            </a:r>
          </a:p>
          <a:p>
            <a:pPr>
              <a:lnSpc>
                <a:spcPct val="150000"/>
              </a:lnSpc>
            </a:pPr>
            <a:r>
              <a:rPr lang="pl-PL" sz="13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Efekt?</a:t>
            </a:r>
          </a:p>
          <a:p>
            <a:pPr>
              <a:lnSpc>
                <a:spcPct val="150000"/>
              </a:lnSpc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Województwo Śląskie, dzięki wsparciu z EFRR i EFS+, ma szansę stać się regionem bardziej nowoczesnym, ekologicznym i przyjaznym mieszkańcom. Program FE SL to inwestycja w przyszłość, która łączy rozwój gospodarki z troską o środowisko i społeczność lokalną, pokazując, że rozwój regionu może być szansą na lepsze życie dla wszystkich.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2B1B33-88FA-C212-2D17-FA5CF955C425}"/>
              </a:ext>
            </a:extLst>
          </p:cNvPr>
          <p:cNvSpPr txBox="1"/>
          <p:nvPr/>
        </p:nvSpPr>
        <p:spPr>
          <a:xfrm>
            <a:off x="-34810" y="7209147"/>
            <a:ext cx="7559676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*W FE SL wdrażany jest także trzeci fundusz, FST, jednak był on przedmiotem odrębnego badania. </a:t>
            </a:r>
          </a:p>
        </p:txBody>
      </p:sp>
    </p:spTree>
    <p:extLst>
      <p:ext uri="{BB962C8B-B14F-4D97-AF65-F5344CB8AC3E}">
        <p14:creationId xmlns:p14="http://schemas.microsoft.com/office/powerpoint/2010/main" val="121203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E7621-E0C7-DCB7-2C5E-EFCC82D95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CBDEE3A-D38B-8A03-93DA-148AA35CA980}"/>
              </a:ext>
            </a:extLst>
          </p:cNvPr>
          <p:cNvSpPr txBox="1"/>
          <p:nvPr/>
        </p:nvSpPr>
        <p:spPr>
          <a:xfrm>
            <a:off x="1594338" y="142763"/>
            <a:ext cx="5965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 Fundusz Rozwoju Regionalnego 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(EFRR)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9224213-D9F4-4364-F603-CB746565BB32}"/>
              </a:ext>
            </a:extLst>
          </p:cNvPr>
          <p:cNvSpPr txBox="1"/>
          <p:nvPr/>
        </p:nvSpPr>
        <p:spPr>
          <a:xfrm>
            <a:off x="1857905" y="1800679"/>
            <a:ext cx="5701770" cy="1785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b="1" dirty="0">
                <a:solidFill>
                  <a:srgbClr val="3A4A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Jakie wsparcie oferuje EFRR?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 Fundusz Rozwoju Regionalnego (EFRR) to główne źródło finansowania dla inwestycji infrastrukturalnych i rozwoju gospodarczego w regionie.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Środki z EFRR umożliwiają realizację projektów, które wspierają transformację energetyczną, poprawiają jakość środowiska oraz zwiększają konkurencyjność regionów.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81FCFA5-5C75-884C-1427-E319DC3FA506}"/>
              </a:ext>
            </a:extLst>
          </p:cNvPr>
          <p:cNvSpPr/>
          <p:nvPr/>
        </p:nvSpPr>
        <p:spPr>
          <a:xfrm>
            <a:off x="0" y="3844369"/>
            <a:ext cx="7559674" cy="3715306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r>
              <a:rPr lang="pl-PL" b="1" kern="0" dirty="0">
                <a:solidFill>
                  <a:srgbClr val="11306E"/>
                </a:solidFill>
                <a:latin typeface="Calibri" panose="020F0502020204030204"/>
              </a:rPr>
              <a:t> 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A97A55-DD19-1D2C-116F-C13A89A0D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697168"/>
              </p:ext>
            </p:extLst>
          </p:nvPr>
        </p:nvGraphicFramePr>
        <p:xfrm>
          <a:off x="84083" y="3844369"/>
          <a:ext cx="7336220" cy="371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CE4B7448-4338-192D-CB11-7BC37EA73BF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083" y="1969212"/>
            <a:ext cx="1720044" cy="169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C8FA86A-3F14-DEF2-4805-DF0A732BA95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57" y="521705"/>
            <a:ext cx="904225" cy="77604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4CB96FBF-4C01-A37C-55E6-08CB8B4B2793}"/>
              </a:ext>
            </a:extLst>
          </p:cNvPr>
          <p:cNvSpPr/>
          <p:nvPr/>
        </p:nvSpPr>
        <p:spPr>
          <a:xfrm>
            <a:off x="-1" y="1430217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171C8-1624-330A-47CA-58CE83587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1F8427A-E95D-2952-04AA-B2501412B369}"/>
              </a:ext>
            </a:extLst>
          </p:cNvPr>
          <p:cNvSpPr txBox="1"/>
          <p:nvPr/>
        </p:nvSpPr>
        <p:spPr>
          <a:xfrm>
            <a:off x="1359878" y="393687"/>
            <a:ext cx="61997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 Fundusz Społeczny Plus (EFS+)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6DD53FD-4AFF-3159-2009-583F83E71A10}"/>
              </a:ext>
            </a:extLst>
          </p:cNvPr>
          <p:cNvSpPr txBox="1"/>
          <p:nvPr/>
        </p:nvSpPr>
        <p:spPr>
          <a:xfrm>
            <a:off x="1957754" y="1860817"/>
            <a:ext cx="5532234" cy="236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b="1" dirty="0">
                <a:solidFill>
                  <a:srgbClr val="3A4A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Jakie wsparcie oferuje EFS+?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z EFS+ w ramach FE SL zapewnia szeroką pomoc dla mieszkańców regionu, pomagając im przystosować się do nowych wyzwań gospodarczych i odnaleźć się na zmieniającym się rynku pracy. K</a:t>
            </a:r>
            <a:r>
              <a:rPr lang="pl-PL" sz="1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oncentruje się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rozwoju społeczności lokalnych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wsparciu osób, które mają trudności ze znalezieniem zatrudnienia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pl-PL" sz="13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zkoleniach i przekwalifikowaniu osób dorosłych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edukacji na wszystkich poziomach</a:t>
            </a:r>
            <a:r>
              <a:rPr lang="pl-PL" sz="13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wsparciu osób w szczególnej sytuacji</a:t>
            </a:r>
            <a:endParaRPr lang="pl-PL" sz="13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B13592F-24E4-6ECB-DFAA-80572625EF3A}"/>
              </a:ext>
            </a:extLst>
          </p:cNvPr>
          <p:cNvSpPr/>
          <p:nvPr/>
        </p:nvSpPr>
        <p:spPr>
          <a:xfrm>
            <a:off x="1" y="4621728"/>
            <a:ext cx="7559674" cy="2936311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r>
              <a:rPr lang="pl-PL" b="1" kern="0" dirty="0">
                <a:solidFill>
                  <a:srgbClr val="11306E"/>
                </a:solidFill>
                <a:latin typeface="Calibri" panose="020F0502020204030204"/>
              </a:rPr>
              <a:t> 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C174698-9A6F-5E9A-8077-55548C7CC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401851"/>
              </p:ext>
            </p:extLst>
          </p:nvPr>
        </p:nvGraphicFramePr>
        <p:xfrm>
          <a:off x="140677" y="4607452"/>
          <a:ext cx="7420302" cy="280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9E59F2E0-5B04-501C-AFD6-CE6263EC78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7" y="2162795"/>
            <a:ext cx="1838889" cy="1764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E09553B-4522-04AF-5949-4BAFE307270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57" y="521705"/>
            <a:ext cx="904225" cy="77604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ED71022-EA9A-A034-2B1F-8785EB99CA9E}"/>
              </a:ext>
            </a:extLst>
          </p:cNvPr>
          <p:cNvSpPr/>
          <p:nvPr/>
        </p:nvSpPr>
        <p:spPr>
          <a:xfrm>
            <a:off x="-1" y="1430217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4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25B4E-F2C0-F87C-DBB3-32D2DFA32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4A795C9-B87F-21BB-4CD4-02C4E4BE3498}"/>
              </a:ext>
            </a:extLst>
          </p:cNvPr>
          <p:cNvSpPr txBox="1"/>
          <p:nvPr/>
        </p:nvSpPr>
        <p:spPr>
          <a:xfrm>
            <a:off x="1544189" y="343638"/>
            <a:ext cx="5938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Uruchomione wsparcie 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FC89168B-53F4-A8B0-4343-BECF797F5C8B}"/>
              </a:ext>
            </a:extLst>
          </p:cNvPr>
          <p:cNvSpPr txBox="1"/>
          <p:nvPr/>
        </p:nvSpPr>
        <p:spPr>
          <a:xfrm>
            <a:off x="-2" y="1629512"/>
            <a:ext cx="7559675" cy="1785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Jakie wsparcie dotychczas uruchomiono? 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połowy 2024 r. uruchomiono 88 naborów, na które przeznaczono niemal 7,13 mld zł, to jest niemal 59% dostępnych środków. Nominalnie, największe środki uruchomiono dotychczas w ramach Priorytetu II i </a:t>
            </a:r>
            <a:r>
              <a:rPr lang="pl-PL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natomiast w ujęciu procentowym I </a:t>
            </a:r>
            <a:r>
              <a:rPr lang="pl-PL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IV. Najmniejsze wsparcie uruchomiono dotychczas w ramach Priorytetu IX, dedykowanego rozwojowi terytorialnemu.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Postęp kontraktacji po półtora roku wdrażania należy ocenić pozytywnie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Wartość uruchomionych środków w ramach poszczególnych priorytetów:</a:t>
            </a:r>
          </a:p>
        </p:txBody>
      </p:sp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B1915A0B-CEAB-157A-3544-8B747FA86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635430"/>
              </p:ext>
            </p:extLst>
          </p:nvPr>
        </p:nvGraphicFramePr>
        <p:xfrm>
          <a:off x="152267" y="3386722"/>
          <a:ext cx="5568595" cy="398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F2760031-332A-D593-1279-9C19B8A0F8C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718" y="489838"/>
            <a:ext cx="904225" cy="776040"/>
          </a:xfrm>
          <a:prstGeom prst="rect">
            <a:avLst/>
          </a:prstGeom>
        </p:spPr>
      </p:pic>
      <p:graphicFrame>
        <p:nvGraphicFramePr>
          <p:cNvPr id="4" name="Symbol zastępczy zawartości 6">
            <a:extLst>
              <a:ext uri="{FF2B5EF4-FFF2-40B4-BE49-F238E27FC236}">
                <a16:creationId xmlns:a16="http://schemas.microsoft.com/office/drawing/2014/main" id="{8992BEB0-6EE7-7EB8-45BD-C7541E6BD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932090"/>
              </p:ext>
            </p:extLst>
          </p:nvPr>
        </p:nvGraphicFramePr>
        <p:xfrm>
          <a:off x="5345724" y="3221416"/>
          <a:ext cx="2213952" cy="433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494096F6-9767-49C3-0F71-CB2AD444670F}"/>
              </a:ext>
            </a:extLst>
          </p:cNvPr>
          <p:cNvSpPr/>
          <p:nvPr/>
        </p:nvSpPr>
        <p:spPr>
          <a:xfrm>
            <a:off x="-1" y="1430217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a 7" descr="Wstążka">
            <a:extLst>
              <a:ext uri="{FF2B5EF4-FFF2-40B4-BE49-F238E27FC236}">
                <a16:creationId xmlns:a16="http://schemas.microsoft.com/office/drawing/2014/main" id="{9AD2B260-4CE3-58EE-82A3-20C3E40FD9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87343" y="273840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3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E162B-2781-E8B3-B444-25E5C4BF9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FF4C7C8-3748-902B-1D22-58FD7DE73963}"/>
              </a:ext>
            </a:extLst>
          </p:cNvPr>
          <p:cNvSpPr txBox="1"/>
          <p:nvPr/>
        </p:nvSpPr>
        <p:spPr>
          <a:xfrm>
            <a:off x="1992922" y="142764"/>
            <a:ext cx="55667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Oczekiwane efekty 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E2E5BC15-4018-6E25-6F5B-FD278CFC0B7A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FF3CC9-9CFE-DAF8-2834-A9B8ABC85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753857"/>
              </p:ext>
            </p:extLst>
          </p:nvPr>
        </p:nvGraphicFramePr>
        <p:xfrm>
          <a:off x="480513" y="1910862"/>
          <a:ext cx="6799384" cy="560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a 3" descr="Miernik">
            <a:extLst>
              <a:ext uri="{FF2B5EF4-FFF2-40B4-BE49-F238E27FC236}">
                <a16:creationId xmlns:a16="http://schemas.microsoft.com/office/drawing/2014/main" id="{F05065C9-EBC6-1D82-61A3-082FC4965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1868" y="2051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EC49B-9F61-A0C2-1416-8A7F4BDA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1E3FEB8-FD8F-B37E-76D0-9A30C2D58E77}"/>
              </a:ext>
            </a:extLst>
          </p:cNvPr>
          <p:cNvSpPr txBox="1"/>
          <p:nvPr/>
        </p:nvSpPr>
        <p:spPr>
          <a:xfrm>
            <a:off x="1645920" y="142764"/>
            <a:ext cx="59137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Programu na globalne zmiany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3BF30FC3-D328-3BF1-0E42-750AE66DE181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388CD17-B69B-FD5D-17E7-3A196CA7E663}"/>
              </a:ext>
            </a:extLst>
          </p:cNvPr>
          <p:cNvSpPr txBox="1"/>
          <p:nvPr/>
        </p:nvSpPr>
        <p:spPr>
          <a:xfrm>
            <a:off x="100212" y="1964119"/>
            <a:ext cx="7459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EFS+ i EFRR mają realny i potencjalny wpływ na realizację zasad Europejskiego Filaru Praw Socjalnych, obejmującego </a:t>
            </a:r>
            <a:r>
              <a:rPr lang="pl-PL" dirty="0"/>
              <a:t>ochronę socjalną i integrację społeczną, równe szanse i dostęp do zatrudnienia.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B88ED0E-57EC-ED5F-514C-81C2F09BB1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888" y="354898"/>
            <a:ext cx="1138396" cy="1090764"/>
          </a:xfrm>
          <a:prstGeom prst="rect">
            <a:avLst/>
          </a:prstGeom>
        </p:spPr>
      </p:pic>
      <p:sp>
        <p:nvSpPr>
          <p:cNvPr id="15" name="Prostokąt: zaokrąglone rogi 14" descr="Szkoła">
            <a:extLst>
              <a:ext uri="{FF2B5EF4-FFF2-40B4-BE49-F238E27FC236}">
                <a16:creationId xmlns:a16="http://schemas.microsoft.com/office/drawing/2014/main" id="{C2E1D7BD-3761-0566-5E16-F1FC0C338C5A}"/>
              </a:ext>
            </a:extLst>
          </p:cNvPr>
          <p:cNvSpPr/>
          <p:nvPr/>
        </p:nvSpPr>
        <p:spPr>
          <a:xfrm>
            <a:off x="142831" y="5489330"/>
            <a:ext cx="950177" cy="894473"/>
          </a:xfrm>
          <a:prstGeom prst="round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64ECC00-E5F8-10E7-A325-A011819693AE}"/>
              </a:ext>
            </a:extLst>
          </p:cNvPr>
          <p:cNvSpPr txBox="1"/>
          <p:nvPr/>
        </p:nvSpPr>
        <p:spPr>
          <a:xfrm>
            <a:off x="1517283" y="5893281"/>
            <a:ext cx="58497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EFRR finansowane będą: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infrastruktura i wyposażenie na potrzeby kształcenia oraz usług społecznych,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tym: rozbudowa przedszkoli i wsparcie infrastruktury ochrony zdrowia.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 dla ludności do niezbędnych usług wysokiej jakości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 tym wody, energii i transportu)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B1FD669-1116-908D-79A9-F7BBD42B6D8E}"/>
              </a:ext>
            </a:extLst>
          </p:cNvPr>
          <p:cNvSpPr txBox="1"/>
          <p:nvPr/>
        </p:nvSpPr>
        <p:spPr>
          <a:xfrm>
            <a:off x="1016808" y="2940706"/>
            <a:ext cx="6484857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Główne realizowane zasady Filaru przez projekty z EFS+: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zasada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kształcenia, szkolenia i uczenia się przez całe życie: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projekty w zakresie kompleksowego wsparcia osób dorosłych, które planują podnieść swoje umiejętności lub nabyć kwalifikacje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zasada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aktywnego wsparcia na rzecz zatrudnienia: 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EFS+ wspiera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szeroką gamę instrumentów na rzecz zatrudnienia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zapewnianie 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opieki nad dziećmi i wsparcia dla dziec</a:t>
            </a:r>
            <a:r>
              <a:rPr lang="pl-PL" sz="14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1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oraz</a:t>
            </a:r>
            <a:r>
              <a:rPr lang="pl-PL" sz="14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zachowanie 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równowagi między życiem zawodowym a prywatnym</a:t>
            </a:r>
            <a:r>
              <a:rPr lang="pl-PL" sz="14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opieki przedszkolnej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zapewnienie 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opieki zdrowotnej</a:t>
            </a:r>
            <a:r>
              <a:rPr lang="pl-PL" sz="14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poprawa dostępu do ochrony zdrowia i opieki długoterminowej, w różnych formach</a:t>
            </a:r>
            <a:r>
              <a:rPr lang="pl-PL" sz="1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657688BA-1BEC-BE6D-05B3-2E86BC3DF85A}"/>
              </a:ext>
            </a:extLst>
          </p:cNvPr>
          <p:cNvSpPr/>
          <p:nvPr/>
        </p:nvSpPr>
        <p:spPr>
          <a:xfrm>
            <a:off x="94660" y="6310178"/>
            <a:ext cx="1041721" cy="1041721"/>
          </a:xfrm>
          <a:prstGeom prst="ellipse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wal 21" descr="Ładowanie baterii">
            <a:extLst>
              <a:ext uri="{FF2B5EF4-FFF2-40B4-BE49-F238E27FC236}">
                <a16:creationId xmlns:a16="http://schemas.microsoft.com/office/drawing/2014/main" id="{4DCC5F17-2561-73DD-4B8F-97A9384E407C}"/>
              </a:ext>
            </a:extLst>
          </p:cNvPr>
          <p:cNvSpPr/>
          <p:nvPr/>
        </p:nvSpPr>
        <p:spPr>
          <a:xfrm>
            <a:off x="113105" y="6383803"/>
            <a:ext cx="1041721" cy="1041721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wal 22" descr="Autobus">
            <a:extLst>
              <a:ext uri="{FF2B5EF4-FFF2-40B4-BE49-F238E27FC236}">
                <a16:creationId xmlns:a16="http://schemas.microsoft.com/office/drawing/2014/main" id="{09C5BA26-039D-2C14-FE7B-786B75DC06CA}"/>
              </a:ext>
            </a:extLst>
          </p:cNvPr>
          <p:cNvSpPr/>
          <p:nvPr/>
        </p:nvSpPr>
        <p:spPr>
          <a:xfrm>
            <a:off x="6459944" y="6757415"/>
            <a:ext cx="1041721" cy="1041721"/>
          </a:xfrm>
          <a:prstGeom prst="ellipse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508E4B2-0502-7F06-D257-B90165E2223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7332" y="3150893"/>
            <a:ext cx="804975" cy="590633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0B013B3A-FCCC-E767-F4B6-89AB2BA2919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042" y="3866637"/>
            <a:ext cx="637077" cy="67791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0692C1D9-E43E-70A7-8D60-951B0EB6CBB0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157" y="4811413"/>
            <a:ext cx="794327" cy="6779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86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9D0C6-87E1-1BC0-FFD5-D67A48C3E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BD04CD8-D210-4F15-67D2-F672B796E005}"/>
              </a:ext>
            </a:extLst>
          </p:cNvPr>
          <p:cNvSpPr txBox="1"/>
          <p:nvPr/>
        </p:nvSpPr>
        <p:spPr>
          <a:xfrm>
            <a:off x="1184030" y="142763"/>
            <a:ext cx="63756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Jako jedno ze źródeł finansowania rozwoju regionu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68FC567E-9A8B-3DD0-AD2A-9805B6CE249E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772D2F-C49E-214A-E58F-DE1C8FFE1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963275"/>
              </p:ext>
            </p:extLst>
          </p:nvPr>
        </p:nvGraphicFramePr>
        <p:xfrm>
          <a:off x="0" y="1910863"/>
          <a:ext cx="7678615" cy="550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a 3" descr="Sieć">
            <a:extLst>
              <a:ext uri="{FF2B5EF4-FFF2-40B4-BE49-F238E27FC236}">
                <a16:creationId xmlns:a16="http://schemas.microsoft.com/office/drawing/2014/main" id="{540E9620-A14A-CED9-A5D6-57CFF161CC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6021" y="432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028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  <a:fontScheme name="Motyw pakietu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03DD7CDC32D34AAF41115F56D72253" ma:contentTypeVersion="18" ma:contentTypeDescription="Utwórz nowy dokument." ma:contentTypeScope="" ma:versionID="06630ba011e23a5e47c3e38a6fe8e578">
  <xsd:schema xmlns:xsd="http://www.w3.org/2001/XMLSchema" xmlns:xs="http://www.w3.org/2001/XMLSchema" xmlns:p="http://schemas.microsoft.com/office/2006/metadata/properties" xmlns:ns2="dd923e78-97f0-4770-8d88-52d928478cb8" xmlns:ns3="8a2d8800-91b9-4637-8fd6-918cc8b97657" targetNamespace="http://schemas.microsoft.com/office/2006/metadata/properties" ma:root="true" ma:fieldsID="efaf8862f6c5be3925bff8fad1c0ec4a" ns2:_="" ns3:_="">
    <xsd:import namespace="dd923e78-97f0-4770-8d88-52d928478cb8"/>
    <xsd:import namespace="8a2d8800-91b9-4637-8fd6-918cc8b976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23e78-97f0-4770-8d88-52d928478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d8800-91b9-4637-8fd6-918cc8b9765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1b5ce88-e526-48ce-a46c-cf01a8e5cca3}" ma:internalName="TaxCatchAll" ma:showField="CatchAllData" ma:web="8a2d8800-91b9-4637-8fd6-918cc8b976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923e78-97f0-4770-8d88-52d928478cb8">
      <Terms xmlns="http://schemas.microsoft.com/office/infopath/2007/PartnerControls"/>
    </lcf76f155ced4ddcb4097134ff3c332f>
    <TaxCatchAll xmlns="8a2d8800-91b9-4637-8fd6-918cc8b97657" xsi:nil="true"/>
  </documentManagement>
</p:properties>
</file>

<file path=customXml/itemProps1.xml><?xml version="1.0" encoding="utf-8"?>
<ds:datastoreItem xmlns:ds="http://schemas.openxmlformats.org/officeDocument/2006/customXml" ds:itemID="{01D7BF30-BBBB-446D-BD0B-BF68A44F0B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4327B-C2A2-490E-982C-AC0916BC8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923e78-97f0-4770-8d88-52d928478cb8"/>
    <ds:schemaRef ds:uri="8a2d8800-91b9-4637-8fd6-918cc8b976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16DE3-B696-4076-A0F2-B375BA5CAADE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8a2d8800-91b9-4637-8fd6-918cc8b97657"/>
    <ds:schemaRef ds:uri="http://schemas.microsoft.com/office/2006/documentManagement/types"/>
    <ds:schemaRef ds:uri="dd923e78-97f0-4770-8d88-52d928478cb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6330</TotalTime>
  <Words>2131</Words>
  <Application>Microsoft Office PowerPoint</Application>
  <PresentationFormat>Niestandardowy</PresentationFormat>
  <Paragraphs>230</Paragraphs>
  <Slides>17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Symbol</vt:lpstr>
      <vt:lpstr>Times New Roman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Spójność wewnętrzna  FESL 2021-2027</vt:lpstr>
      <vt:lpstr>Obszary Strategicznej Interwencji (OSI)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Ewaluacja dotycząca postępu rzeczowego i finansowego FE SL 2021-2027 w zakresie funduszu EFRR i EFS+ na potrzeby przeglądu śródokresowego</dc:title>
  <dc:creator>Anna Matejczuk-Rosa</dc:creator>
  <cp:lastModifiedBy>UMWSL</cp:lastModifiedBy>
  <cp:revision>131</cp:revision>
  <dcterms:created xsi:type="dcterms:W3CDTF">2024-10-25T09:36:41Z</dcterms:created>
  <dcterms:modified xsi:type="dcterms:W3CDTF">2025-01-24T07:59:05Z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0x010100FE03DD7CDC32D34AAF41115F56D72253</vt:lpwstr>
  </property>
  <property fmtid="{D5CDD505-2E9C-101B-9397-08002B2CF9AE}" pid="3" name="MediaServiceImageTags">
    <vt:lpwstr/>
  </property>
</Properties>
</file>