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43"/>
  </p:notesMasterIdLst>
  <p:handoutMasterIdLst>
    <p:handoutMasterId r:id="rId44"/>
  </p:handoutMasterIdLst>
  <p:sldIdLst>
    <p:sldId id="703" r:id="rId5"/>
    <p:sldId id="710" r:id="rId6"/>
    <p:sldId id="848" r:id="rId7"/>
    <p:sldId id="871" r:id="rId8"/>
    <p:sldId id="872" r:id="rId9"/>
    <p:sldId id="876" r:id="rId10"/>
    <p:sldId id="850" r:id="rId11"/>
    <p:sldId id="851" r:id="rId12"/>
    <p:sldId id="852" r:id="rId13"/>
    <p:sldId id="853" r:id="rId14"/>
    <p:sldId id="854" r:id="rId15"/>
    <p:sldId id="855" r:id="rId16"/>
    <p:sldId id="877" r:id="rId17"/>
    <p:sldId id="857" r:id="rId18"/>
    <p:sldId id="858" r:id="rId19"/>
    <p:sldId id="859" r:id="rId20"/>
    <p:sldId id="860" r:id="rId21"/>
    <p:sldId id="861" r:id="rId22"/>
    <p:sldId id="862" r:id="rId23"/>
    <p:sldId id="863" r:id="rId24"/>
    <p:sldId id="864" r:id="rId25"/>
    <p:sldId id="865" r:id="rId26"/>
    <p:sldId id="866" r:id="rId27"/>
    <p:sldId id="873" r:id="rId28"/>
    <p:sldId id="870" r:id="rId29"/>
    <p:sldId id="815" r:id="rId30"/>
    <p:sldId id="716" r:id="rId31"/>
    <p:sldId id="675" r:id="rId32"/>
    <p:sldId id="722" r:id="rId33"/>
    <p:sldId id="831" r:id="rId34"/>
    <p:sldId id="874" r:id="rId35"/>
    <p:sldId id="837" r:id="rId36"/>
    <p:sldId id="787" r:id="rId37"/>
    <p:sldId id="840" r:id="rId38"/>
    <p:sldId id="807" r:id="rId39"/>
    <p:sldId id="869" r:id="rId40"/>
    <p:sldId id="875" r:id="rId41"/>
    <p:sldId id="260" r:id="rId42"/>
  </p:sldIdLst>
  <p:sldSz cx="10691813" cy="7559675"/>
  <p:notesSz cx="6858000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k" id="{5230D26A-10E4-450E-A8BC-3B0AB787A374}">
          <p14:sldIdLst/>
        </p14:section>
        <p14:section name="k" id="{0E647955-3E7C-4936-9158-065F85B35714}">
          <p14:sldIdLst>
            <p14:sldId id="703"/>
            <p14:sldId id="710"/>
            <p14:sldId id="848"/>
            <p14:sldId id="871"/>
            <p14:sldId id="872"/>
            <p14:sldId id="876"/>
            <p14:sldId id="850"/>
            <p14:sldId id="851"/>
            <p14:sldId id="852"/>
            <p14:sldId id="853"/>
            <p14:sldId id="854"/>
            <p14:sldId id="855"/>
            <p14:sldId id="877"/>
            <p14:sldId id="857"/>
            <p14:sldId id="858"/>
            <p14:sldId id="859"/>
            <p14:sldId id="860"/>
            <p14:sldId id="861"/>
            <p14:sldId id="862"/>
            <p14:sldId id="863"/>
            <p14:sldId id="864"/>
            <p14:sldId id="865"/>
            <p14:sldId id="866"/>
            <p14:sldId id="873"/>
            <p14:sldId id="870"/>
            <p14:sldId id="815"/>
            <p14:sldId id="716"/>
            <p14:sldId id="675"/>
            <p14:sldId id="722"/>
            <p14:sldId id="831"/>
            <p14:sldId id="874"/>
            <p14:sldId id="837"/>
            <p14:sldId id="787"/>
            <p14:sldId id="840"/>
            <p14:sldId id="807"/>
            <p14:sldId id="869"/>
            <p14:sldId id="875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/>
  <p:cmAuthor id="2" name="Dąbek Justyna" initials="DJ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1710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ański Grzegorz" userId="4d04fd89-a2e7-4daa-bbef-a330105f3c3d" providerId="ADAL" clId="{F98E0A75-B659-4006-8197-22B77DCD0D3A}"/>
    <pc:docChg chg="modSld">
      <pc:chgData name="Barański Grzegorz" userId="4d04fd89-a2e7-4daa-bbef-a330105f3c3d" providerId="ADAL" clId="{F98E0A75-B659-4006-8197-22B77DCD0D3A}" dt="2025-09-11T12:01:25.759" v="96" actId="20577"/>
      <pc:docMkLst>
        <pc:docMk/>
      </pc:docMkLst>
      <pc:sldChg chg="addSp delSp modSp">
        <pc:chgData name="Barański Grzegorz" userId="4d04fd89-a2e7-4daa-bbef-a330105f3c3d" providerId="ADAL" clId="{F98E0A75-B659-4006-8197-22B77DCD0D3A}" dt="2025-09-11T11:48:24.123" v="8" actId="1076"/>
        <pc:sldMkLst>
          <pc:docMk/>
          <pc:sldMk cId="3842903792" sldId="710"/>
        </pc:sldMkLst>
        <pc:picChg chg="del">
          <ac:chgData name="Barański Grzegorz" userId="4d04fd89-a2e7-4daa-bbef-a330105f3c3d" providerId="ADAL" clId="{F98E0A75-B659-4006-8197-22B77DCD0D3A}" dt="2025-09-11T11:48:12.995" v="2"/>
          <ac:picMkLst>
            <pc:docMk/>
            <pc:sldMk cId="3842903792" sldId="710"/>
            <ac:picMk id="5" creationId="{DA54E023-0A17-4F74-82D0-AE18BFA5A1CF}"/>
          </ac:picMkLst>
        </pc:picChg>
        <pc:picChg chg="add mod">
          <ac:chgData name="Barański Grzegorz" userId="4d04fd89-a2e7-4daa-bbef-a330105f3c3d" providerId="ADAL" clId="{F98E0A75-B659-4006-8197-22B77DCD0D3A}" dt="2025-09-11T11:48:24.123" v="8" actId="1076"/>
          <ac:picMkLst>
            <pc:docMk/>
            <pc:sldMk cId="3842903792" sldId="710"/>
            <ac:picMk id="6" creationId="{61EAD6CB-D046-4C1D-A99E-03DA90425F37}"/>
          </ac:picMkLst>
        </pc:picChg>
      </pc:sldChg>
      <pc:sldChg chg="modSp">
        <pc:chgData name="Barański Grzegorz" userId="4d04fd89-a2e7-4daa-bbef-a330105f3c3d" providerId="ADAL" clId="{F98E0A75-B659-4006-8197-22B77DCD0D3A}" dt="2025-09-11T11:56:50.986" v="52" actId="20577"/>
        <pc:sldMkLst>
          <pc:docMk/>
          <pc:sldMk cId="1858897193" sldId="855"/>
        </pc:sldMkLst>
        <pc:graphicFrameChg chg="modGraphic">
          <ac:chgData name="Barański Grzegorz" userId="4d04fd89-a2e7-4daa-bbef-a330105f3c3d" providerId="ADAL" clId="{F98E0A75-B659-4006-8197-22B77DCD0D3A}" dt="2025-09-11T11:56:50.986" v="52" actId="20577"/>
          <ac:graphicFrameMkLst>
            <pc:docMk/>
            <pc:sldMk cId="1858897193" sldId="855"/>
            <ac:graphicFrameMk id="11" creationId="{BB7D65C8-20A1-4BBF-99F1-1218C6E52FDE}"/>
          </ac:graphicFrameMkLst>
        </pc:graphicFrameChg>
      </pc:sldChg>
      <pc:sldChg chg="modSp">
        <pc:chgData name="Barański Grzegorz" userId="4d04fd89-a2e7-4daa-bbef-a330105f3c3d" providerId="ADAL" clId="{F98E0A75-B659-4006-8197-22B77DCD0D3A}" dt="2025-09-11T11:58:26.295" v="73" actId="20577"/>
        <pc:sldMkLst>
          <pc:docMk/>
          <pc:sldMk cId="216227258" sldId="860"/>
        </pc:sldMkLst>
        <pc:spChg chg="mod">
          <ac:chgData name="Barański Grzegorz" userId="4d04fd89-a2e7-4daa-bbef-a330105f3c3d" providerId="ADAL" clId="{F98E0A75-B659-4006-8197-22B77DCD0D3A}" dt="2025-09-11T11:58:26.295" v="73" actId="20577"/>
          <ac:spMkLst>
            <pc:docMk/>
            <pc:sldMk cId="216227258" sldId="860"/>
            <ac:spMk id="6" creationId="{7590A19C-61F9-4D01-8740-B8F9DBE80936}"/>
          </ac:spMkLst>
        </pc:spChg>
      </pc:sldChg>
      <pc:sldChg chg="modSp">
        <pc:chgData name="Barański Grzegorz" userId="4d04fd89-a2e7-4daa-bbef-a330105f3c3d" providerId="ADAL" clId="{F98E0A75-B659-4006-8197-22B77DCD0D3A}" dt="2025-09-11T12:00:05.576" v="84" actId="2711"/>
        <pc:sldMkLst>
          <pc:docMk/>
          <pc:sldMk cId="2449446224" sldId="866"/>
        </pc:sldMkLst>
        <pc:spChg chg="mod">
          <ac:chgData name="Barański Grzegorz" userId="4d04fd89-a2e7-4daa-bbef-a330105f3c3d" providerId="ADAL" clId="{F98E0A75-B659-4006-8197-22B77DCD0D3A}" dt="2025-09-11T12:00:05.576" v="84" actId="2711"/>
          <ac:spMkLst>
            <pc:docMk/>
            <pc:sldMk cId="2449446224" sldId="866"/>
            <ac:spMk id="8" creationId="{74163314-7729-4933-B334-FC7643200024}"/>
          </ac:spMkLst>
        </pc:spChg>
      </pc:sldChg>
      <pc:sldChg chg="modSp">
        <pc:chgData name="Barański Grzegorz" userId="4d04fd89-a2e7-4daa-bbef-a330105f3c3d" providerId="ADAL" clId="{F98E0A75-B659-4006-8197-22B77DCD0D3A}" dt="2025-09-11T12:00:32.703" v="86" actId="20577"/>
        <pc:sldMkLst>
          <pc:docMk/>
          <pc:sldMk cId="1441269632" sldId="870"/>
        </pc:sldMkLst>
        <pc:spChg chg="mod">
          <ac:chgData name="Barański Grzegorz" userId="4d04fd89-a2e7-4daa-bbef-a330105f3c3d" providerId="ADAL" clId="{F98E0A75-B659-4006-8197-22B77DCD0D3A}" dt="2025-09-11T12:00:32.703" v="86" actId="20577"/>
          <ac:spMkLst>
            <pc:docMk/>
            <pc:sldMk cId="1441269632" sldId="870"/>
            <ac:spMk id="2" creationId="{F93568BE-245E-449B-9BA3-0D02E7BF7EC3}"/>
          </ac:spMkLst>
        </pc:spChg>
      </pc:sldChg>
      <pc:sldChg chg="modSp">
        <pc:chgData name="Barański Grzegorz" userId="4d04fd89-a2e7-4daa-bbef-a330105f3c3d" providerId="ADAL" clId="{F98E0A75-B659-4006-8197-22B77DCD0D3A}" dt="2025-09-11T11:51:46.110" v="21" actId="20577"/>
        <pc:sldMkLst>
          <pc:docMk/>
          <pc:sldMk cId="902247793" sldId="871"/>
        </pc:sldMkLst>
        <pc:graphicFrameChg chg="modGraphic">
          <ac:chgData name="Barański Grzegorz" userId="4d04fd89-a2e7-4daa-bbef-a330105f3c3d" providerId="ADAL" clId="{F98E0A75-B659-4006-8197-22B77DCD0D3A}" dt="2025-09-11T11:51:46.110" v="21" actId="20577"/>
          <ac:graphicFrameMkLst>
            <pc:docMk/>
            <pc:sldMk cId="902247793" sldId="871"/>
            <ac:graphicFrameMk id="5" creationId="{D2DE2336-F218-488F-B484-71E6C214F0B0}"/>
          </ac:graphicFrameMkLst>
        </pc:graphicFrameChg>
      </pc:sldChg>
      <pc:sldChg chg="modSp">
        <pc:chgData name="Barański Grzegorz" userId="4d04fd89-a2e7-4daa-bbef-a330105f3c3d" providerId="ADAL" clId="{F98E0A75-B659-4006-8197-22B77DCD0D3A}" dt="2025-09-11T11:52:25.188" v="37" actId="20577"/>
        <pc:sldMkLst>
          <pc:docMk/>
          <pc:sldMk cId="700563711" sldId="872"/>
        </pc:sldMkLst>
        <pc:graphicFrameChg chg="modGraphic">
          <ac:chgData name="Barański Grzegorz" userId="4d04fd89-a2e7-4daa-bbef-a330105f3c3d" providerId="ADAL" clId="{F98E0A75-B659-4006-8197-22B77DCD0D3A}" dt="2025-09-11T11:52:25.188" v="37" actId="20577"/>
          <ac:graphicFrameMkLst>
            <pc:docMk/>
            <pc:sldMk cId="700563711" sldId="872"/>
            <ac:graphicFrameMk id="5" creationId="{D2DE2336-F218-488F-B484-71E6C214F0B0}"/>
          </ac:graphicFrameMkLst>
        </pc:graphicFrameChg>
      </pc:sldChg>
      <pc:sldChg chg="modSp">
        <pc:chgData name="Barański Grzegorz" userId="4d04fd89-a2e7-4daa-bbef-a330105f3c3d" providerId="ADAL" clId="{F98E0A75-B659-4006-8197-22B77DCD0D3A}" dt="2025-09-11T12:01:25.759" v="96" actId="20577"/>
        <pc:sldMkLst>
          <pc:docMk/>
          <pc:sldMk cId="2017032345" sldId="875"/>
        </pc:sldMkLst>
        <pc:spChg chg="mod">
          <ac:chgData name="Barański Grzegorz" userId="4d04fd89-a2e7-4daa-bbef-a330105f3c3d" providerId="ADAL" clId="{F98E0A75-B659-4006-8197-22B77DCD0D3A}" dt="2025-09-11T12:01:25.759" v="96" actId="20577"/>
          <ac:spMkLst>
            <pc:docMk/>
            <pc:sldMk cId="2017032345" sldId="875"/>
            <ac:spMk id="3" creationId="{AADA34FE-6E07-53CA-F892-D3A6B43BDDC3}"/>
          </ac:spMkLst>
        </pc:spChg>
      </pc:sldChg>
    </pc:docChg>
  </pc:docChgLst>
  <pc:docChgLst>
    <pc:chgData name="Rojek Patrycja" userId="ffafe4f8-7962-4666-b0fd-f81c315df8dc" providerId="ADAL" clId="{7E5D0FEF-274C-4336-A06B-F407236873D0}"/>
    <pc:docChg chg="undo custSel addSld delSld modSld sldOrd modSection modNotesMaster modHandout">
      <pc:chgData name="Rojek Patrycja" userId="ffafe4f8-7962-4666-b0fd-f81c315df8dc" providerId="ADAL" clId="{7E5D0FEF-274C-4336-A06B-F407236873D0}" dt="2025-09-15T06:02:05.120" v="10651" actId="20577"/>
      <pc:docMkLst>
        <pc:docMk/>
      </pc:docMkLst>
      <pc:sldChg chg="modSp">
        <pc:chgData name="Rojek Patrycja" userId="ffafe4f8-7962-4666-b0fd-f81c315df8dc" providerId="ADAL" clId="{7E5D0FEF-274C-4336-A06B-F407236873D0}" dt="2025-09-10T18:44:19.176" v="5899" actId="20577"/>
        <pc:sldMkLst>
          <pc:docMk/>
          <pc:sldMk cId="3325994817" sldId="260"/>
        </pc:sldMkLst>
        <pc:spChg chg="mod">
          <ac:chgData name="Rojek Patrycja" userId="ffafe4f8-7962-4666-b0fd-f81c315df8dc" providerId="ADAL" clId="{7E5D0FEF-274C-4336-A06B-F407236873D0}" dt="2025-09-10T18:44:19.176" v="5899" actId="20577"/>
          <ac:spMkLst>
            <pc:docMk/>
            <pc:sldMk cId="3325994817" sldId="260"/>
            <ac:spMk id="12" creationId="{20D15C57-6318-468B-8420-59416F315FF6}"/>
          </ac:spMkLst>
        </pc:spChg>
      </pc:sldChg>
      <pc:sldChg chg="addSp modSp">
        <pc:chgData name="Rojek Patrycja" userId="ffafe4f8-7962-4666-b0fd-f81c315df8dc" providerId="ADAL" clId="{7E5D0FEF-274C-4336-A06B-F407236873D0}" dt="2025-09-11T09:21:31.138" v="8576" actId="14100"/>
        <pc:sldMkLst>
          <pc:docMk/>
          <pc:sldMk cId="2454739777" sldId="675"/>
        </pc:sldMkLst>
        <pc:spChg chg="mod">
          <ac:chgData name="Rojek Patrycja" userId="ffafe4f8-7962-4666-b0fd-f81c315df8dc" providerId="ADAL" clId="{7E5D0FEF-274C-4336-A06B-F407236873D0}" dt="2025-09-10T18:41:22.120" v="5782" actId="207"/>
          <ac:spMkLst>
            <pc:docMk/>
            <pc:sldMk cId="2454739777" sldId="675"/>
            <ac:spMk id="2" creationId="{AE64E647-908A-4479-B7EF-839E2DD61B88}"/>
          </ac:spMkLst>
        </pc:spChg>
        <pc:spChg chg="mod">
          <ac:chgData name="Rojek Patrycja" userId="ffafe4f8-7962-4666-b0fd-f81c315df8dc" providerId="ADAL" clId="{7E5D0FEF-274C-4336-A06B-F407236873D0}" dt="2025-09-10T18:42:22.354" v="5794" actId="6549"/>
          <ac:spMkLst>
            <pc:docMk/>
            <pc:sldMk cId="2454739777" sldId="675"/>
            <ac:spMk id="3" creationId="{8B959463-C059-4A0C-B871-C4D19671AB5D}"/>
          </ac:spMkLst>
        </pc:spChg>
        <pc:picChg chg="add mod">
          <ac:chgData name="Rojek Patrycja" userId="ffafe4f8-7962-4666-b0fd-f81c315df8dc" providerId="ADAL" clId="{7E5D0FEF-274C-4336-A06B-F407236873D0}" dt="2025-09-11T09:21:31.138" v="8576" actId="14100"/>
          <ac:picMkLst>
            <pc:docMk/>
            <pc:sldMk cId="2454739777" sldId="675"/>
            <ac:picMk id="6" creationId="{2C8EEEC5-A249-4A0E-9EE5-2A659DBB399D}"/>
          </ac:picMkLst>
        </pc:picChg>
      </pc:sldChg>
      <pc:sldChg chg="modSp">
        <pc:chgData name="Rojek Patrycja" userId="ffafe4f8-7962-4666-b0fd-f81c315df8dc" providerId="ADAL" clId="{7E5D0FEF-274C-4336-A06B-F407236873D0}" dt="2025-09-11T07:12:45.162" v="6052" actId="20577"/>
        <pc:sldMkLst>
          <pc:docMk/>
          <pc:sldMk cId="3731129210" sldId="703"/>
        </pc:sldMkLst>
        <pc:spChg chg="mod">
          <ac:chgData name="Rojek Patrycja" userId="ffafe4f8-7962-4666-b0fd-f81c315df8dc" providerId="ADAL" clId="{7E5D0FEF-274C-4336-A06B-F407236873D0}" dt="2025-09-11T07:12:45.162" v="6052" actId="20577"/>
          <ac:spMkLst>
            <pc:docMk/>
            <pc:sldMk cId="3731129210" sldId="703"/>
            <ac:spMk id="15" creationId="{1A365829-BF54-41E6-86AE-EC571D59EF72}"/>
          </ac:spMkLst>
        </pc:spChg>
      </pc:sldChg>
      <pc:sldChg chg="addSp delSp modSp">
        <pc:chgData name="Rojek Patrycja" userId="ffafe4f8-7962-4666-b0fd-f81c315df8dc" providerId="ADAL" clId="{7E5D0FEF-274C-4336-A06B-F407236873D0}" dt="2025-09-11T07:25:45.118" v="6054" actId="20577"/>
        <pc:sldMkLst>
          <pc:docMk/>
          <pc:sldMk cId="3842903792" sldId="710"/>
        </pc:sldMkLst>
        <pc:spChg chg="mod">
          <ac:chgData name="Rojek Patrycja" userId="ffafe4f8-7962-4666-b0fd-f81c315df8dc" providerId="ADAL" clId="{7E5D0FEF-274C-4336-A06B-F407236873D0}" dt="2025-09-11T07:25:45.118" v="6054" actId="20577"/>
          <ac:spMkLst>
            <pc:docMk/>
            <pc:sldMk cId="3842903792" sldId="710"/>
            <ac:spMk id="2" creationId="{C69204CA-296A-4876-AC48-E526A4796864}"/>
          </ac:spMkLst>
        </pc:spChg>
        <pc:spChg chg="mod">
          <ac:chgData name="Rojek Patrycja" userId="ffafe4f8-7962-4666-b0fd-f81c315df8dc" providerId="ADAL" clId="{7E5D0FEF-274C-4336-A06B-F407236873D0}" dt="2025-09-10T10:33:31.285" v="60" actId="2710"/>
          <ac:spMkLst>
            <pc:docMk/>
            <pc:sldMk cId="3842903792" sldId="710"/>
            <ac:spMk id="3" creationId="{569955E6-429B-48D0-AFAF-CCD512B74367}"/>
          </ac:spMkLst>
        </pc:spChg>
        <pc:spChg chg="add del">
          <ac:chgData name="Rojek Patrycja" userId="ffafe4f8-7962-4666-b0fd-f81c315df8dc" providerId="ADAL" clId="{7E5D0FEF-274C-4336-A06B-F407236873D0}" dt="2025-09-10T10:31:22.514" v="46"/>
          <ac:spMkLst>
            <pc:docMk/>
            <pc:sldMk cId="3842903792" sldId="710"/>
            <ac:spMk id="6" creationId="{3FD6A4C2-B76D-487A-A916-260ED6975F02}"/>
          </ac:spMkLst>
        </pc:spChg>
        <pc:picChg chg="add mod">
          <ac:chgData name="Rojek Patrycja" userId="ffafe4f8-7962-4666-b0fd-f81c315df8dc" providerId="ADAL" clId="{7E5D0FEF-274C-4336-A06B-F407236873D0}" dt="2025-09-10T10:30:16.777" v="39" actId="14100"/>
          <ac:picMkLst>
            <pc:docMk/>
            <pc:sldMk cId="3842903792" sldId="710"/>
            <ac:picMk id="5" creationId="{DA54E023-0A17-4F74-82D0-AE18BFA5A1CF}"/>
          </ac:picMkLst>
        </pc:picChg>
      </pc:sldChg>
      <pc:sldChg chg="modSp">
        <pc:chgData name="Rojek Patrycja" userId="ffafe4f8-7962-4666-b0fd-f81c315df8dc" providerId="ADAL" clId="{7E5D0FEF-274C-4336-A06B-F407236873D0}" dt="2025-09-11T09:20:46.949" v="8573" actId="6549"/>
        <pc:sldMkLst>
          <pc:docMk/>
          <pc:sldMk cId="624313674" sldId="716"/>
        </pc:sldMkLst>
        <pc:spChg chg="mod">
          <ac:chgData name="Rojek Patrycja" userId="ffafe4f8-7962-4666-b0fd-f81c315df8dc" providerId="ADAL" clId="{7E5D0FEF-274C-4336-A06B-F407236873D0}" dt="2025-09-10T18:40:14.578" v="5780" actId="207"/>
          <ac:spMkLst>
            <pc:docMk/>
            <pc:sldMk cId="624313674" sldId="716"/>
            <ac:spMk id="2" creationId="{00000000-0000-0000-0000-000000000000}"/>
          </ac:spMkLst>
        </pc:spChg>
        <pc:spChg chg="mod">
          <ac:chgData name="Rojek Patrycja" userId="ffafe4f8-7962-4666-b0fd-f81c315df8dc" providerId="ADAL" clId="{7E5D0FEF-274C-4336-A06B-F407236873D0}" dt="2025-09-11T09:20:46.949" v="8573" actId="6549"/>
          <ac:spMkLst>
            <pc:docMk/>
            <pc:sldMk cId="624313674" sldId="716"/>
            <ac:spMk id="3" creationId="{00000000-0000-0000-0000-000000000000}"/>
          </ac:spMkLst>
        </pc:spChg>
      </pc:sldChg>
      <pc:sldChg chg="modSp">
        <pc:chgData name="Rojek Patrycja" userId="ffafe4f8-7962-4666-b0fd-f81c315df8dc" providerId="ADAL" clId="{7E5D0FEF-274C-4336-A06B-F407236873D0}" dt="2025-09-11T09:26:09.799" v="8853" actId="255"/>
        <pc:sldMkLst>
          <pc:docMk/>
          <pc:sldMk cId="1562909932" sldId="722"/>
        </pc:sldMkLst>
        <pc:spChg chg="mod">
          <ac:chgData name="Rojek Patrycja" userId="ffafe4f8-7962-4666-b0fd-f81c315df8dc" providerId="ADAL" clId="{7E5D0FEF-274C-4336-A06B-F407236873D0}" dt="2025-09-11T09:26:09.799" v="8853" actId="255"/>
          <ac:spMkLst>
            <pc:docMk/>
            <pc:sldMk cId="1562909932" sldId="722"/>
            <ac:spMk id="3" creationId="{8B959463-C059-4A0C-B871-C4D19671AB5D}"/>
          </ac:spMkLst>
        </pc:spChg>
      </pc:sldChg>
      <pc:sldChg chg="modSp">
        <pc:chgData name="Rojek Patrycja" userId="ffafe4f8-7962-4666-b0fd-f81c315df8dc" providerId="ADAL" clId="{7E5D0FEF-274C-4336-A06B-F407236873D0}" dt="2025-09-11T09:39:27.156" v="9541" actId="20577"/>
        <pc:sldMkLst>
          <pc:docMk/>
          <pc:sldMk cId="3492313032" sldId="787"/>
        </pc:sldMkLst>
        <pc:spChg chg="mod">
          <ac:chgData name="Rojek Patrycja" userId="ffafe4f8-7962-4666-b0fd-f81c315df8dc" providerId="ADAL" clId="{7E5D0FEF-274C-4336-A06B-F407236873D0}" dt="2025-09-10T18:42:51.867" v="5800" actId="207"/>
          <ac:spMkLst>
            <pc:docMk/>
            <pc:sldMk cId="3492313032" sldId="787"/>
            <ac:spMk id="2" creationId="{3496F990-24FC-4862-9399-84206C3D6DB8}"/>
          </ac:spMkLst>
        </pc:spChg>
        <pc:spChg chg="mod">
          <ac:chgData name="Rojek Patrycja" userId="ffafe4f8-7962-4666-b0fd-f81c315df8dc" providerId="ADAL" clId="{7E5D0FEF-274C-4336-A06B-F407236873D0}" dt="2025-09-11T09:39:27.156" v="9541" actId="20577"/>
          <ac:spMkLst>
            <pc:docMk/>
            <pc:sldMk cId="3492313032" sldId="787"/>
            <ac:spMk id="3" creationId="{C1DFDCD1-FEB6-45A9-B890-CF00BC3BF67C}"/>
          </ac:spMkLst>
        </pc:spChg>
      </pc:sldChg>
      <pc:sldChg chg="modSp">
        <pc:chgData name="Rojek Patrycja" userId="ffafe4f8-7962-4666-b0fd-f81c315df8dc" providerId="ADAL" clId="{7E5D0FEF-274C-4336-A06B-F407236873D0}" dt="2025-09-11T09:42:26.244" v="9565"/>
        <pc:sldMkLst>
          <pc:docMk/>
          <pc:sldMk cId="643771532" sldId="807"/>
        </pc:sldMkLst>
        <pc:spChg chg="mod">
          <ac:chgData name="Rojek Patrycja" userId="ffafe4f8-7962-4666-b0fd-f81c315df8dc" providerId="ADAL" clId="{7E5D0FEF-274C-4336-A06B-F407236873D0}" dt="2025-09-11T09:42:26.244" v="9565"/>
          <ac:spMkLst>
            <pc:docMk/>
            <pc:sldMk cId="643771532" sldId="807"/>
            <ac:spMk id="3" creationId="{AADA34FE-6E07-53CA-F892-D3A6B43BDDC3}"/>
          </ac:spMkLst>
        </pc:spChg>
      </pc:sldChg>
      <pc:sldChg chg="modSp">
        <pc:chgData name="Rojek Patrycja" userId="ffafe4f8-7962-4666-b0fd-f81c315df8dc" providerId="ADAL" clId="{7E5D0FEF-274C-4336-A06B-F407236873D0}" dt="2025-09-10T18:39:46.671" v="5779" actId="20577"/>
        <pc:sldMkLst>
          <pc:docMk/>
          <pc:sldMk cId="1231443669" sldId="815"/>
        </pc:sldMkLst>
        <pc:spChg chg="mod">
          <ac:chgData name="Rojek Patrycja" userId="ffafe4f8-7962-4666-b0fd-f81c315df8dc" providerId="ADAL" clId="{7E5D0FEF-274C-4336-A06B-F407236873D0}" dt="2025-09-10T18:39:46.671" v="5779" actId="20577"/>
          <ac:spMkLst>
            <pc:docMk/>
            <pc:sldMk cId="1231443669" sldId="815"/>
            <ac:spMk id="2" creationId="{F93568BE-245E-449B-9BA3-0D02E7BF7EC3}"/>
          </ac:spMkLst>
        </pc:spChg>
      </pc:sldChg>
      <pc:sldChg chg="modSp">
        <pc:chgData name="Rojek Patrycja" userId="ffafe4f8-7962-4666-b0fd-f81c315df8dc" providerId="ADAL" clId="{7E5D0FEF-274C-4336-A06B-F407236873D0}" dt="2025-09-11T09:26:36.729" v="8895" actId="6549"/>
        <pc:sldMkLst>
          <pc:docMk/>
          <pc:sldMk cId="1436883125" sldId="831"/>
        </pc:sldMkLst>
        <pc:spChg chg="mod">
          <ac:chgData name="Rojek Patrycja" userId="ffafe4f8-7962-4666-b0fd-f81c315df8dc" providerId="ADAL" clId="{7E5D0FEF-274C-4336-A06B-F407236873D0}" dt="2025-09-11T09:26:32.597" v="8894" actId="6549"/>
          <ac:spMkLst>
            <pc:docMk/>
            <pc:sldMk cId="1436883125" sldId="831"/>
            <ac:spMk id="2" creationId="{432C3DAD-F3A0-4DB9-A977-938D279A51F8}"/>
          </ac:spMkLst>
        </pc:spChg>
        <pc:spChg chg="mod">
          <ac:chgData name="Rojek Patrycja" userId="ffafe4f8-7962-4666-b0fd-f81c315df8dc" providerId="ADAL" clId="{7E5D0FEF-274C-4336-A06B-F407236873D0}" dt="2025-09-11T09:26:36.729" v="8895" actId="6549"/>
          <ac:spMkLst>
            <pc:docMk/>
            <pc:sldMk cId="1436883125" sldId="831"/>
            <ac:spMk id="3" creationId="{FF0D4ACF-48BB-4408-B9A2-6BD9CCA1C113}"/>
          </ac:spMkLst>
        </pc:spChg>
      </pc:sldChg>
      <pc:sldChg chg="addSp delSp modSp add">
        <pc:chgData name="Rojek Patrycja" userId="ffafe4f8-7962-4666-b0fd-f81c315df8dc" providerId="ADAL" clId="{7E5D0FEF-274C-4336-A06B-F407236873D0}" dt="2025-09-14T11:54:54.365" v="10608"/>
        <pc:sldMkLst>
          <pc:docMk/>
          <pc:sldMk cId="2555491778" sldId="848"/>
        </pc:sldMkLst>
        <pc:spChg chg="mod">
          <ac:chgData name="Rojek Patrycja" userId="ffafe4f8-7962-4666-b0fd-f81c315df8dc" providerId="ADAL" clId="{7E5D0FEF-274C-4336-A06B-F407236873D0}" dt="2025-09-12T05:49:57.373" v="10604" actId="20577"/>
          <ac:spMkLst>
            <pc:docMk/>
            <pc:sldMk cId="2555491778" sldId="848"/>
            <ac:spMk id="2" creationId="{C69204CA-296A-4876-AC48-E526A4796864}"/>
          </ac:spMkLst>
        </pc:spChg>
        <pc:picChg chg="del">
          <ac:chgData name="Rojek Patrycja" userId="ffafe4f8-7962-4666-b0fd-f81c315df8dc" providerId="ADAL" clId="{7E5D0FEF-274C-4336-A06B-F407236873D0}" dt="2025-09-14T11:54:50.820" v="10607" actId="478"/>
          <ac:picMkLst>
            <pc:docMk/>
            <pc:sldMk cId="2555491778" sldId="848"/>
            <ac:picMk id="5" creationId="{DA54E023-0A17-4F74-82D0-AE18BFA5A1CF}"/>
          </ac:picMkLst>
        </pc:picChg>
        <pc:picChg chg="add">
          <ac:chgData name="Rojek Patrycja" userId="ffafe4f8-7962-4666-b0fd-f81c315df8dc" providerId="ADAL" clId="{7E5D0FEF-274C-4336-A06B-F407236873D0}" dt="2025-09-14T11:54:54.365" v="10608"/>
          <ac:picMkLst>
            <pc:docMk/>
            <pc:sldMk cId="2555491778" sldId="848"/>
            <ac:picMk id="6" creationId="{B4F9B31C-C6C9-4F9E-B611-A44E4F032847}"/>
          </ac:picMkLst>
        </pc:picChg>
      </pc:sldChg>
      <pc:sldChg chg="addSp delSp modSp add ord">
        <pc:chgData name="Rojek Patrycja" userId="ffafe4f8-7962-4666-b0fd-f81c315df8dc" providerId="ADAL" clId="{7E5D0FEF-274C-4336-A06B-F407236873D0}" dt="2025-09-11T09:16:57.742" v="8543" actId="14100"/>
        <pc:sldMkLst>
          <pc:docMk/>
          <pc:sldMk cId="518842278" sldId="850"/>
        </pc:sldMkLst>
        <pc:spChg chg="mod">
          <ac:chgData name="Rojek Patrycja" userId="ffafe4f8-7962-4666-b0fd-f81c315df8dc" providerId="ADAL" clId="{7E5D0FEF-274C-4336-A06B-F407236873D0}" dt="2025-09-10T10:38:05.811" v="106" actId="115"/>
          <ac:spMkLst>
            <pc:docMk/>
            <pc:sldMk cId="518842278" sldId="850"/>
            <ac:spMk id="2" creationId="{C69204CA-296A-4876-AC48-E526A4796864}"/>
          </ac:spMkLst>
        </pc:spChg>
        <pc:spChg chg="mod">
          <ac:chgData name="Rojek Patrycja" userId="ffafe4f8-7962-4666-b0fd-f81c315df8dc" providerId="ADAL" clId="{7E5D0FEF-274C-4336-A06B-F407236873D0}" dt="2025-09-11T06:56:30.045" v="5906" actId="20577"/>
          <ac:spMkLst>
            <pc:docMk/>
            <pc:sldMk cId="518842278" sldId="850"/>
            <ac:spMk id="3" creationId="{569955E6-429B-48D0-AFAF-CCD512B74367}"/>
          </ac:spMkLst>
        </pc:spChg>
        <pc:picChg chg="add del">
          <ac:chgData name="Rojek Patrycja" userId="ffafe4f8-7962-4666-b0fd-f81c315df8dc" providerId="ADAL" clId="{7E5D0FEF-274C-4336-A06B-F407236873D0}" dt="2025-09-10T10:36:06.887" v="92" actId="478"/>
          <ac:picMkLst>
            <pc:docMk/>
            <pc:sldMk cId="518842278" sldId="850"/>
            <ac:picMk id="5" creationId="{DA54E023-0A17-4F74-82D0-AE18BFA5A1CF}"/>
          </ac:picMkLst>
        </pc:picChg>
        <pc:picChg chg="add mod">
          <ac:chgData name="Rojek Patrycja" userId="ffafe4f8-7962-4666-b0fd-f81c315df8dc" providerId="ADAL" clId="{7E5D0FEF-274C-4336-A06B-F407236873D0}" dt="2025-09-11T09:16:57.742" v="8543" actId="14100"/>
          <ac:picMkLst>
            <pc:docMk/>
            <pc:sldMk cId="518842278" sldId="850"/>
            <ac:picMk id="6" creationId="{CE42DCF3-03EE-42EC-BFE9-19D5B295ED27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5:36.656" v="10545" actId="962"/>
        <pc:sldMkLst>
          <pc:docMk/>
          <pc:sldMk cId="1691667187" sldId="851"/>
        </pc:sldMkLst>
        <pc:spChg chg="mod">
          <ac:chgData name="Rojek Patrycja" userId="ffafe4f8-7962-4666-b0fd-f81c315df8dc" providerId="ADAL" clId="{7E5D0FEF-274C-4336-A06B-F407236873D0}" dt="2025-09-11T08:38:04.387" v="7174" actId="20577"/>
          <ac:spMkLst>
            <pc:docMk/>
            <pc:sldMk cId="1691667187" sldId="851"/>
            <ac:spMk id="2" creationId="{C69204CA-296A-4876-AC48-E526A4796864}"/>
          </ac:spMkLst>
        </pc:spChg>
        <pc:spChg chg="mod">
          <ac:chgData name="Rojek Patrycja" userId="ffafe4f8-7962-4666-b0fd-f81c315df8dc" providerId="ADAL" clId="{7E5D0FEF-274C-4336-A06B-F407236873D0}" dt="2025-09-10T10:53:55.376" v="365" actId="5793"/>
          <ac:spMkLst>
            <pc:docMk/>
            <pc:sldMk cId="1691667187" sldId="851"/>
            <ac:spMk id="3" creationId="{569955E6-429B-48D0-AFAF-CCD512B74367}"/>
          </ac:spMkLst>
        </pc:spChg>
        <pc:graphicFrameChg chg="add del">
          <ac:chgData name="Rojek Patrycja" userId="ffafe4f8-7962-4666-b0fd-f81c315df8dc" providerId="ADAL" clId="{7E5D0FEF-274C-4336-A06B-F407236873D0}" dt="2025-09-10T10:53:50.234" v="363"/>
          <ac:graphicFrameMkLst>
            <pc:docMk/>
            <pc:sldMk cId="1691667187" sldId="851"/>
            <ac:graphicFrameMk id="4" creationId="{28743919-CCF9-46D6-B8B2-45E49ADC7BE7}"/>
          </ac:graphicFrameMkLst>
        </pc:graphicFrameChg>
        <pc:graphicFrameChg chg="add del">
          <ac:chgData name="Rojek Patrycja" userId="ffafe4f8-7962-4666-b0fd-f81c315df8dc" providerId="ADAL" clId="{7E5D0FEF-274C-4336-A06B-F407236873D0}" dt="2025-09-10T10:59:11.322" v="367"/>
          <ac:graphicFrameMkLst>
            <pc:docMk/>
            <pc:sldMk cId="1691667187" sldId="851"/>
            <ac:graphicFrameMk id="5" creationId="{23B2EE15-017B-4020-B16B-988DB861C50C}"/>
          </ac:graphicFrameMkLst>
        </pc:graphicFrameChg>
        <pc:graphicFrameChg chg="add del mod">
          <ac:chgData name="Rojek Patrycja" userId="ffafe4f8-7962-4666-b0fd-f81c315df8dc" providerId="ADAL" clId="{7E5D0FEF-274C-4336-A06B-F407236873D0}" dt="2025-09-10T10:59:28.493" v="374" actId="478"/>
          <ac:graphicFrameMkLst>
            <pc:docMk/>
            <pc:sldMk cId="1691667187" sldId="851"/>
            <ac:graphicFrameMk id="7" creationId="{120DC1C3-F2F3-49B6-97D7-4525B664AEBE}"/>
          </ac:graphicFrameMkLst>
        </pc:graphicFrameChg>
        <pc:graphicFrameChg chg="add del">
          <ac:chgData name="Rojek Patrycja" userId="ffafe4f8-7962-4666-b0fd-f81c315df8dc" providerId="ADAL" clId="{7E5D0FEF-274C-4336-A06B-F407236873D0}" dt="2025-09-10T10:59:42.510" v="378"/>
          <ac:graphicFrameMkLst>
            <pc:docMk/>
            <pc:sldMk cId="1691667187" sldId="851"/>
            <ac:graphicFrameMk id="8" creationId="{0E032C8B-8C2F-4514-AB1A-9228A9E89234}"/>
          </ac:graphicFrameMkLst>
        </pc:graphicFrameChg>
        <pc:graphicFrameChg chg="add del mod modGraphic">
          <ac:chgData name="Rojek Patrycja" userId="ffafe4f8-7962-4666-b0fd-f81c315df8dc" providerId="ADAL" clId="{7E5D0FEF-274C-4336-A06B-F407236873D0}" dt="2025-09-10T10:59:54.922" v="384"/>
          <ac:graphicFrameMkLst>
            <pc:docMk/>
            <pc:sldMk cId="1691667187" sldId="851"/>
            <ac:graphicFrameMk id="10" creationId="{64532EC8-6401-45FE-96C0-2557D3503755}"/>
          </ac:graphicFrameMkLst>
        </pc:graphicFrameChg>
        <pc:graphicFrameChg chg="add mod modGraphic">
          <ac:chgData name="Rojek Patrycja" userId="ffafe4f8-7962-4666-b0fd-f81c315df8dc" providerId="ADAL" clId="{7E5D0FEF-274C-4336-A06B-F407236873D0}" dt="2025-09-12T05:45:36.656" v="10545" actId="962"/>
          <ac:graphicFrameMkLst>
            <pc:docMk/>
            <pc:sldMk cId="1691667187" sldId="851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7:05.680" v="8544" actId="14100"/>
          <ac:picMkLst>
            <pc:docMk/>
            <pc:sldMk cId="1691667187" sldId="851"/>
            <ac:picMk id="6" creationId="{CE42DCF3-03EE-42EC-BFE9-19D5B295ED27}"/>
          </ac:picMkLst>
        </pc:picChg>
      </pc:sldChg>
      <pc:sldChg chg="delSp modSp add">
        <pc:chgData name="Rojek Patrycja" userId="ffafe4f8-7962-4666-b0fd-f81c315df8dc" providerId="ADAL" clId="{7E5D0FEF-274C-4336-A06B-F407236873D0}" dt="2025-09-12T05:46:09.678" v="10565" actId="962"/>
        <pc:sldMkLst>
          <pc:docMk/>
          <pc:sldMk cId="1710433825" sldId="852"/>
        </pc:sldMkLst>
        <pc:spChg chg="mod">
          <ac:chgData name="Rojek Patrycja" userId="ffafe4f8-7962-4666-b0fd-f81c315df8dc" providerId="ADAL" clId="{7E5D0FEF-274C-4336-A06B-F407236873D0}" dt="2025-09-11T09:09:25.982" v="7952" actId="20577"/>
          <ac:spMkLst>
            <pc:docMk/>
            <pc:sldMk cId="1710433825" sldId="852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0T11:39:44.293" v="952" actId="478"/>
          <ac:spMkLst>
            <pc:docMk/>
            <pc:sldMk cId="1710433825" sldId="852"/>
            <ac:spMk id="3" creationId="{569955E6-429B-48D0-AFAF-CCD512B74367}"/>
          </ac:spMkLst>
        </pc:spChg>
        <pc:graphicFrameChg chg="mod modGraphic">
          <ac:chgData name="Rojek Patrycja" userId="ffafe4f8-7962-4666-b0fd-f81c315df8dc" providerId="ADAL" clId="{7E5D0FEF-274C-4336-A06B-F407236873D0}" dt="2025-09-12T05:46:09.678" v="10565" actId="962"/>
          <ac:graphicFrameMkLst>
            <pc:docMk/>
            <pc:sldMk cId="1710433825" sldId="852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53:20.613" v="10067" actId="14100"/>
          <ac:picMkLst>
            <pc:docMk/>
            <pc:sldMk cId="1710433825" sldId="852"/>
            <ac:picMk id="6" creationId="{CE42DCF3-03EE-42EC-BFE9-19D5B295ED27}"/>
          </ac:picMkLst>
        </pc:picChg>
      </pc:sldChg>
      <pc:sldChg chg="modSp add">
        <pc:chgData name="Rojek Patrycja" userId="ffafe4f8-7962-4666-b0fd-f81c315df8dc" providerId="ADAL" clId="{7E5D0FEF-274C-4336-A06B-F407236873D0}" dt="2025-09-12T05:46:18.467" v="10567" actId="962"/>
        <pc:sldMkLst>
          <pc:docMk/>
          <pc:sldMk cId="1055579053" sldId="853"/>
        </pc:sldMkLst>
        <pc:spChg chg="mod">
          <ac:chgData name="Rojek Patrycja" userId="ffafe4f8-7962-4666-b0fd-f81c315df8dc" providerId="ADAL" clId="{7E5D0FEF-274C-4336-A06B-F407236873D0}" dt="2025-09-11T08:39:40.332" v="7250" actId="20577"/>
          <ac:spMkLst>
            <pc:docMk/>
            <pc:sldMk cId="1055579053" sldId="853"/>
            <ac:spMk id="2" creationId="{C69204CA-296A-4876-AC48-E526A4796864}"/>
          </ac:spMkLst>
        </pc:spChg>
        <pc:spChg chg="mod">
          <ac:chgData name="Rojek Patrycja" userId="ffafe4f8-7962-4666-b0fd-f81c315df8dc" providerId="ADAL" clId="{7E5D0FEF-274C-4336-A06B-F407236873D0}" dt="2025-09-11T08:40:11.253" v="7298" actId="6549"/>
          <ac:spMkLst>
            <pc:docMk/>
            <pc:sldMk cId="1055579053" sldId="853"/>
            <ac:spMk id="3" creationId="{569955E6-429B-48D0-AFAF-CCD512B74367}"/>
          </ac:spMkLst>
        </pc:spChg>
        <pc:graphicFrameChg chg="mod modGraphic">
          <ac:chgData name="Rojek Patrycja" userId="ffafe4f8-7962-4666-b0fd-f81c315df8dc" providerId="ADAL" clId="{7E5D0FEF-274C-4336-A06B-F407236873D0}" dt="2025-09-12T05:46:18.467" v="10567" actId="962"/>
          <ac:graphicFrameMkLst>
            <pc:docMk/>
            <pc:sldMk cId="1055579053" sldId="853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7:23.788" v="8546" actId="14100"/>
          <ac:picMkLst>
            <pc:docMk/>
            <pc:sldMk cId="1055579053" sldId="853"/>
            <ac:picMk id="6" creationId="{CE42DCF3-03EE-42EC-BFE9-19D5B295ED27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6:26.511" v="10573" actId="962"/>
        <pc:sldMkLst>
          <pc:docMk/>
          <pc:sldMk cId="4174611109" sldId="854"/>
        </pc:sldMkLst>
        <pc:spChg chg="mod">
          <ac:chgData name="Rojek Patrycja" userId="ffafe4f8-7962-4666-b0fd-f81c315df8dc" providerId="ADAL" clId="{7E5D0FEF-274C-4336-A06B-F407236873D0}" dt="2025-09-11T09:09:34.983" v="7953"/>
          <ac:spMkLst>
            <pc:docMk/>
            <pc:sldMk cId="4174611109" sldId="854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2T05:40:52.465" v="10202" actId="478"/>
          <ac:spMkLst>
            <pc:docMk/>
            <pc:sldMk cId="4174611109" sldId="854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0:53.807" v="10203" actId="478"/>
          <ac:spMkLst>
            <pc:docMk/>
            <pc:sldMk cId="4174611109" sldId="854"/>
            <ac:spMk id="5" creationId="{14AFC938-5658-4302-9B4A-020D241C1066}"/>
          </ac:spMkLst>
        </pc:spChg>
        <pc:graphicFrameChg chg="mod modGraphic">
          <ac:chgData name="Rojek Patrycja" userId="ffafe4f8-7962-4666-b0fd-f81c315df8dc" providerId="ADAL" clId="{7E5D0FEF-274C-4336-A06B-F407236873D0}" dt="2025-09-12T05:46:26.511" v="10573" actId="962"/>
          <ac:graphicFrameMkLst>
            <pc:docMk/>
            <pc:sldMk cId="4174611109" sldId="854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7:34.292" v="8548" actId="14100"/>
          <ac:picMkLst>
            <pc:docMk/>
            <pc:sldMk cId="4174611109" sldId="854"/>
            <ac:picMk id="6" creationId="{CE42DCF3-03EE-42EC-BFE9-19D5B295ED27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5T06:00:33.278" v="10646" actId="20577"/>
        <pc:sldMkLst>
          <pc:docMk/>
          <pc:sldMk cId="1858897193" sldId="855"/>
        </pc:sldMkLst>
        <pc:spChg chg="mod">
          <ac:chgData name="Rojek Patrycja" userId="ffafe4f8-7962-4666-b0fd-f81c315df8dc" providerId="ADAL" clId="{7E5D0FEF-274C-4336-A06B-F407236873D0}" dt="2025-09-11T09:09:39.650" v="7955" actId="20577"/>
          <ac:spMkLst>
            <pc:docMk/>
            <pc:sldMk cId="1858897193" sldId="855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2T05:40:56.401" v="10204" actId="478"/>
          <ac:spMkLst>
            <pc:docMk/>
            <pc:sldMk cId="1858897193" sldId="855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0:58.438" v="10205" actId="478"/>
          <ac:spMkLst>
            <pc:docMk/>
            <pc:sldMk cId="1858897193" sldId="855"/>
            <ac:spMk id="5" creationId="{CE958019-B9D9-4992-9570-1D2FEB90BA09}"/>
          </ac:spMkLst>
        </pc:spChg>
        <pc:graphicFrameChg chg="mod modGraphic">
          <ac:chgData name="Rojek Patrycja" userId="ffafe4f8-7962-4666-b0fd-f81c315df8dc" providerId="ADAL" clId="{7E5D0FEF-274C-4336-A06B-F407236873D0}" dt="2025-09-15T06:00:33.278" v="10646" actId="20577"/>
          <ac:graphicFrameMkLst>
            <pc:docMk/>
            <pc:sldMk cId="1858897193" sldId="855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7:40.612" v="8549" actId="14100"/>
          <ac:picMkLst>
            <pc:docMk/>
            <pc:sldMk cId="1858897193" sldId="855"/>
            <ac:picMk id="6" creationId="{CE42DCF3-03EE-42EC-BFE9-19D5B295ED27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1T09:17:57.376" v="8551" actId="14100"/>
        <pc:sldMkLst>
          <pc:docMk/>
          <pc:sldMk cId="3481991962" sldId="857"/>
        </pc:sldMkLst>
        <pc:spChg chg="mod">
          <ac:chgData name="Rojek Patrycja" userId="ffafe4f8-7962-4666-b0fd-f81c315df8dc" providerId="ADAL" clId="{7E5D0FEF-274C-4336-A06B-F407236873D0}" dt="2025-09-11T08:48:02.712" v="7468" actId="20577"/>
          <ac:spMkLst>
            <pc:docMk/>
            <pc:sldMk cId="3481991962" sldId="857"/>
            <ac:spMk id="2" creationId="{C69204CA-296A-4876-AC48-E526A4796864}"/>
          </ac:spMkLst>
        </pc:spChg>
        <pc:spChg chg="mod">
          <ac:chgData name="Rojek Patrycja" userId="ffafe4f8-7962-4666-b0fd-f81c315df8dc" providerId="ADAL" clId="{7E5D0FEF-274C-4336-A06B-F407236873D0}" dt="2025-09-11T07:58:39.364" v="6246" actId="20577"/>
          <ac:spMkLst>
            <pc:docMk/>
            <pc:sldMk cId="3481991962" sldId="857"/>
            <ac:spMk id="3" creationId="{569955E6-429B-48D0-AFAF-CCD512B74367}"/>
          </ac:spMkLst>
        </pc:spChg>
        <pc:spChg chg="add del">
          <ac:chgData name="Rojek Patrycja" userId="ffafe4f8-7962-4666-b0fd-f81c315df8dc" providerId="ADAL" clId="{7E5D0FEF-274C-4336-A06B-F407236873D0}" dt="2025-09-10T18:07:33.028" v="3723"/>
          <ac:spMkLst>
            <pc:docMk/>
            <pc:sldMk cId="3481991962" sldId="857"/>
            <ac:spMk id="7" creationId="{88EE3582-AAC8-462A-9EE4-3A786ECC31BF}"/>
          </ac:spMkLst>
        </pc:spChg>
        <pc:picChg chg="add mod">
          <ac:chgData name="Rojek Patrycja" userId="ffafe4f8-7962-4666-b0fd-f81c315df8dc" providerId="ADAL" clId="{7E5D0FEF-274C-4336-A06B-F407236873D0}" dt="2025-09-11T09:17:57.376" v="8551" actId="14100"/>
          <ac:picMkLst>
            <pc:docMk/>
            <pc:sldMk cId="3481991962" sldId="857"/>
            <ac:picMk id="5" creationId="{1995C977-6B85-4C1F-BEB5-D90DDC73E3CE}"/>
          </ac:picMkLst>
        </pc:picChg>
        <pc:picChg chg="del">
          <ac:chgData name="Rojek Patrycja" userId="ffafe4f8-7962-4666-b0fd-f81c315df8dc" providerId="ADAL" clId="{7E5D0FEF-274C-4336-A06B-F407236873D0}" dt="2025-09-10T17:59:20.779" v="3450" actId="478"/>
          <ac:picMkLst>
            <pc:docMk/>
            <pc:sldMk cId="3481991962" sldId="857"/>
            <ac:picMk id="6" creationId="{CE42DCF3-03EE-42EC-BFE9-19D5B295ED27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6:37.949" v="10577" actId="962"/>
        <pc:sldMkLst>
          <pc:docMk/>
          <pc:sldMk cId="1596996969" sldId="858"/>
        </pc:sldMkLst>
        <pc:spChg chg="mod">
          <ac:chgData name="Rojek Patrycja" userId="ffafe4f8-7962-4666-b0fd-f81c315df8dc" providerId="ADAL" clId="{7E5D0FEF-274C-4336-A06B-F407236873D0}" dt="2025-09-11T08:48:11.584" v="7471" actId="20577"/>
          <ac:spMkLst>
            <pc:docMk/>
            <pc:sldMk cId="1596996969" sldId="858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2T05:41:01.034" v="10206" actId="478"/>
          <ac:spMkLst>
            <pc:docMk/>
            <pc:sldMk cId="1596996969" sldId="858"/>
            <ac:spMk id="3" creationId="{569955E6-429B-48D0-AFAF-CCD512B74367}"/>
          </ac:spMkLst>
        </pc:spChg>
        <pc:spChg chg="add mod">
          <ac:chgData name="Rojek Patrycja" userId="ffafe4f8-7962-4666-b0fd-f81c315df8dc" providerId="ADAL" clId="{7E5D0FEF-274C-4336-A06B-F407236873D0}" dt="2025-09-11T08:11:42.314" v="6293" actId="14100"/>
          <ac:spMkLst>
            <pc:docMk/>
            <pc:sldMk cId="1596996969" sldId="858"/>
            <ac:spMk id="6" creationId="{7590A19C-61F9-4D01-8740-B8F9DBE80936}"/>
          </ac:spMkLst>
        </pc:spChg>
        <pc:spChg chg="add del mod">
          <ac:chgData name="Rojek Patrycja" userId="ffafe4f8-7962-4666-b0fd-f81c315df8dc" providerId="ADAL" clId="{7E5D0FEF-274C-4336-A06B-F407236873D0}" dt="2025-09-12T05:41:03.086" v="10207" actId="478"/>
          <ac:spMkLst>
            <pc:docMk/>
            <pc:sldMk cId="1596996969" sldId="858"/>
            <ac:spMk id="8" creationId="{CACAB4D8-EBD3-4C38-901B-014D120AF169}"/>
          </ac:spMkLst>
        </pc:spChg>
        <pc:graphicFrameChg chg="add mod modGraphic">
          <ac:chgData name="Rojek Patrycja" userId="ffafe4f8-7962-4666-b0fd-f81c315df8dc" providerId="ADAL" clId="{7E5D0FEF-274C-4336-A06B-F407236873D0}" dt="2025-09-12T05:46:37.949" v="10577" actId="962"/>
          <ac:graphicFrameMkLst>
            <pc:docMk/>
            <pc:sldMk cId="1596996969" sldId="858"/>
            <ac:graphicFrameMk id="7" creationId="{FFB6A9CB-0D2C-4A5F-BC6A-E19A9A28C52A}"/>
          </ac:graphicFrameMkLst>
        </pc:graphicFrameChg>
        <pc:picChg chg="mod">
          <ac:chgData name="Rojek Patrycja" userId="ffafe4f8-7962-4666-b0fd-f81c315df8dc" providerId="ADAL" clId="{7E5D0FEF-274C-4336-A06B-F407236873D0}" dt="2025-09-11T09:18:02.443" v="8552" actId="14100"/>
          <ac:picMkLst>
            <pc:docMk/>
            <pc:sldMk cId="1596996969" sldId="858"/>
            <ac:picMk id="5" creationId="{1995C977-6B85-4C1F-BEB5-D90DDC73E3CE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6:43.039" v="10583" actId="962"/>
        <pc:sldMkLst>
          <pc:docMk/>
          <pc:sldMk cId="1722874221" sldId="859"/>
        </pc:sldMkLst>
        <pc:spChg chg="mod">
          <ac:chgData name="Rojek Patrycja" userId="ffafe4f8-7962-4666-b0fd-f81c315df8dc" providerId="ADAL" clId="{7E5D0FEF-274C-4336-A06B-F407236873D0}" dt="2025-09-11T09:09:50.773" v="7956"/>
          <ac:spMkLst>
            <pc:docMk/>
            <pc:sldMk cId="1722874221" sldId="859"/>
            <ac:spMk id="2" creationId="{C69204CA-296A-4876-AC48-E526A4796864}"/>
          </ac:spMkLst>
        </pc:spChg>
        <pc:graphicFrameChg chg="mod">
          <ac:chgData name="Rojek Patrycja" userId="ffafe4f8-7962-4666-b0fd-f81c315df8dc" providerId="ADAL" clId="{7E5D0FEF-274C-4336-A06B-F407236873D0}" dt="2025-09-12T05:46:43.039" v="10583" actId="962"/>
          <ac:graphicFrameMkLst>
            <pc:docMk/>
            <pc:sldMk cId="1722874221" sldId="859"/>
            <ac:graphicFrameMk id="11" creationId="{BB7D65C8-20A1-4BBF-99F1-1218C6E52FDE}"/>
          </ac:graphicFrameMkLst>
        </pc:graphicFrameChg>
        <pc:picChg chg="del">
          <ac:chgData name="Rojek Patrycja" userId="ffafe4f8-7962-4666-b0fd-f81c315df8dc" providerId="ADAL" clId="{7E5D0FEF-274C-4336-A06B-F407236873D0}" dt="2025-09-10T18:13:51.725" v="4048" actId="478"/>
          <ac:picMkLst>
            <pc:docMk/>
            <pc:sldMk cId="1722874221" sldId="859"/>
            <ac:picMk id="6" creationId="{CE42DCF3-03EE-42EC-BFE9-19D5B295ED27}"/>
          </ac:picMkLst>
        </pc:picChg>
        <pc:picChg chg="add del mod">
          <ac:chgData name="Rojek Patrycja" userId="ffafe4f8-7962-4666-b0fd-f81c315df8dc" providerId="ADAL" clId="{7E5D0FEF-274C-4336-A06B-F407236873D0}" dt="2025-09-11T09:18:09.111" v="8553" actId="14100"/>
          <ac:picMkLst>
            <pc:docMk/>
            <pc:sldMk cId="1722874221" sldId="859"/>
            <ac:picMk id="7" creationId="{DBE9758B-7C37-4146-8355-CA62080100BA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6:47.419" v="10585" actId="962"/>
        <pc:sldMkLst>
          <pc:docMk/>
          <pc:sldMk cId="216227258" sldId="860"/>
        </pc:sldMkLst>
        <pc:spChg chg="mod">
          <ac:chgData name="Rojek Patrycja" userId="ffafe4f8-7962-4666-b0fd-f81c315df8dc" providerId="ADAL" clId="{7E5D0FEF-274C-4336-A06B-F407236873D0}" dt="2025-09-11T08:48:44.015" v="7475" actId="20577"/>
          <ac:spMkLst>
            <pc:docMk/>
            <pc:sldMk cId="216227258" sldId="860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1:06.539" v="10208" actId="478"/>
          <ac:spMkLst>
            <pc:docMk/>
            <pc:sldMk cId="216227258" sldId="860"/>
            <ac:spMk id="3" creationId="{569955E6-429B-48D0-AFAF-CCD512B74367}"/>
          </ac:spMkLst>
        </pc:spChg>
        <pc:spChg chg="mod">
          <ac:chgData name="Rojek Patrycja" userId="ffafe4f8-7962-4666-b0fd-f81c315df8dc" providerId="ADAL" clId="{7E5D0FEF-274C-4336-A06B-F407236873D0}" dt="2025-09-11T08:50:23.791" v="7488" actId="20578"/>
          <ac:spMkLst>
            <pc:docMk/>
            <pc:sldMk cId="216227258" sldId="860"/>
            <ac:spMk id="6" creationId="{7590A19C-61F9-4D01-8740-B8F9DBE80936}"/>
          </ac:spMkLst>
        </pc:spChg>
        <pc:spChg chg="add del mod">
          <ac:chgData name="Rojek Patrycja" userId="ffafe4f8-7962-4666-b0fd-f81c315df8dc" providerId="ADAL" clId="{7E5D0FEF-274C-4336-A06B-F407236873D0}" dt="2025-09-12T05:41:09.094" v="10209" actId="478"/>
          <ac:spMkLst>
            <pc:docMk/>
            <pc:sldMk cId="216227258" sldId="860"/>
            <ac:spMk id="8" creationId="{8CCE66C9-FD31-43C0-A23B-13FE8E18414F}"/>
          </ac:spMkLst>
        </pc:spChg>
        <pc:graphicFrameChg chg="mod modGraphic">
          <ac:chgData name="Rojek Patrycja" userId="ffafe4f8-7962-4666-b0fd-f81c315df8dc" providerId="ADAL" clId="{7E5D0FEF-274C-4336-A06B-F407236873D0}" dt="2025-09-12T05:46:47.419" v="10585" actId="962"/>
          <ac:graphicFrameMkLst>
            <pc:docMk/>
            <pc:sldMk cId="216227258" sldId="860"/>
            <ac:graphicFrameMk id="7" creationId="{FFB6A9CB-0D2C-4A5F-BC6A-E19A9A28C52A}"/>
          </ac:graphicFrameMkLst>
        </pc:graphicFrameChg>
        <pc:picChg chg="mod">
          <ac:chgData name="Rojek Patrycja" userId="ffafe4f8-7962-4666-b0fd-f81c315df8dc" providerId="ADAL" clId="{7E5D0FEF-274C-4336-A06B-F407236873D0}" dt="2025-09-11T09:18:15.578" v="8554" actId="14100"/>
          <ac:picMkLst>
            <pc:docMk/>
            <pc:sldMk cId="216227258" sldId="860"/>
            <ac:picMk id="5" creationId="{1995C977-6B85-4C1F-BEB5-D90DDC73E3CE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7:03.842" v="10591" actId="962"/>
        <pc:sldMkLst>
          <pc:docMk/>
          <pc:sldMk cId="2513664548" sldId="861"/>
        </pc:sldMkLst>
        <pc:spChg chg="mod">
          <ac:chgData name="Rojek Patrycja" userId="ffafe4f8-7962-4666-b0fd-f81c315df8dc" providerId="ADAL" clId="{7E5D0FEF-274C-4336-A06B-F407236873D0}" dt="2025-09-11T09:10:00.674" v="7960" actId="6549"/>
          <ac:spMkLst>
            <pc:docMk/>
            <pc:sldMk cId="2513664548" sldId="861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1:14.586" v="10210" actId="478"/>
          <ac:spMkLst>
            <pc:docMk/>
            <pc:sldMk cId="2513664548" sldId="861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1:15.997" v="10211" actId="478"/>
          <ac:spMkLst>
            <pc:docMk/>
            <pc:sldMk cId="2513664548" sldId="861"/>
            <ac:spMk id="5" creationId="{625F14CC-A90F-4812-8EFB-D4B9DF7A192A}"/>
          </ac:spMkLst>
        </pc:spChg>
        <pc:graphicFrameChg chg="mod">
          <ac:chgData name="Rojek Patrycja" userId="ffafe4f8-7962-4666-b0fd-f81c315df8dc" providerId="ADAL" clId="{7E5D0FEF-274C-4336-A06B-F407236873D0}" dt="2025-09-12T05:47:03.842" v="10591" actId="962"/>
          <ac:graphicFrameMkLst>
            <pc:docMk/>
            <pc:sldMk cId="2513664548" sldId="861"/>
            <ac:graphicFrameMk id="11" creationId="{BB7D65C8-20A1-4BBF-99F1-1218C6E52FDE}"/>
          </ac:graphicFrameMkLst>
        </pc:graphicFrameChg>
        <pc:picChg chg="del">
          <ac:chgData name="Rojek Patrycja" userId="ffafe4f8-7962-4666-b0fd-f81c315df8dc" providerId="ADAL" clId="{7E5D0FEF-274C-4336-A06B-F407236873D0}" dt="2025-09-10T18:24:20.899" v="4600" actId="478"/>
          <ac:picMkLst>
            <pc:docMk/>
            <pc:sldMk cId="2513664548" sldId="861"/>
            <ac:picMk id="6" creationId="{CE42DCF3-03EE-42EC-BFE9-19D5B295ED27}"/>
          </ac:picMkLst>
        </pc:picChg>
        <pc:picChg chg="add mod">
          <ac:chgData name="Rojek Patrycja" userId="ffafe4f8-7962-4666-b0fd-f81c315df8dc" providerId="ADAL" clId="{7E5D0FEF-274C-4336-A06B-F407236873D0}" dt="2025-09-11T09:18:22.651" v="8555" actId="14100"/>
          <ac:picMkLst>
            <pc:docMk/>
            <pc:sldMk cId="2513664548" sldId="861"/>
            <ac:picMk id="7" creationId="{CBB189AE-EE5A-484B-B947-A02D84A8726E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5T06:01:12.855" v="10649" actId="6549"/>
        <pc:sldMkLst>
          <pc:docMk/>
          <pc:sldMk cId="1942353279" sldId="862"/>
        </pc:sldMkLst>
        <pc:spChg chg="mod">
          <ac:chgData name="Rojek Patrycja" userId="ffafe4f8-7962-4666-b0fd-f81c315df8dc" providerId="ADAL" clId="{7E5D0FEF-274C-4336-A06B-F407236873D0}" dt="2025-09-11T09:10:09.118" v="7963" actId="20577"/>
          <ac:spMkLst>
            <pc:docMk/>
            <pc:sldMk cId="1942353279" sldId="862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1:19.112" v="10212" actId="478"/>
          <ac:spMkLst>
            <pc:docMk/>
            <pc:sldMk cId="1942353279" sldId="862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1:21.327" v="10213" actId="478"/>
          <ac:spMkLst>
            <pc:docMk/>
            <pc:sldMk cId="1942353279" sldId="862"/>
            <ac:spMk id="5" creationId="{6F82653D-26E3-47F7-AB5A-6B1A4CD00B8A}"/>
          </ac:spMkLst>
        </pc:spChg>
        <pc:graphicFrameChg chg="mod modGraphic">
          <ac:chgData name="Rojek Patrycja" userId="ffafe4f8-7962-4666-b0fd-f81c315df8dc" providerId="ADAL" clId="{7E5D0FEF-274C-4336-A06B-F407236873D0}" dt="2025-09-15T06:01:12.855" v="10649" actId="6549"/>
          <ac:graphicFrameMkLst>
            <pc:docMk/>
            <pc:sldMk cId="1942353279" sldId="862"/>
            <ac:graphicFrameMk id="11" creationId="{BB7D65C8-20A1-4BBF-99F1-1218C6E52FDE}"/>
          </ac:graphicFrameMkLst>
        </pc:graphicFrameChg>
        <pc:picChg chg="del">
          <ac:chgData name="Rojek Patrycja" userId="ffafe4f8-7962-4666-b0fd-f81c315df8dc" providerId="ADAL" clId="{7E5D0FEF-274C-4336-A06B-F407236873D0}" dt="2025-09-10T18:24:19.392" v="4599" actId="478"/>
          <ac:picMkLst>
            <pc:docMk/>
            <pc:sldMk cId="1942353279" sldId="862"/>
            <ac:picMk id="6" creationId="{CE42DCF3-03EE-42EC-BFE9-19D5B295ED27}"/>
          </ac:picMkLst>
        </pc:picChg>
        <pc:picChg chg="add mod">
          <ac:chgData name="Rojek Patrycja" userId="ffafe4f8-7962-4666-b0fd-f81c315df8dc" providerId="ADAL" clId="{7E5D0FEF-274C-4336-A06B-F407236873D0}" dt="2025-09-11T09:18:29.903" v="8556" actId="14100"/>
          <ac:picMkLst>
            <pc:docMk/>
            <pc:sldMk cId="1942353279" sldId="862"/>
            <ac:picMk id="7" creationId="{2C87D7E8-B1C7-48D5-91C2-54F25D94402A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7:25.340" v="10595" actId="962"/>
        <pc:sldMkLst>
          <pc:docMk/>
          <pc:sldMk cId="1995885030" sldId="863"/>
        </pc:sldMkLst>
        <pc:spChg chg="mod">
          <ac:chgData name="Rojek Patrycja" userId="ffafe4f8-7962-4666-b0fd-f81c315df8dc" providerId="ADAL" clId="{7E5D0FEF-274C-4336-A06B-F407236873D0}" dt="2025-09-11T08:49:14.801" v="7481" actId="20577"/>
          <ac:spMkLst>
            <pc:docMk/>
            <pc:sldMk cId="1995885030" sldId="863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1:24.009" v="10214" actId="478"/>
          <ac:spMkLst>
            <pc:docMk/>
            <pc:sldMk cId="1995885030" sldId="863"/>
            <ac:spMk id="3" creationId="{569955E6-429B-48D0-AFAF-CCD512B74367}"/>
          </ac:spMkLst>
        </pc:spChg>
        <pc:spChg chg="mod">
          <ac:chgData name="Rojek Patrycja" userId="ffafe4f8-7962-4666-b0fd-f81c315df8dc" providerId="ADAL" clId="{7E5D0FEF-274C-4336-A06B-F407236873D0}" dt="2025-09-11T09:05:41.018" v="7904" actId="20577"/>
          <ac:spMkLst>
            <pc:docMk/>
            <pc:sldMk cId="1995885030" sldId="863"/>
            <ac:spMk id="6" creationId="{7590A19C-61F9-4D01-8740-B8F9DBE80936}"/>
          </ac:spMkLst>
        </pc:spChg>
        <pc:spChg chg="add del mod">
          <ac:chgData name="Rojek Patrycja" userId="ffafe4f8-7962-4666-b0fd-f81c315df8dc" providerId="ADAL" clId="{7E5D0FEF-274C-4336-A06B-F407236873D0}" dt="2025-09-12T05:41:26.013" v="10215" actId="478"/>
          <ac:spMkLst>
            <pc:docMk/>
            <pc:sldMk cId="1995885030" sldId="863"/>
            <ac:spMk id="8" creationId="{E97A7277-51E6-41EB-B360-E18907DE1C0C}"/>
          </ac:spMkLst>
        </pc:spChg>
        <pc:graphicFrameChg chg="mod modGraphic">
          <ac:chgData name="Rojek Patrycja" userId="ffafe4f8-7962-4666-b0fd-f81c315df8dc" providerId="ADAL" clId="{7E5D0FEF-274C-4336-A06B-F407236873D0}" dt="2025-09-12T05:47:25.340" v="10595" actId="962"/>
          <ac:graphicFrameMkLst>
            <pc:docMk/>
            <pc:sldMk cId="1995885030" sldId="863"/>
            <ac:graphicFrameMk id="7" creationId="{FFB6A9CB-0D2C-4A5F-BC6A-E19A9A28C52A}"/>
          </ac:graphicFrameMkLst>
        </pc:graphicFrameChg>
        <pc:picChg chg="mod">
          <ac:chgData name="Rojek Patrycja" userId="ffafe4f8-7962-4666-b0fd-f81c315df8dc" providerId="ADAL" clId="{7E5D0FEF-274C-4336-A06B-F407236873D0}" dt="2025-09-11T09:18:35.189" v="8557" actId="14100"/>
          <ac:picMkLst>
            <pc:docMk/>
            <pc:sldMk cId="1995885030" sldId="863"/>
            <ac:picMk id="5" creationId="{1995C977-6B85-4C1F-BEB5-D90DDC73E3CE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7:31.847" v="10601" actId="962"/>
        <pc:sldMkLst>
          <pc:docMk/>
          <pc:sldMk cId="594451802" sldId="864"/>
        </pc:sldMkLst>
        <pc:spChg chg="mod">
          <ac:chgData name="Rojek Patrycja" userId="ffafe4f8-7962-4666-b0fd-f81c315df8dc" providerId="ADAL" clId="{7E5D0FEF-274C-4336-A06B-F407236873D0}" dt="2025-09-11T09:10:14.944" v="7964"/>
          <ac:spMkLst>
            <pc:docMk/>
            <pc:sldMk cId="594451802" sldId="864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1:28.477" v="10216" actId="478"/>
          <ac:spMkLst>
            <pc:docMk/>
            <pc:sldMk cId="594451802" sldId="864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1:29.649" v="10217" actId="478"/>
          <ac:spMkLst>
            <pc:docMk/>
            <pc:sldMk cId="594451802" sldId="864"/>
            <ac:spMk id="5" creationId="{B18B6223-A769-4D00-91EC-D4C605B2DF22}"/>
          </ac:spMkLst>
        </pc:spChg>
        <pc:graphicFrameChg chg="mod">
          <ac:chgData name="Rojek Patrycja" userId="ffafe4f8-7962-4666-b0fd-f81c315df8dc" providerId="ADAL" clId="{7E5D0FEF-274C-4336-A06B-F407236873D0}" dt="2025-09-12T05:47:31.847" v="10601" actId="962"/>
          <ac:graphicFrameMkLst>
            <pc:docMk/>
            <pc:sldMk cId="594451802" sldId="864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8:42.045" v="8558" actId="14100"/>
          <ac:picMkLst>
            <pc:docMk/>
            <pc:sldMk cId="594451802" sldId="864"/>
            <ac:picMk id="7" creationId="{CBB189AE-EE5A-484B-B947-A02D84A8726E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50:04.781" v="10605" actId="20577"/>
        <pc:sldMkLst>
          <pc:docMk/>
          <pc:sldMk cId="690931785" sldId="865"/>
        </pc:sldMkLst>
        <pc:spChg chg="mod">
          <ac:chgData name="Rojek Patrycja" userId="ffafe4f8-7962-4666-b0fd-f81c315df8dc" providerId="ADAL" clId="{7E5D0FEF-274C-4336-A06B-F407236873D0}" dt="2025-09-12T05:50:04.781" v="10605" actId="20577"/>
          <ac:spMkLst>
            <pc:docMk/>
            <pc:sldMk cId="690931785" sldId="865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3:46.528" v="10218" actId="478"/>
          <ac:spMkLst>
            <pc:docMk/>
            <pc:sldMk cId="690931785" sldId="865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3:48.821" v="10219" actId="478"/>
          <ac:spMkLst>
            <pc:docMk/>
            <pc:sldMk cId="690931785" sldId="865"/>
            <ac:spMk id="5" creationId="{E73E2A66-30C5-44B4-AB2C-7ACEE0D32C54}"/>
          </ac:spMkLst>
        </pc:spChg>
        <pc:graphicFrameChg chg="mod modGraphic">
          <ac:chgData name="Rojek Patrycja" userId="ffafe4f8-7962-4666-b0fd-f81c315df8dc" providerId="ADAL" clId="{7E5D0FEF-274C-4336-A06B-F407236873D0}" dt="2025-09-12T05:47:37.090" v="10603" actId="962"/>
          <ac:graphicFrameMkLst>
            <pc:docMk/>
            <pc:sldMk cId="690931785" sldId="865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8:53.396" v="8560" actId="14100"/>
          <ac:picMkLst>
            <pc:docMk/>
            <pc:sldMk cId="690931785" sldId="865"/>
            <ac:picMk id="7" creationId="{2C87D7E8-B1C7-48D5-91C2-54F25D94402A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5T06:02:05.120" v="10651" actId="20577"/>
        <pc:sldMkLst>
          <pc:docMk/>
          <pc:sldMk cId="2449446224" sldId="866"/>
        </pc:sldMkLst>
        <pc:spChg chg="mod">
          <ac:chgData name="Rojek Patrycja" userId="ffafe4f8-7962-4666-b0fd-f81c315df8dc" providerId="ADAL" clId="{7E5D0FEF-274C-4336-A06B-F407236873D0}" dt="2025-09-11T08:49:47.095" v="7487" actId="20577"/>
          <ac:spMkLst>
            <pc:docMk/>
            <pc:sldMk cId="2449446224" sldId="866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3:53.640" v="10220" actId="478"/>
          <ac:spMkLst>
            <pc:docMk/>
            <pc:sldMk cId="2449446224" sldId="866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3:56.030" v="10221" actId="478"/>
          <ac:spMkLst>
            <pc:docMk/>
            <pc:sldMk cId="2449446224" sldId="866"/>
            <ac:spMk id="5" creationId="{51F725F5-A528-4053-B0F6-700044567816}"/>
          </ac:spMkLst>
        </pc:spChg>
        <pc:spChg chg="add mod">
          <ac:chgData name="Rojek Patrycja" userId="ffafe4f8-7962-4666-b0fd-f81c315df8dc" providerId="ADAL" clId="{7E5D0FEF-274C-4336-A06B-F407236873D0}" dt="2025-09-15T06:02:05.120" v="10651" actId="20577"/>
          <ac:spMkLst>
            <pc:docMk/>
            <pc:sldMk cId="2449446224" sldId="866"/>
            <ac:spMk id="8" creationId="{74163314-7729-4933-B334-FC7643200024}"/>
          </ac:spMkLst>
        </pc:spChg>
        <pc:graphicFrameChg chg="del modGraphic">
          <ac:chgData name="Rojek Patrycja" userId="ffafe4f8-7962-4666-b0fd-f81c315df8dc" providerId="ADAL" clId="{7E5D0FEF-274C-4336-A06B-F407236873D0}" dt="2025-09-11T08:22:16.240" v="6498" actId="478"/>
          <ac:graphicFrameMkLst>
            <pc:docMk/>
            <pc:sldMk cId="2449446224" sldId="866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8:58.128" v="8561" actId="14100"/>
          <ac:picMkLst>
            <pc:docMk/>
            <pc:sldMk cId="2449446224" sldId="866"/>
            <ac:picMk id="7" creationId="{2C87D7E8-B1C7-48D5-91C2-54F25D94402A}"/>
          </ac:picMkLst>
        </pc:picChg>
      </pc:sldChg>
      <pc:sldChg chg="modSp add">
        <pc:chgData name="Rojek Patrycja" userId="ffafe4f8-7962-4666-b0fd-f81c315df8dc" providerId="ADAL" clId="{7E5D0FEF-274C-4336-A06B-F407236873D0}" dt="2025-09-10T18:44:07.858" v="5879" actId="20577"/>
        <pc:sldMkLst>
          <pc:docMk/>
          <pc:sldMk cId="864478941" sldId="869"/>
        </pc:sldMkLst>
        <pc:spChg chg="mod">
          <ac:chgData name="Rojek Patrycja" userId="ffafe4f8-7962-4666-b0fd-f81c315df8dc" providerId="ADAL" clId="{7E5D0FEF-274C-4336-A06B-F407236873D0}" dt="2025-09-10T18:44:07.858" v="5879" actId="20577"/>
          <ac:spMkLst>
            <pc:docMk/>
            <pc:sldMk cId="864478941" sldId="869"/>
            <ac:spMk id="2" creationId="{F93568BE-245E-449B-9BA3-0D02E7BF7EC3}"/>
          </ac:spMkLst>
        </pc:spChg>
      </pc:sldChg>
      <pc:sldChg chg="modSp add">
        <pc:chgData name="Rojek Patrycja" userId="ffafe4f8-7962-4666-b0fd-f81c315df8dc" providerId="ADAL" clId="{7E5D0FEF-274C-4336-A06B-F407236873D0}" dt="2025-09-12T05:14:52.461" v="10157" actId="20577"/>
        <pc:sldMkLst>
          <pc:docMk/>
          <pc:sldMk cId="1441269632" sldId="870"/>
        </pc:sldMkLst>
        <pc:spChg chg="mod">
          <ac:chgData name="Rojek Patrycja" userId="ffafe4f8-7962-4666-b0fd-f81c315df8dc" providerId="ADAL" clId="{7E5D0FEF-274C-4336-A06B-F407236873D0}" dt="2025-09-12T05:14:52.461" v="10157" actId="20577"/>
          <ac:spMkLst>
            <pc:docMk/>
            <pc:sldMk cId="1441269632" sldId="870"/>
            <ac:spMk id="2" creationId="{F93568BE-245E-449B-9BA3-0D02E7BF7EC3}"/>
          </ac:spMkLst>
        </pc:spChg>
      </pc:sldChg>
      <pc:sldChg chg="addSp delSp modSp add ord">
        <pc:chgData name="Rojek Patrycja" userId="ffafe4f8-7962-4666-b0fd-f81c315df8dc" providerId="ADAL" clId="{7E5D0FEF-274C-4336-A06B-F407236873D0}" dt="2025-09-12T05:40:37.600" v="10199" actId="478"/>
        <pc:sldMkLst>
          <pc:docMk/>
          <pc:sldMk cId="902247793" sldId="871"/>
        </pc:sldMkLst>
        <pc:spChg chg="mod">
          <ac:chgData name="Rojek Patrycja" userId="ffafe4f8-7962-4666-b0fd-f81c315df8dc" providerId="ADAL" clId="{7E5D0FEF-274C-4336-A06B-F407236873D0}" dt="2025-09-11T08:54:35.735" v="7499" actId="1076"/>
          <ac:spMkLst>
            <pc:docMk/>
            <pc:sldMk cId="902247793" sldId="871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2T05:40:33.317" v="10198" actId="478"/>
          <ac:spMkLst>
            <pc:docMk/>
            <pc:sldMk cId="902247793" sldId="871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0:37.600" v="10199" actId="478"/>
          <ac:spMkLst>
            <pc:docMk/>
            <pc:sldMk cId="902247793" sldId="871"/>
            <ac:spMk id="6" creationId="{72400E4B-2061-41EF-B104-5A75694417ED}"/>
          </ac:spMkLst>
        </pc:spChg>
        <pc:spChg chg="add mod">
          <ac:chgData name="Rojek Patrycja" userId="ffafe4f8-7962-4666-b0fd-f81c315df8dc" providerId="ADAL" clId="{7E5D0FEF-274C-4336-A06B-F407236873D0}" dt="2025-09-11T09:00:27.612" v="7799" actId="20577"/>
          <ac:spMkLst>
            <pc:docMk/>
            <pc:sldMk cId="902247793" sldId="871"/>
            <ac:spMk id="10" creationId="{2CF274B2-A731-409D-8A3D-225F977E814A}"/>
          </ac:spMkLst>
        </pc:spChg>
        <pc:graphicFrameChg chg="add del mod">
          <ac:chgData name="Rojek Patrycja" userId="ffafe4f8-7962-4666-b0fd-f81c315df8dc" providerId="ADAL" clId="{7E5D0FEF-274C-4336-A06B-F407236873D0}" dt="2025-09-11T08:34:01.704" v="6957" actId="3680"/>
          <ac:graphicFrameMkLst>
            <pc:docMk/>
            <pc:sldMk cId="902247793" sldId="871"/>
            <ac:graphicFrameMk id="4" creationId="{0DF72B48-8F4B-4E66-ACB6-85F9FF6AB57E}"/>
          </ac:graphicFrameMkLst>
        </pc:graphicFrameChg>
        <pc:graphicFrameChg chg="add mod modGraphic">
          <ac:chgData name="Rojek Patrycja" userId="ffafe4f8-7962-4666-b0fd-f81c315df8dc" providerId="ADAL" clId="{7E5D0FEF-274C-4336-A06B-F407236873D0}" dt="2025-09-11T09:07:49.447" v="7930" actId="20577"/>
          <ac:graphicFrameMkLst>
            <pc:docMk/>
            <pc:sldMk cId="902247793" sldId="871"/>
            <ac:graphicFrameMk id="5" creationId="{D2DE2336-F218-488F-B484-71E6C214F0B0}"/>
          </ac:graphicFrameMkLst>
        </pc:graphicFrameChg>
        <pc:graphicFrameChg chg="del">
          <ac:chgData name="Rojek Patrycja" userId="ffafe4f8-7962-4666-b0fd-f81c315df8dc" providerId="ADAL" clId="{7E5D0FEF-274C-4336-A06B-F407236873D0}" dt="2025-09-11T08:32:34.005" v="6887" actId="478"/>
          <ac:graphicFrameMkLst>
            <pc:docMk/>
            <pc:sldMk cId="902247793" sldId="871"/>
            <ac:graphicFrameMk id="11" creationId="{BB7D65C8-20A1-4BBF-99F1-1218C6E52FDE}"/>
          </ac:graphicFrameMkLst>
        </pc:graphicFrameChg>
        <pc:picChg chg="del">
          <ac:chgData name="Rojek Patrycja" userId="ffafe4f8-7962-4666-b0fd-f81c315df8dc" providerId="ADAL" clId="{7E5D0FEF-274C-4336-A06B-F407236873D0}" dt="2025-09-11T08:32:43.016" v="6888" actId="478"/>
          <ac:picMkLst>
            <pc:docMk/>
            <pc:sldMk cId="902247793" sldId="871"/>
            <ac:picMk id="6" creationId="{CE42DCF3-03EE-42EC-BFE9-19D5B295ED27}"/>
          </ac:picMkLst>
        </pc:picChg>
      </pc:sldChg>
      <pc:sldChg chg="addSp delSp modSp add ord">
        <pc:chgData name="Rojek Patrycja" userId="ffafe4f8-7962-4666-b0fd-f81c315df8dc" providerId="ADAL" clId="{7E5D0FEF-274C-4336-A06B-F407236873D0}" dt="2025-09-12T05:40:48.918" v="10201" actId="478"/>
        <pc:sldMkLst>
          <pc:docMk/>
          <pc:sldMk cId="700563711" sldId="872"/>
        </pc:sldMkLst>
        <pc:spChg chg="mod">
          <ac:chgData name="Rojek Patrycja" userId="ffafe4f8-7962-4666-b0fd-f81c315df8dc" providerId="ADAL" clId="{7E5D0FEF-274C-4336-A06B-F407236873D0}" dt="2025-09-11T09:08:30.302" v="7937" actId="20577"/>
          <ac:spMkLst>
            <pc:docMk/>
            <pc:sldMk cId="700563711" sldId="872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0:46.904" v="10200" actId="478"/>
          <ac:spMkLst>
            <pc:docMk/>
            <pc:sldMk cId="700563711" sldId="872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0:48.918" v="10201" actId="478"/>
          <ac:spMkLst>
            <pc:docMk/>
            <pc:sldMk cId="700563711" sldId="872"/>
            <ac:spMk id="6" creationId="{029F5FFC-3529-49DD-A3C7-F38647002D99}"/>
          </ac:spMkLst>
        </pc:spChg>
        <pc:spChg chg="del">
          <ac:chgData name="Rojek Patrycja" userId="ffafe4f8-7962-4666-b0fd-f81c315df8dc" providerId="ADAL" clId="{7E5D0FEF-274C-4336-A06B-F407236873D0}" dt="2025-09-11T09:07:19.388" v="7919" actId="478"/>
          <ac:spMkLst>
            <pc:docMk/>
            <pc:sldMk cId="700563711" sldId="872"/>
            <ac:spMk id="10" creationId="{2CF274B2-A731-409D-8A3D-225F977E814A}"/>
          </ac:spMkLst>
        </pc:spChg>
        <pc:graphicFrameChg chg="mod modGraphic">
          <ac:chgData name="Rojek Patrycja" userId="ffafe4f8-7962-4666-b0fd-f81c315df8dc" providerId="ADAL" clId="{7E5D0FEF-274C-4336-A06B-F407236873D0}" dt="2025-09-11T09:08:56.359" v="7945" actId="20577"/>
          <ac:graphicFrameMkLst>
            <pc:docMk/>
            <pc:sldMk cId="700563711" sldId="872"/>
            <ac:graphicFrameMk id="5" creationId="{D2DE2336-F218-488F-B484-71E6C214F0B0}"/>
          </ac:graphicFrameMkLst>
        </pc:graphicFrameChg>
      </pc:sldChg>
      <pc:sldChg chg="addSp delSp modSp add">
        <pc:chgData name="Rojek Patrycja" userId="ffafe4f8-7962-4666-b0fd-f81c315df8dc" providerId="ADAL" clId="{7E5D0FEF-274C-4336-A06B-F407236873D0}" dt="2025-09-12T05:44:01.279" v="10223" actId="478"/>
        <pc:sldMkLst>
          <pc:docMk/>
          <pc:sldMk cId="3091481418" sldId="873"/>
        </pc:sldMkLst>
        <pc:spChg chg="mod">
          <ac:chgData name="Rojek Patrycja" userId="ffafe4f8-7962-4666-b0fd-f81c315df8dc" providerId="ADAL" clId="{7E5D0FEF-274C-4336-A06B-F407236873D0}" dt="2025-09-11T09:11:47.534" v="8055" actId="20577"/>
          <ac:spMkLst>
            <pc:docMk/>
            <pc:sldMk cId="3091481418" sldId="873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2T05:43:59.329" v="10222" actId="478"/>
          <ac:spMkLst>
            <pc:docMk/>
            <pc:sldMk cId="3091481418" sldId="873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4:01.279" v="10223" actId="478"/>
          <ac:spMkLst>
            <pc:docMk/>
            <pc:sldMk cId="3091481418" sldId="873"/>
            <ac:spMk id="6" creationId="{D3973AC8-A2E7-4D8A-9D85-B8D0E192401C}"/>
          </ac:spMkLst>
        </pc:spChg>
        <pc:spChg chg="mod">
          <ac:chgData name="Rojek Patrycja" userId="ffafe4f8-7962-4666-b0fd-f81c315df8dc" providerId="ADAL" clId="{7E5D0FEF-274C-4336-A06B-F407236873D0}" dt="2025-09-11T09:15:09.159" v="8532" actId="6549"/>
          <ac:spMkLst>
            <pc:docMk/>
            <pc:sldMk cId="3091481418" sldId="873"/>
            <ac:spMk id="8" creationId="{74163314-7729-4933-B334-FC7643200024}"/>
          </ac:spMkLst>
        </pc:spChg>
        <pc:picChg chg="add mod">
          <ac:chgData name="Rojek Patrycja" userId="ffafe4f8-7962-4666-b0fd-f81c315df8dc" providerId="ADAL" clId="{7E5D0FEF-274C-4336-A06B-F407236873D0}" dt="2025-09-11T09:16:37.540" v="8540" actId="1076"/>
          <ac:picMkLst>
            <pc:docMk/>
            <pc:sldMk cId="3091481418" sldId="873"/>
            <ac:picMk id="5" creationId="{BA9FBA13-8705-4089-B331-9DDFCC508743}"/>
          </ac:picMkLst>
        </pc:picChg>
        <pc:picChg chg="del">
          <ac:chgData name="Rojek Patrycja" userId="ffafe4f8-7962-4666-b0fd-f81c315df8dc" providerId="ADAL" clId="{7E5D0FEF-274C-4336-A06B-F407236873D0}" dt="2025-09-11T09:11:36.589" v="8044" actId="478"/>
          <ac:picMkLst>
            <pc:docMk/>
            <pc:sldMk cId="3091481418" sldId="873"/>
            <ac:picMk id="7" creationId="{2C87D7E8-B1C7-48D5-91C2-54F25D94402A}"/>
          </ac:picMkLst>
        </pc:picChg>
      </pc:sldChg>
      <pc:sldChg chg="addSp modSp add">
        <pc:chgData name="Rojek Patrycja" userId="ffafe4f8-7962-4666-b0fd-f81c315df8dc" providerId="ADAL" clId="{7E5D0FEF-274C-4336-A06B-F407236873D0}" dt="2025-09-11T09:38:34.363" v="9535" actId="1076"/>
        <pc:sldMkLst>
          <pc:docMk/>
          <pc:sldMk cId="1937369655" sldId="874"/>
        </pc:sldMkLst>
        <pc:spChg chg="mod">
          <ac:chgData name="Rojek Patrycja" userId="ffafe4f8-7962-4666-b0fd-f81c315df8dc" providerId="ADAL" clId="{7E5D0FEF-274C-4336-A06B-F407236873D0}" dt="2025-09-11T09:28:49.870" v="8950" actId="20577"/>
          <ac:spMkLst>
            <pc:docMk/>
            <pc:sldMk cId="1937369655" sldId="874"/>
            <ac:spMk id="2" creationId="{432C3DAD-F3A0-4DB9-A977-938D279A51F8}"/>
          </ac:spMkLst>
        </pc:spChg>
        <pc:spChg chg="mod">
          <ac:chgData name="Rojek Patrycja" userId="ffafe4f8-7962-4666-b0fd-f81c315df8dc" providerId="ADAL" clId="{7E5D0FEF-274C-4336-A06B-F407236873D0}" dt="2025-09-11T09:38:10.312" v="9530" actId="5793"/>
          <ac:spMkLst>
            <pc:docMk/>
            <pc:sldMk cId="1937369655" sldId="874"/>
            <ac:spMk id="3" creationId="{FF0D4ACF-48BB-4408-B9A2-6BD9CCA1C113}"/>
          </ac:spMkLst>
        </pc:spChg>
        <pc:picChg chg="add mod">
          <ac:chgData name="Rojek Patrycja" userId="ffafe4f8-7962-4666-b0fd-f81c315df8dc" providerId="ADAL" clId="{7E5D0FEF-274C-4336-A06B-F407236873D0}" dt="2025-09-11T09:38:34.363" v="9535" actId="1076"/>
          <ac:picMkLst>
            <pc:docMk/>
            <pc:sldMk cId="1937369655" sldId="874"/>
            <ac:picMk id="6" creationId="{31BD218E-2CD8-4771-B8AB-38E50634DD7B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5T05:14:41.787" v="10644" actId="20577"/>
        <pc:sldMkLst>
          <pc:docMk/>
          <pc:sldMk cId="2017032345" sldId="875"/>
        </pc:sldMkLst>
        <pc:spChg chg="mod">
          <ac:chgData name="Rojek Patrycja" userId="ffafe4f8-7962-4666-b0fd-f81c315df8dc" providerId="ADAL" clId="{7E5D0FEF-274C-4336-A06B-F407236873D0}" dt="2025-09-11T09:47:11.962" v="9619" actId="20577"/>
          <ac:spMkLst>
            <pc:docMk/>
            <pc:sldMk cId="2017032345" sldId="875"/>
            <ac:spMk id="2" creationId="{D5BE6C43-F319-6B1A-B5E7-071CDEA9429E}"/>
          </ac:spMkLst>
        </pc:spChg>
        <pc:spChg chg="mod">
          <ac:chgData name="Rojek Patrycja" userId="ffafe4f8-7962-4666-b0fd-f81c315df8dc" providerId="ADAL" clId="{7E5D0FEF-274C-4336-A06B-F407236873D0}" dt="2025-09-15T05:14:41.787" v="10644" actId="20577"/>
          <ac:spMkLst>
            <pc:docMk/>
            <pc:sldMk cId="2017032345" sldId="875"/>
            <ac:spMk id="3" creationId="{AADA34FE-6E07-53CA-F892-D3A6B43BDDC3}"/>
          </ac:spMkLst>
        </pc:spChg>
        <pc:picChg chg="add del mod">
          <ac:chgData name="Rojek Patrycja" userId="ffafe4f8-7962-4666-b0fd-f81c315df8dc" providerId="ADAL" clId="{7E5D0FEF-274C-4336-A06B-F407236873D0}" dt="2025-09-11T09:52:03.843" v="10062" actId="478"/>
          <ac:picMkLst>
            <pc:docMk/>
            <pc:sldMk cId="2017032345" sldId="875"/>
            <ac:picMk id="6" creationId="{2813C054-D896-4A2D-8111-271F7312B0FE}"/>
          </ac:picMkLst>
        </pc:picChg>
        <pc:picChg chg="add mod">
          <ac:chgData name="Rojek Patrycja" userId="ffafe4f8-7962-4666-b0fd-f81c315df8dc" providerId="ADAL" clId="{7E5D0FEF-274C-4336-A06B-F407236873D0}" dt="2025-09-11T09:52:09.478" v="10066" actId="14100"/>
          <ac:picMkLst>
            <pc:docMk/>
            <pc:sldMk cId="2017032345" sldId="875"/>
            <ac:picMk id="8" creationId="{4A5D5BD9-789F-4FCB-8270-2CF7C88FE0BB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13:05.868" v="10086" actId="1076"/>
        <pc:sldMkLst>
          <pc:docMk/>
          <pc:sldMk cId="3032935741" sldId="876"/>
        </pc:sldMkLst>
        <pc:spChg chg="del">
          <ac:chgData name="Rojek Patrycja" userId="ffafe4f8-7962-4666-b0fd-f81c315df8dc" providerId="ADAL" clId="{7E5D0FEF-274C-4336-A06B-F407236873D0}" dt="2025-09-12T05:12:52.019" v="10083" actId="478"/>
          <ac:spMkLst>
            <pc:docMk/>
            <pc:sldMk cId="3032935741" sldId="876"/>
            <ac:spMk id="2" creationId="{F93568BE-245E-449B-9BA3-0D02E7BF7EC3}"/>
          </ac:spMkLst>
        </pc:spChg>
        <pc:spChg chg="add mod">
          <ac:chgData name="Rojek Patrycja" userId="ffafe4f8-7962-4666-b0fd-f81c315df8dc" providerId="ADAL" clId="{7E5D0FEF-274C-4336-A06B-F407236873D0}" dt="2025-09-12T05:13:05.868" v="10086" actId="1076"/>
          <ac:spMkLst>
            <pc:docMk/>
            <pc:sldMk cId="3032935741" sldId="876"/>
            <ac:spMk id="4" creationId="{7DC3E3E9-985B-4C98-AE32-91480999DD75}"/>
          </ac:spMkLst>
        </pc:spChg>
      </pc:sldChg>
      <pc:sldChg chg="modSp add">
        <pc:chgData name="Rojek Patrycja" userId="ffafe4f8-7962-4666-b0fd-f81c315df8dc" providerId="ADAL" clId="{7E5D0FEF-274C-4336-A06B-F407236873D0}" dt="2025-09-12T05:13:37.272" v="10122" actId="20577"/>
        <pc:sldMkLst>
          <pc:docMk/>
          <pc:sldMk cId="3457848306" sldId="877"/>
        </pc:sldMkLst>
        <pc:spChg chg="mod">
          <ac:chgData name="Rojek Patrycja" userId="ffafe4f8-7962-4666-b0fd-f81c315df8dc" providerId="ADAL" clId="{7E5D0FEF-274C-4336-A06B-F407236873D0}" dt="2025-09-12T05:13:37.272" v="10122" actId="20577"/>
          <ac:spMkLst>
            <pc:docMk/>
            <pc:sldMk cId="3457848306" sldId="877"/>
            <ac:spMk id="4" creationId="{7DC3E3E9-985B-4C98-AE32-91480999DD75}"/>
          </ac:spMkLst>
        </pc:spChg>
      </pc:sldChg>
    </pc:docChg>
  </pc:docChgLst>
  <pc:docChgLst>
    <pc:chgData name="Przylepa Sandra" userId="S::przylepas@slaskie.pl::82990504-788c-46c0-a052-fb157b4918ae" providerId="AD" clId="Web-{C7184DAD-7282-FDB9-7953-208A1A5357AA}"/>
    <pc:docChg chg="modSld">
      <pc:chgData name="Przylepa Sandra" userId="S::przylepas@slaskie.pl::82990504-788c-46c0-a052-fb157b4918ae" providerId="AD" clId="Web-{C7184DAD-7282-FDB9-7953-208A1A5357AA}" dt="2025-09-11T11:20:35.887" v="1" actId="20577"/>
      <pc:docMkLst>
        <pc:docMk/>
      </pc:docMkLst>
      <pc:sldChg chg="modSp">
        <pc:chgData name="Przylepa Sandra" userId="S::przylepas@slaskie.pl::82990504-788c-46c0-a052-fb157b4918ae" providerId="AD" clId="Web-{C7184DAD-7282-FDB9-7953-208A1A5357AA}" dt="2025-09-11T11:20:35.887" v="1" actId="20577"/>
        <pc:sldMkLst>
          <pc:docMk/>
          <pc:sldMk cId="902247793" sldId="871"/>
        </pc:sldMkLst>
        <pc:spChg chg="mod">
          <ac:chgData name="Przylepa Sandra" userId="S::przylepas@slaskie.pl::82990504-788c-46c0-a052-fb157b4918ae" providerId="AD" clId="Web-{C7184DAD-7282-FDB9-7953-208A1A5357AA}" dt="2025-09-11T11:20:35.887" v="1" actId="20577"/>
          <ac:spMkLst>
            <pc:docMk/>
            <pc:sldMk cId="902247793" sldId="871"/>
            <ac:spMk id="10" creationId="{2CF274B2-A731-409D-8A3D-225F977E814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D7CA06BC-46DC-4813-AD83-B79D92B5EC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5507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BF71FDB-7BB9-4D68-A7B9-41F18B4489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5507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r">
              <a:defRPr sz="1200"/>
            </a:lvl1pPr>
          </a:lstStyle>
          <a:p>
            <a:fld id="{E58E870A-5405-49E9-8893-4ED76E127DB0}" type="datetimeFigureOut">
              <a:rPr lang="pl-PL" smtClean="0"/>
              <a:t>2025-09-15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A82A714-61AB-4B8C-8C5C-11C5FF7DC2F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80333"/>
            <a:ext cx="2971800" cy="495506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1170E61-CE7B-44B3-80D9-C83B6CD573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380333"/>
            <a:ext cx="2971800" cy="495506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r">
              <a:defRPr sz="1200"/>
            </a:lvl1pPr>
          </a:lstStyle>
          <a:p>
            <a:fld id="{7F166712-C50C-420D-BDBA-E1FB4006A07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8844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5507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5507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2025-09-15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73150" y="1235075"/>
            <a:ext cx="4711700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62" tIns="46081" rIns="92162" bIns="46081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1" y="4752748"/>
            <a:ext cx="5486400" cy="3888611"/>
          </a:xfrm>
          <a:prstGeom prst="rect">
            <a:avLst/>
          </a:prstGeom>
        </p:spPr>
        <p:txBody>
          <a:bodyPr vert="horz" lIns="92162" tIns="46081" rIns="92162" bIns="46081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380333"/>
            <a:ext cx="2971800" cy="495506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9380333"/>
            <a:ext cx="2971800" cy="495506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40402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32096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9330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09997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11.jpe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10.jpeg"/><Relationship Id="rId2" Type="http://schemas.openxmlformats.org/officeDocument/2006/relationships/image" Target="../media/image4.png"/><Relationship Id="rId16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8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F1BBF56B-2323-47A2-8713-7D2141661546}" type="datetime1">
              <a:rPr lang="pl-PL" smtClean="0"/>
              <a:t>2025-09-15</a:t>
            </a:fld>
            <a:endParaRPr lang="pl-PL" dirty="0"/>
          </a:p>
        </p:txBody>
      </p:sp>
      <p:grpSp>
        <p:nvGrpSpPr>
          <p:cNvPr id="26" name="Grupa 25">
            <a:extLst>
              <a:ext uri="{FF2B5EF4-FFF2-40B4-BE49-F238E27FC236}">
                <a16:creationId xmlns:a16="http://schemas.microsoft.com/office/drawing/2014/main" id="{BCC7133F-DD34-4441-A081-09B1F39CBAAF}"/>
              </a:ext>
            </a:extLst>
          </p:cNvPr>
          <p:cNvGrpSpPr/>
          <p:nvPr userDrawn="1"/>
        </p:nvGrpSpPr>
        <p:grpSpPr>
          <a:xfrm>
            <a:off x="100601" y="6343237"/>
            <a:ext cx="10492198" cy="1192200"/>
            <a:chOff x="153899" y="6417375"/>
            <a:chExt cx="10492198" cy="1192200"/>
          </a:xfrm>
        </p:grpSpPr>
        <p:pic>
          <p:nvPicPr>
            <p:cNvPr id="17" name="Obraz 16">
              <a:extLst>
                <a:ext uri="{FF2B5EF4-FFF2-40B4-BE49-F238E27FC236}">
                  <a16:creationId xmlns:a16="http://schemas.microsoft.com/office/drawing/2014/main" id="{C936F308-DEB3-4543-84FA-4EAB6957153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19" name="Obraz 18">
              <a:extLst>
                <a:ext uri="{FF2B5EF4-FFF2-40B4-BE49-F238E27FC236}">
                  <a16:creationId xmlns:a16="http://schemas.microsoft.com/office/drawing/2014/main" id="{4F20D11C-E08F-472A-AAFB-DA475B3F627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21" name="Obraz 20">
              <a:extLst>
                <a:ext uri="{FF2B5EF4-FFF2-40B4-BE49-F238E27FC236}">
                  <a16:creationId xmlns:a16="http://schemas.microsoft.com/office/drawing/2014/main" id="{B8BA551F-4A8B-41BD-9DB0-3202880F5B4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23" name="Obraz 22">
              <a:extLst>
                <a:ext uri="{FF2B5EF4-FFF2-40B4-BE49-F238E27FC236}">
                  <a16:creationId xmlns:a16="http://schemas.microsoft.com/office/drawing/2014/main" id="{49A831D7-01A3-482A-B6D5-47E8C97B5F9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697FB335-B217-4C87-AB16-011329E672B4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A1F0562D-26CE-4E64-A5F0-5A99E9AA8333}" type="datetime1">
              <a:rPr lang="pl-PL" smtClean="0"/>
              <a:t>2025-09-15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grpSp>
        <p:nvGrpSpPr>
          <p:cNvPr id="24" name="Grupa 23">
            <a:extLst>
              <a:ext uri="{FF2B5EF4-FFF2-40B4-BE49-F238E27FC236}">
                <a16:creationId xmlns:a16="http://schemas.microsoft.com/office/drawing/2014/main" id="{C2FC3C7A-739B-4EFC-B37D-A6D2DD294C57}"/>
              </a:ext>
            </a:extLst>
          </p:cNvPr>
          <p:cNvGrpSpPr/>
          <p:nvPr userDrawn="1"/>
        </p:nvGrpSpPr>
        <p:grpSpPr>
          <a:xfrm>
            <a:off x="178978" y="6367475"/>
            <a:ext cx="10492198" cy="1192200"/>
            <a:chOff x="153899" y="6417375"/>
            <a:chExt cx="10492198" cy="1192200"/>
          </a:xfrm>
        </p:grpSpPr>
        <p:pic>
          <p:nvPicPr>
            <p:cNvPr id="26" name="Obraz 25">
              <a:extLst>
                <a:ext uri="{FF2B5EF4-FFF2-40B4-BE49-F238E27FC236}">
                  <a16:creationId xmlns:a16="http://schemas.microsoft.com/office/drawing/2014/main" id="{DB4C0DFD-74BB-4F9A-9632-77A6DFC998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28" name="Obraz 27">
              <a:extLst>
                <a:ext uri="{FF2B5EF4-FFF2-40B4-BE49-F238E27FC236}">
                  <a16:creationId xmlns:a16="http://schemas.microsoft.com/office/drawing/2014/main" id="{5FF58B18-2EF8-43C8-A461-528BBCF301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30" name="Obraz 29">
              <a:extLst>
                <a:ext uri="{FF2B5EF4-FFF2-40B4-BE49-F238E27FC236}">
                  <a16:creationId xmlns:a16="http://schemas.microsoft.com/office/drawing/2014/main" id="{28054144-901A-4959-98FE-DB8F41AD46A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32" name="Obraz 31">
              <a:extLst>
                <a:ext uri="{FF2B5EF4-FFF2-40B4-BE49-F238E27FC236}">
                  <a16:creationId xmlns:a16="http://schemas.microsoft.com/office/drawing/2014/main" id="{1FD722EA-C207-4AB5-BA3B-40FF3C4634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F4AB6B17-5C1B-4CB9-9353-C6945FC80BCA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45DC5D79-D28C-4170-9354-553A0CF26DAC}" type="datetime1">
              <a:rPr lang="pl-PL" smtClean="0"/>
              <a:t>2025-09-15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  <a:endParaRPr lang="en-US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sldNum="0"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3.sv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sv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sv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41.jpeg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ytuł 14">
            <a:extLst>
              <a:ext uri="{FF2B5EF4-FFF2-40B4-BE49-F238E27FC236}">
                <a16:creationId xmlns:a16="http://schemas.microsoft.com/office/drawing/2014/main" id="{1A365829-BF54-41E6-86AE-EC571D59EF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2653826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latin typeface="Open Sans"/>
                <a:ea typeface="Open Sans"/>
                <a:cs typeface="Open Sans"/>
              </a:rPr>
              <a:t>Pomoc publiczna </a:t>
            </a:r>
            <a:br>
              <a:rPr lang="pl-PL" dirty="0"/>
            </a:br>
            <a:r>
              <a:rPr lang="pl-PL" dirty="0">
                <a:latin typeface="Open Sans"/>
                <a:ea typeface="Open Sans"/>
                <a:cs typeface="Open Sans"/>
              </a:rPr>
              <a:t>w ramach naboru 8.6</a:t>
            </a:r>
            <a:br>
              <a:rPr lang="pl-PL" dirty="0">
                <a:latin typeface="Open Sans"/>
                <a:ea typeface="Open Sans"/>
                <a:cs typeface="Open Sans"/>
              </a:rPr>
            </a:br>
            <a:r>
              <a:rPr lang="pl-PL" dirty="0">
                <a:latin typeface="Open Sans"/>
                <a:ea typeface="Open Sans"/>
                <a:cs typeface="Open Sans"/>
              </a:rPr>
              <a:t>I</a:t>
            </a:r>
            <a:r>
              <a:rPr lang="pl-PL" dirty="0"/>
              <a:t>nfrastruktura ochrony zdrowia </a:t>
            </a:r>
            <a:br>
              <a:rPr lang="pl-PL" dirty="0"/>
            </a:br>
            <a:r>
              <a:rPr lang="pl-PL" dirty="0"/>
              <a:t>FESL 2021-2027 – typ 2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</p:spPr>
        <p:txBody>
          <a:bodyPr/>
          <a:lstStyle/>
          <a:p>
            <a:fld id="{D2453F02-ED37-4671-B884-1ECB19E16F55}" type="datetime1">
              <a:rPr lang="pl-PL" smtClean="0"/>
              <a:t>2025-09-15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1129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2</a:t>
            </a:r>
            <a:endParaRPr lang="pl-PL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845602"/>
          </a:xfrm>
        </p:spPr>
        <p:txBody>
          <a:bodyPr>
            <a:normAutofit/>
          </a:bodyPr>
          <a:lstStyle/>
          <a:p>
            <a:r>
              <a:rPr lang="pl-PL" dirty="0"/>
              <a:t>Infrastruktura będzie służyła do świadczeń w ramach NFZ oraz dodatkowo do wykonywania działalności gospodarczej, </a:t>
            </a:r>
            <a:r>
              <a:rPr lang="pl-PL" b="1" dirty="0"/>
              <a:t>pozaleczniczej wynikającej ze statutu </a:t>
            </a:r>
            <a:r>
              <a:rPr lang="pl-PL" dirty="0"/>
              <a:t>danego podmiotu – </a:t>
            </a:r>
            <a:r>
              <a:rPr lang="pl-PL" b="1" dirty="0"/>
              <a:t>OGRANICZONEJ DO 20%</a:t>
            </a:r>
          </a:p>
          <a:p>
            <a:r>
              <a:rPr lang="pl-PL" dirty="0"/>
              <a:t>Odpowiedź TAK nie wymaga uzasadnienia</a:t>
            </a:r>
          </a:p>
          <a:p>
            <a:r>
              <a:rPr lang="pl-PL" dirty="0"/>
              <a:t>Najważniejsze informacje w przesłance 5</a:t>
            </a:r>
          </a:p>
          <a:p>
            <a:endParaRPr lang="pl-PL" b="1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47707" y="993270"/>
            <a:ext cx="1251893" cy="1251893"/>
          </a:xfrm>
          <a:prstGeom prst="rect">
            <a:avLst/>
          </a:prstGeom>
        </p:spPr>
      </p:pic>
      <p:graphicFrame>
        <p:nvGraphicFramePr>
          <p:cNvPr id="11" name="Tabela 10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582348"/>
              </p:ext>
            </p:extLst>
          </p:nvPr>
        </p:nvGraphicFramePr>
        <p:xfrm>
          <a:off x="1025524" y="4652674"/>
          <a:ext cx="8474076" cy="164592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63354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Czy wnioskodawca / partner jest przedsiębiorcą w rozumieniu funkcjonalnym (wykorzystuje produkty projektu do działalności o charakterze gospodarczym)?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60762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Nasz podmiot będzie jest uznany za przedsiębiorstwo, ponieważ w niewielkim zakresie (do 20% wydajności infrastruktury) będzie wykorzystywać dofinansowaną infrastrukturę do celów działalności gospodarczej, zgodnej z warunkami naboru.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5579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2 c.d.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37051" y="993270"/>
            <a:ext cx="1262549" cy="1262549"/>
          </a:xfrm>
          <a:prstGeom prst="rect">
            <a:avLst/>
          </a:prstGeom>
        </p:spPr>
      </p:pic>
      <p:graphicFrame>
        <p:nvGraphicFramePr>
          <p:cNvPr id="11" name="Tabela 10" descr="Tabela zawiera pytania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294511"/>
              </p:ext>
            </p:extLst>
          </p:nvPr>
        </p:nvGraphicFramePr>
        <p:xfrm>
          <a:off x="1025524" y="2361103"/>
          <a:ext cx="8474076" cy="45534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2. Czy transfer zasobów przypisywalny władzy publicznej jest selektywny – tzn. uprzywilejowuje określone podmioty lub wytwarzanie określonych dóbr?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679126"/>
                  </a:ext>
                </a:extLst>
              </a:tr>
              <a:tr h="71344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katalog podmiotów, mogących otrzymać dofinansowanie w naborze 8.6 jest ograniczony, zgodnie z zapisami regulaminu naboru.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551115"/>
                  </a:ext>
                </a:extLst>
              </a:tr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3. Czy transfer skutkuje przysporzeniem na rzecz określonego podmiotu, na warunkach korzystniejszych niż rynkowe?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6782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 przysporzeniem na rzecz naszego podmiotu, na warunkach korzystniejszych niż rynkowe.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  <a:tr h="57829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4. Czy w efekcie tego transferu występuje lub może wystąpić zakłócenie konkurencji?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1" dirty="0"/>
                        <a:t>TAK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539111"/>
                  </a:ext>
                </a:extLst>
              </a:tr>
              <a:tr h="115657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poskutkuje, że przypadku działalności gospodarczej, jaką wykonujemy, może wystąpić zakłócenie konkurencji w odniesieniu do innych podmiotów, którzy również taką działalność wykonują. Ponadto pomoc przyniesie nam korzyść polegającą na uwolnieniu od kosztów, które w przeciwnym razie musielibyśmy sami.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4183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611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2 c.d.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25201" y="993270"/>
            <a:ext cx="1274399" cy="1274399"/>
          </a:xfrm>
          <a:prstGeom prst="rect">
            <a:avLst/>
          </a:prstGeom>
        </p:spPr>
      </p:pic>
      <p:graphicFrame>
        <p:nvGraphicFramePr>
          <p:cNvPr id="11" name="Tabela 10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006338"/>
              </p:ext>
            </p:extLst>
          </p:nvPr>
        </p:nvGraphicFramePr>
        <p:xfrm>
          <a:off x="1025524" y="2361103"/>
          <a:ext cx="8474076" cy="426713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48369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5. Czy transfer wpływa na wymianę handlową między krajami członkowskimi?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378343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Infrastruktura w głównej mierze będzie wykorzystywana do realizacji świadczeń w ramach NFZ. Niewielka tylko jej część będzie dodatkowo służyła do wykonywania działalności gospodarczej, pozaleczniczej w ramach naszej działalności statutowej. Jest to następująca działalność: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Wskazana w statucie w następującym miejscu: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Działalność ta pośrednio związana jest ochroną zdrowia.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Wykorzystanie dofinansowanej infrastruktury do w/w celów, będzie wynosiło mniej niż 20% w ujęciu rocznym. Wyliczenie wskaźnika dokonano na podstawie rzeczywistych danych z ubiegłego roku. Wskaźnik wyliczono następująco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Potwierdzam, że dla działalności gospodarczej prowadzę wyraźną odrębność rachunkową oraz przypisywanie kosztów i przychodów w odpowiedni sposób.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Zobowiązuje się, do monitorowania wykorzystywania wytworzonej w ramach projektu infrastruktury przez cały okres jej amortyzacji.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8897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7DC3E3E9-985B-4C98-AE32-91480999D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656642"/>
            <a:ext cx="7920115" cy="1107677"/>
          </a:xfrm>
        </p:spPr>
        <p:txBody>
          <a:bodyPr/>
          <a:lstStyle/>
          <a:p>
            <a:pPr algn="ctr"/>
            <a:r>
              <a:rPr lang="pl-PL" dirty="0"/>
              <a:t>DODATKOWY ZAKRES</a:t>
            </a:r>
            <a:br>
              <a:rPr lang="pl-PL" dirty="0"/>
            </a:br>
            <a:r>
              <a:rPr lang="pl-PL" dirty="0"/>
              <a:t>GOZ, ZIELONY ŁAD</a:t>
            </a:r>
          </a:p>
        </p:txBody>
      </p:sp>
    </p:spTree>
    <p:extLst>
      <p:ext uri="{BB962C8B-B14F-4D97-AF65-F5344CB8AC3E}">
        <p14:creationId xmlns:p14="http://schemas.microsoft.com/office/powerpoint/2010/main" val="3457848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Dodatkowy zakres – co można?</a:t>
            </a:r>
            <a:endParaRPr lang="pl-PL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392170"/>
          </a:xfrm>
        </p:spPr>
        <p:txBody>
          <a:bodyPr>
            <a:normAutofit/>
          </a:bodyPr>
          <a:lstStyle/>
          <a:p>
            <a:r>
              <a:rPr lang="pl-PL" dirty="0"/>
              <a:t>Elementy wynikające z Europejskiego Zielonego Ładu </a:t>
            </a:r>
          </a:p>
          <a:p>
            <a:r>
              <a:rPr lang="pl-PL" dirty="0"/>
              <a:t>Rozwiązania na rzecz GOZ</a:t>
            </a:r>
          </a:p>
          <a:p>
            <a:r>
              <a:rPr lang="pl-PL" dirty="0"/>
              <a:t>Warunek: do 50% kosztów kwalifikowanych + zastosowanie w miejscu realizacji projektu</a:t>
            </a:r>
          </a:p>
          <a:p>
            <a:r>
              <a:rPr lang="pl-PL" dirty="0"/>
              <a:t>Przykłady:</a:t>
            </a:r>
          </a:p>
          <a:p>
            <a:pPr lvl="1"/>
            <a:r>
              <a:rPr lang="pl-PL" dirty="0"/>
              <a:t>Zielone dachy, zagospodarowanie wody deszczowej, </a:t>
            </a:r>
          </a:p>
          <a:p>
            <a:pPr lvl="1"/>
            <a:r>
              <a:rPr lang="pl-PL" dirty="0"/>
              <a:t>Rozwiązania na rzecz gospodarki obiegu zamkniętego</a:t>
            </a:r>
          </a:p>
          <a:p>
            <a:pPr lvl="1"/>
            <a:r>
              <a:rPr lang="pl-PL" dirty="0"/>
              <a:t>Termomodernizacja poprawiająca efektywność energetyczną</a:t>
            </a:r>
          </a:p>
          <a:p>
            <a:pPr lvl="1"/>
            <a:r>
              <a:rPr lang="pl-PL" dirty="0"/>
              <a:t>OZE: panele fotowoltaiczne, pompy ciepła, magazyny energii</a:t>
            </a: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  <p:pic>
        <p:nvPicPr>
          <p:cNvPr id="5" name="Grafika 4" descr="Otwarta dłoń z rośliną">
            <a:extLst>
              <a:ext uri="{FF2B5EF4-FFF2-40B4-BE49-F238E27FC236}">
                <a16:creationId xmlns:a16="http://schemas.microsoft.com/office/drawing/2014/main" id="{1995C977-6B85-4C1F-BEB5-D90DDC73E3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67050" y="814003"/>
            <a:ext cx="1346901" cy="134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991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3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  <p:pic>
        <p:nvPicPr>
          <p:cNvPr id="5" name="Grafika 4" descr="Otwarta dłoń z rośliną">
            <a:extLst>
              <a:ext uri="{FF2B5EF4-FFF2-40B4-BE49-F238E27FC236}">
                <a16:creationId xmlns:a16="http://schemas.microsoft.com/office/drawing/2014/main" id="{1995C977-6B85-4C1F-BEB5-D90DDC73E3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46118" y="813269"/>
            <a:ext cx="1367834" cy="1367834"/>
          </a:xfrm>
          <a:prstGeom prst="rect">
            <a:avLst/>
          </a:prstGeom>
        </p:spPr>
      </p:pic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590A19C-61F9-4D01-8740-B8F9DBE80936}"/>
              </a:ext>
            </a:extLst>
          </p:cNvPr>
          <p:cNvSpPr txBox="1">
            <a:spLocks/>
          </p:cNvSpPr>
          <p:nvPr/>
        </p:nvSpPr>
        <p:spPr>
          <a:xfrm>
            <a:off x="1025907" y="2267669"/>
            <a:ext cx="8640382" cy="48456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>
                <a:latin typeface="+mn-lt"/>
              </a:rPr>
              <a:t>Instalacja OZE niepodpięta do sieci dystrybucyjnej (typ off-grid) z ewentualnym magazynem energii</a:t>
            </a:r>
          </a:p>
          <a:p>
            <a:r>
              <a:rPr lang="pl-PL" dirty="0">
                <a:latin typeface="+mn-lt"/>
              </a:rPr>
              <a:t>Pozostały zakres wynikający z Zielonego Ładu oraz GOZ</a:t>
            </a:r>
          </a:p>
          <a:p>
            <a:r>
              <a:rPr lang="pl-PL" b="1" dirty="0">
                <a:latin typeface="+mn-lt"/>
              </a:rPr>
              <a:t>ZAŁOŻENIA: </a:t>
            </a:r>
            <a:r>
              <a:rPr lang="pl-PL" dirty="0">
                <a:latin typeface="+mn-lt"/>
              </a:rPr>
              <a:t>W budynku objętym wsparciem, realizowane są jedynie świadczenia medyczne finansowane w ramach NFZ, nie ma żadnej innej działalności (nawet statutowej).</a:t>
            </a:r>
          </a:p>
        </p:txBody>
      </p:sp>
      <p:graphicFrame>
        <p:nvGraphicFramePr>
          <p:cNvPr id="7" name="Tabela 6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FFB6A9CB-0D2C-4A5F-BC6A-E19A9A28C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526678"/>
              </p:ext>
            </p:extLst>
          </p:nvPr>
        </p:nvGraphicFramePr>
        <p:xfrm>
          <a:off x="1025524" y="4488130"/>
          <a:ext cx="8479720" cy="236534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5916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804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88700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Czy wnioskodawca / partner jest przedsiębiorcą w rozumieniu funkcjonalnym (wykorzystuje produkty projektu do działalności o charakterze gospodarczym)?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147833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W budynku objętym wsparciem prowadzona jest tylko działalność lecznicza i tylko finansowana w ramach NFZ.  Takie finansowanie opiera się o zasadę solidarności. Oznacza to, że nasz podmiot wykonuje usługi medyczne finansowane ze środków publicznych na rzecz obywateli objętych obowiązkowym ubezpieczeniem zdrowotnym, a zatem w ramach publicznego systemu. Nie działa zatem jak przedsiębiorca. 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996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3 c.d.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  <p:graphicFrame>
        <p:nvGraphicFramePr>
          <p:cNvPr id="11" name="Tabela 10" descr="Tabela zawiera pytania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520388"/>
              </p:ext>
            </p:extLst>
          </p:nvPr>
        </p:nvGraphicFramePr>
        <p:xfrm>
          <a:off x="1025525" y="2409367"/>
          <a:ext cx="8474076" cy="427437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610476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440984049"/>
                    </a:ext>
                  </a:extLst>
                </a:gridCol>
              </a:tblGrid>
              <a:tr h="65615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2. Czy transfer zasobów przypisywalny władzy publicznej jest selektywny – tzn. uprzywilejowuje określone podmioty lub wytwarzanie określonych dóbr?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84480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Zasady pomocy państwa mają zastosowanie zasadniczo wyłącznie do odbiorcy pomocy będącego przedsiębiorstwem. Zgodnie z argumentacją w przesłance 1, nasz podmiot nie jest traktowany jako przedsiębiorca w rozumieniu przepisów unijnych.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  <a:tr h="616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Czy transfer skutkuje przysporzeniem na rzecz określonego podmiotu, na warunkach korzystniejszych niż rynkowe?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790469"/>
                  </a:ext>
                </a:extLst>
              </a:tr>
              <a:tr h="34152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665122"/>
                  </a:ext>
                </a:extLst>
              </a:tr>
              <a:tr h="616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Czy w efekcie tego transferu występuje lub może wystąpić zakłócenie konkurencji?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520404"/>
                  </a:ext>
                </a:extLst>
              </a:tr>
              <a:tr h="37738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73173"/>
                  </a:ext>
                </a:extLst>
              </a:tr>
              <a:tr h="3984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Czy transfer wpływa na wymianę handlową między krajami członkowskimi?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654850"/>
                  </a:ext>
                </a:extLst>
              </a:tr>
              <a:tr h="42252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72405"/>
                  </a:ext>
                </a:extLst>
              </a:tr>
            </a:tbl>
          </a:graphicData>
        </a:graphic>
      </p:graphicFrame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DBE9758B-7C37-4146-8355-CA62080100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63442" y="813269"/>
            <a:ext cx="1350509" cy="135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8742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4 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  <p:pic>
        <p:nvPicPr>
          <p:cNvPr id="5" name="Grafika 4" descr="Otwarta dłoń z rośliną">
            <a:extLst>
              <a:ext uri="{FF2B5EF4-FFF2-40B4-BE49-F238E27FC236}">
                <a16:creationId xmlns:a16="http://schemas.microsoft.com/office/drawing/2014/main" id="{1995C977-6B85-4C1F-BEB5-D90DDC73E3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46118" y="813269"/>
            <a:ext cx="1367833" cy="1367833"/>
          </a:xfrm>
          <a:prstGeom prst="rect">
            <a:avLst/>
          </a:prstGeom>
        </p:spPr>
      </p:pic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590A19C-61F9-4D01-8740-B8F9DBE80936}"/>
              </a:ext>
            </a:extLst>
          </p:cNvPr>
          <p:cNvSpPr txBox="1">
            <a:spLocks/>
          </p:cNvSpPr>
          <p:nvPr/>
        </p:nvSpPr>
        <p:spPr>
          <a:xfrm>
            <a:off x="1025907" y="2267669"/>
            <a:ext cx="8640382" cy="439217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>
                <a:latin typeface="+mn-lt"/>
              </a:rPr>
              <a:t>Instalacja OZE niepodpięta do sieci dystrybucyjnej (typ off-grid) z ewentualnym magazynem energii</a:t>
            </a:r>
          </a:p>
          <a:p>
            <a:r>
              <a:rPr lang="pl-PL" dirty="0">
                <a:latin typeface="+mn-lt"/>
              </a:rPr>
              <a:t>Pozostały zakres wynikający z Zielonego Ładu oraz GOZ</a:t>
            </a:r>
          </a:p>
          <a:p>
            <a:r>
              <a:rPr lang="pl-PL" b="1" dirty="0">
                <a:latin typeface="+mn-lt"/>
              </a:rPr>
              <a:t>JEŻELI: </a:t>
            </a:r>
            <a:r>
              <a:rPr lang="pl-PL" dirty="0">
                <a:latin typeface="+mn-lt"/>
              </a:rPr>
              <a:t>W budynku objętym wsparciem, realizowana jest poza świadczeniami w ramach NFZ, inna działalność gospodarcza – musi spełniać warunki punktu 207 zawiadomienia KE, aby nie było pomocy publicznej</a:t>
            </a:r>
          </a:p>
          <a:p>
            <a:r>
              <a:rPr lang="pl-PL" dirty="0"/>
              <a:t>Odpowiedź TAK nie wymaga uzasadnienia, najważniejsze informacje w przesłance 5</a:t>
            </a:r>
          </a:p>
          <a:p>
            <a:endParaRPr lang="pl-PL" dirty="0">
              <a:latin typeface="+mn-lt"/>
            </a:endParaRPr>
          </a:p>
        </p:txBody>
      </p:sp>
      <p:graphicFrame>
        <p:nvGraphicFramePr>
          <p:cNvPr id="7" name="Tabela 6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FFB6A9CB-0D2C-4A5F-BC6A-E19A9A28C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305818"/>
              </p:ext>
            </p:extLst>
          </p:nvPr>
        </p:nvGraphicFramePr>
        <p:xfrm>
          <a:off x="1025524" y="4996033"/>
          <a:ext cx="8479720" cy="175037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5916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804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78179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Czy wnioskodawca / partner jest przedsiębiorcą w rozumieniu funkcjonalnym (wykorzystuje produkty projektu do działalności o charakterze gospodarczym)?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927413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W budynku objętym wsparciem prowadzona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 niewielkim zakresie (do 20% wydajności infrastruktury) jest prowadzona działalność gospodarcza, która spełnia warunki pkt 207 z Zawiadomienia Komisji Europejskiej.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227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4 c.d.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  <p:graphicFrame>
        <p:nvGraphicFramePr>
          <p:cNvPr id="11" name="Tabela 10" descr="Tabela zawiera pytania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649773"/>
              </p:ext>
            </p:extLst>
          </p:nvPr>
        </p:nvGraphicFramePr>
        <p:xfrm>
          <a:off x="1025524" y="2361103"/>
          <a:ext cx="8474076" cy="45534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2. Czy transfer zasobów przypisywalny władzy publicznej jest selektywny – tzn. uprzywilejowuje określone podmioty lub wytwarzanie określonych dóbr?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679126"/>
                  </a:ext>
                </a:extLst>
              </a:tr>
              <a:tr h="71344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katalog podmiotów, mogących otrzymać dofinansowanie w naborze 8.6 jest ograniczony, zgodnie z zapisami regulaminu naboru.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551115"/>
                  </a:ext>
                </a:extLst>
              </a:tr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3. Czy transfer skutkuje przysporzeniem na rzecz określonego podmiotu, na warunkach korzystniejszych niż rynkowe?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6782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 przysporzeniem na rzecz naszego podmiotu, na warunkach korzystniejszych niż rynkowe.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  <a:tr h="57829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4. Czy w efekcie tego transferu występuje lub może wystąpić zakłócenie konkurencji?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1" dirty="0"/>
                        <a:t>TAK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539111"/>
                  </a:ext>
                </a:extLst>
              </a:tr>
              <a:tr h="115657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poskutkuje, że przypadku działalności gospodarczej, jaką wykonujemy, może wystąpić zakłócenie konkurencji w odniesieniu do innych podmiotów, którzy również taką działalność wykonują. Ponadto pomoc przyniesie nam korzyść polegającą na uwolnieniu od kosztów, które w przeciwnym razie musielibyśmy sami.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4183303"/>
                  </a:ext>
                </a:extLst>
              </a:tr>
            </a:tbl>
          </a:graphicData>
        </a:graphic>
      </p:graphicFrame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CBB189AE-EE5A-484B-B947-A02D84A872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64836" y="813269"/>
            <a:ext cx="1349116" cy="1349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6645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4 c.d.   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19</a:t>
            </a:fld>
            <a:endParaRPr lang="pl-PL" dirty="0"/>
          </a:p>
        </p:txBody>
      </p:sp>
      <p:graphicFrame>
        <p:nvGraphicFramePr>
          <p:cNvPr id="11" name="Tabela 10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203364"/>
              </p:ext>
            </p:extLst>
          </p:nvPr>
        </p:nvGraphicFramePr>
        <p:xfrm>
          <a:off x="1025524" y="2361103"/>
          <a:ext cx="8474076" cy="426713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48369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5. Czy transfer wpływa na wymianę handlową między krajami członkowskimi?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378343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Infrastruktura w głównej mierze będzie wykorzystywana do realizacji świadczeń w ramach NFZ. Niewielka tylko jej część będzie dodatkowo służyła do wykonywania działalności gospodarczej, która spełnia wszystkie warunki wskazane w punkcie 207 Zawiadomienia Komisji Europejskiej. Jest to następująca działalność: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Działalność ta związana jest z ochroną zdrowia.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Wykorzystanie dofinansowanej infrastruktury do w/w celów, będzie wynosiło mniej niż 20% w ujęciu rocznym. Wyliczenie wskaźnika dokonano na podstawie rzeczywistych danych z ubiegowego roku. Wskaźnik wyliczono następująco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Potwierdzam, że dla działalności gospodarczej prowadzę wyraźną odrębności rachunkową oraz przypisywanie kosztów i przychodów w odpowiedni sposób.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Zobowiązuje się, do monitorowania wykorzystywania wytworzonej w ramach projektu infrastruktury przez cały okres amortyzacji środków trwałych i wartości niematerialnych i prawnych.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2C87D7E8-B1C7-48D5-91C2-54F25D9440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03264" y="813269"/>
            <a:ext cx="1310688" cy="131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353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Pomoc publiczna / pomoc de minimis</a:t>
            </a:r>
            <a:br>
              <a:rPr lang="pl-PL" dirty="0"/>
            </a:br>
            <a:r>
              <a:rPr lang="pl-PL" dirty="0"/>
              <a:t> – co to jest i z czym to się je? </a:t>
            </a:r>
            <a:endParaRPr lang="pl-PL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392170"/>
          </a:xfrm>
        </p:spPr>
        <p:txBody>
          <a:bodyPr/>
          <a:lstStyle/>
          <a:p>
            <a:r>
              <a:rPr lang="pl-PL" dirty="0">
                <a:latin typeface="+mn-lt"/>
              </a:rPr>
              <a:t>Art. 107 ust. 1 Traktatu o funkcjonowaniu Unii Europejskiej</a:t>
            </a:r>
          </a:p>
          <a:p>
            <a:pPr marL="0" indent="0">
              <a:buNone/>
            </a:pPr>
            <a:endParaRPr lang="pl-PL" dirty="0">
              <a:latin typeface="+mn-lt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pl-PL" sz="2000" dirty="0">
                <a:latin typeface="+mn-lt"/>
              </a:rPr>
              <a:t>Z zastrzeżeniem innych postanowień przewidzianych w Traktatach, wszelka pomoc </a:t>
            </a:r>
            <a:r>
              <a:rPr lang="pl-PL" sz="2000" b="1" dirty="0">
                <a:latin typeface="+mn-lt"/>
              </a:rPr>
              <a:t>przyznawana przez Państwo Członkowskie lub przy użyciu zasobów państwowych </a:t>
            </a:r>
            <a:r>
              <a:rPr lang="pl-PL" sz="2000" dirty="0">
                <a:latin typeface="+mn-lt"/>
              </a:rPr>
              <a:t>w jakiejkolwiek formie, </a:t>
            </a:r>
            <a:r>
              <a:rPr lang="pl-PL" sz="2000" b="1" dirty="0">
                <a:latin typeface="+mn-lt"/>
              </a:rPr>
              <a:t>która zakłóca lub grozi zakłóceniem konkurencji </a:t>
            </a:r>
            <a:r>
              <a:rPr lang="pl-PL" sz="2000" dirty="0">
                <a:latin typeface="+mn-lt"/>
              </a:rPr>
              <a:t>poprzez </a:t>
            </a:r>
            <a:r>
              <a:rPr lang="pl-PL" sz="2000" b="1" dirty="0">
                <a:latin typeface="+mn-lt"/>
              </a:rPr>
              <a:t>sprzyjanie </a:t>
            </a:r>
            <a:r>
              <a:rPr lang="pl-PL" sz="2000" dirty="0">
                <a:latin typeface="+mn-lt"/>
              </a:rPr>
              <a:t>niektórym </a:t>
            </a:r>
            <a:r>
              <a:rPr lang="pl-PL" sz="2000" b="1" dirty="0">
                <a:latin typeface="+mn-lt"/>
              </a:rPr>
              <a:t>przedsiębiorstwom</a:t>
            </a:r>
            <a:r>
              <a:rPr lang="pl-PL" sz="2000" dirty="0">
                <a:latin typeface="+mn-lt"/>
              </a:rPr>
              <a:t> lub produkcji niektórych towarów, jest niezgodna z rynkiem wewnętrznym w zakresie, w jakim </a:t>
            </a:r>
            <a:r>
              <a:rPr lang="pl-PL" sz="2000" b="1" dirty="0">
                <a:latin typeface="+mn-lt"/>
              </a:rPr>
              <a:t>wpływa na wymianę handlową </a:t>
            </a:r>
            <a:r>
              <a:rPr lang="pl-PL" sz="2000" dirty="0">
                <a:latin typeface="+mn-lt"/>
              </a:rPr>
              <a:t>między Państwami Członkowskimi.</a:t>
            </a: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  <p:pic>
        <p:nvPicPr>
          <p:cNvPr id="6" name="Grafika 5" descr="Pytania">
            <a:extLst>
              <a:ext uri="{FF2B5EF4-FFF2-40B4-BE49-F238E27FC236}">
                <a16:creationId xmlns:a16="http://schemas.microsoft.com/office/drawing/2014/main" id="{61EAD6CB-D046-4C1D-A99E-03DA90425F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31636" y="899836"/>
            <a:ext cx="1225017" cy="1225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90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5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20</a:t>
            </a:fld>
            <a:endParaRPr lang="pl-PL" dirty="0"/>
          </a:p>
        </p:txBody>
      </p:sp>
      <p:pic>
        <p:nvPicPr>
          <p:cNvPr id="5" name="Grafika 4" descr="Otwarta dłoń z rośliną">
            <a:extLst>
              <a:ext uri="{FF2B5EF4-FFF2-40B4-BE49-F238E27FC236}">
                <a16:creationId xmlns:a16="http://schemas.microsoft.com/office/drawing/2014/main" id="{1995C977-6B85-4C1F-BEB5-D90DDC73E3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03264" y="813269"/>
            <a:ext cx="1310688" cy="1310688"/>
          </a:xfrm>
          <a:prstGeom prst="rect">
            <a:avLst/>
          </a:prstGeom>
        </p:spPr>
      </p:pic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590A19C-61F9-4D01-8740-B8F9DBE80936}"/>
              </a:ext>
            </a:extLst>
          </p:cNvPr>
          <p:cNvSpPr txBox="1">
            <a:spLocks/>
          </p:cNvSpPr>
          <p:nvPr/>
        </p:nvSpPr>
        <p:spPr>
          <a:xfrm>
            <a:off x="1025907" y="2267669"/>
            <a:ext cx="8640382" cy="439217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Instalacja OZE podpięta do sieci dystrybucyjnej (typ on-grid) wraz z ewentualnym magazynem energii</a:t>
            </a:r>
          </a:p>
          <a:p>
            <a:r>
              <a:rPr lang="pl-PL" dirty="0"/>
              <a:t>W budynku ma charakter niegospodarczy – prowadzona jest jedynie działalność lecznicza, i tylko finansowana w ramach NFZ</a:t>
            </a:r>
          </a:p>
          <a:p>
            <a:r>
              <a:rPr lang="pl-PL" dirty="0"/>
              <a:t>Odpowiedź TAK nie wymaga uzasadnienia, najważniejsze informacje w przesłance 5</a:t>
            </a:r>
          </a:p>
          <a:p>
            <a:pPr marL="0" indent="0">
              <a:buNone/>
            </a:pPr>
            <a:endParaRPr lang="pl-PL" dirty="0">
              <a:latin typeface="+mn-lt"/>
            </a:endParaRPr>
          </a:p>
        </p:txBody>
      </p:sp>
      <p:graphicFrame>
        <p:nvGraphicFramePr>
          <p:cNvPr id="7" name="Tabela 6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FFB6A9CB-0D2C-4A5F-BC6A-E19A9A28C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731613"/>
              </p:ext>
            </p:extLst>
          </p:nvPr>
        </p:nvGraphicFramePr>
        <p:xfrm>
          <a:off x="1105855" y="4373021"/>
          <a:ext cx="8479720" cy="2373385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5916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804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89001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Czy wnioskodawca / partner jest przedsiębiorcą w rozumieniu funkcjonalnym (wykorzystuje produkty projektu do działalności o charakterze gospodarczym)?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148336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Działalność polegająca na oferowaniu na rynku towarów i usług jest działalnością gospodarczą. Odprowadzenie energii elektrycznej do sieci należy utożsamiać z oferowaniem towarów (energii) na rynku. Ponieważ instalacja będzie podpięta do sieci dystrybucyjnej, energia będzie trafiała rynek, a nasz podmiot staje się przedsiębiorstwem w tym zakresie.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58850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5 c.d. 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21</a:t>
            </a:fld>
            <a:endParaRPr lang="pl-PL" dirty="0"/>
          </a:p>
        </p:txBody>
      </p:sp>
      <p:graphicFrame>
        <p:nvGraphicFramePr>
          <p:cNvPr id="11" name="Tabela 10" descr="Tabela zawiera pytania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207250"/>
              </p:ext>
            </p:extLst>
          </p:nvPr>
        </p:nvGraphicFramePr>
        <p:xfrm>
          <a:off x="1025524" y="2361103"/>
          <a:ext cx="8474076" cy="45534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2. Czy transfer zasobów przypisywalny władzy publicznej jest selektywny – tzn. uprzywilejowuje określone podmioty lub wytwarzanie określonych dóbr?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679126"/>
                  </a:ext>
                </a:extLst>
              </a:tr>
              <a:tr h="71344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katalog podmiotów, mogących otrzymać dofinansowanie w naborze 8.6 jest ograniczony, zgodnie z zapisami regulaminu naboru.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551115"/>
                  </a:ext>
                </a:extLst>
              </a:tr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3. Czy transfer skutkuje przysporzeniem na rzecz określonego podmiotu, na warunkach korzystniejszych niż rynkowe?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6782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 przysporzeniem na rzecz naszego podmiotu, na warunkach korzystniejszych niż rynkowe.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  <a:tr h="57829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4. Czy w efekcie tego transferu występuje lub może wystąpić zakłócenie konkurencji?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1" dirty="0"/>
                        <a:t>TAK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539111"/>
                  </a:ext>
                </a:extLst>
              </a:tr>
              <a:tr h="115657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poskutkuje, że przypadku działalności gospodarczej, jaką wykonujemy, może wystąpić zakłócenie konkurencji w odniesieniu do innych podmiotów, którzy również taką działalność wykonują. Ponadto pomoc przyniesie nam korzyść polegającą na uwolnieniu od kosztów, które w przeciwnym razie musielibyśmy sami.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4183303"/>
                  </a:ext>
                </a:extLst>
              </a:tr>
            </a:tbl>
          </a:graphicData>
        </a:graphic>
      </p:graphicFrame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CBB189AE-EE5A-484B-B947-A02D84A872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64836" y="813269"/>
            <a:ext cx="1349116" cy="1349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451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5 c.</a:t>
            </a:r>
            <a:r>
              <a:rPr lang="pl-PL"/>
              <a:t>d.  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22</a:t>
            </a:fld>
            <a:endParaRPr lang="pl-PL" dirty="0"/>
          </a:p>
        </p:txBody>
      </p:sp>
      <p:graphicFrame>
        <p:nvGraphicFramePr>
          <p:cNvPr id="11" name="Tabela 10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634702"/>
              </p:ext>
            </p:extLst>
          </p:nvPr>
        </p:nvGraphicFramePr>
        <p:xfrm>
          <a:off x="1025524" y="2361104"/>
          <a:ext cx="8474076" cy="480792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40356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5. Czy transfer wpływa na wymianę handlową między krajami członkowskimi?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434860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Odprowadzanie energii do sieci stanowi działalność pomocniczą względem głównej działalności niegospodarczej. Spełnione są  łącznie 3 warunki, które pozwalają wykluczyć zakłócenie wymiany handlowej dla tej działalności:</a:t>
                      </a:r>
                    </a:p>
                    <a:p>
                      <a:pPr lv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a) główna działalność prowadzona w budynku ma charakter niegospodarczy – prowadzona jest jedynie działalność lecznicza, i tylko finansowana w ramach NFZ</a:t>
                      </a:r>
                    </a:p>
                    <a:p>
                      <a:pPr lv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b) produkowane energia jest zużywana głównie na potrzeby własne, tj. maksymalnie 20% (w skali roku) ilości energii wytworzonej w danej instalacji nie jest zużywane przez podmiot na potrzeby własne</a:t>
                      </a:r>
                    </a:p>
                    <a:p>
                      <a:pPr lv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c) rozmiar (zdolność wytwórcza) instalacji nie przekracza realnego zapotrzebowania podmiotu na energię elektryczną – projektowana instalacja wyprodukuje </a:t>
                      </a: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MWh na rok energii elektrycznej, zapotrzebowanie na energię dla budynku, według rachunków za poprzedni rok wynosi </a:t>
                      </a: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MWh. Powyższe oznacza, że ilość energii elektrycznej możliwej do wyprodukowania przez instalację nie przekraczała zapotrzebowania na tę energię.</a:t>
                      </a:r>
                    </a:p>
                    <a:p>
                      <a:pPr lv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7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Projektowany magazyn podpięty do instalacji będzie służyć tym samym niegospodarczym celom co instalacja, do której jest podpięty (energia zgromadzona w magazynie, nie będzie przeznaczana na inne cele aniżeli energia produkowana z instalacji).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2C87D7E8-B1C7-48D5-91C2-54F25D9440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46118" y="813269"/>
            <a:ext cx="1367834" cy="1367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9317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6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23</a:t>
            </a:fld>
            <a:endParaRPr lang="pl-PL" dirty="0"/>
          </a:p>
        </p:txBody>
      </p:sp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2C87D7E8-B1C7-48D5-91C2-54F25D9440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46118" y="813269"/>
            <a:ext cx="1367834" cy="1367834"/>
          </a:xfrm>
          <a:prstGeom prst="rect">
            <a:avLst/>
          </a:prstGeom>
        </p:spPr>
      </p:pic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74163314-7729-4933-B334-FC7643200024}"/>
              </a:ext>
            </a:extLst>
          </p:cNvPr>
          <p:cNvSpPr txBox="1">
            <a:spLocks/>
          </p:cNvSpPr>
          <p:nvPr/>
        </p:nvSpPr>
        <p:spPr>
          <a:xfrm>
            <a:off x="1025907" y="2267669"/>
            <a:ext cx="8640382" cy="4932168"/>
          </a:xfrm>
          <a:prstGeom prst="rect">
            <a:avLst/>
          </a:prstGeom>
        </p:spPr>
        <p:txBody>
          <a:bodyPr vert="horz" lIns="0" tIns="0" rIns="0" bIns="0" rtlCol="0">
            <a:normAutofit fontScale="77500" lnSpcReduction="20000"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pl-PL" sz="2300" dirty="0"/>
              <a:t>ZAŁOŻENIA: W budynku objętym wsparciem, realizowana są poza świadczeniami w ramach NFZ, inna działalność gospodarcza – musi spełniać warunki punktu 207 zawiadomienia KE, aby nie było pomocy publicznej</a:t>
            </a:r>
          </a:p>
          <a:p>
            <a:pPr>
              <a:lnSpc>
                <a:spcPct val="120000"/>
              </a:lnSpc>
            </a:pPr>
            <a:r>
              <a:rPr lang="pl-PL" sz="2300" dirty="0"/>
              <a:t>Test występowania pomocy publicznej, analogiczny jak dla zakresu dodatkowego dot. PV w systemie on-grid – </a:t>
            </a:r>
            <a:r>
              <a:rPr lang="pl-PL" sz="2300" b="1" dirty="0"/>
              <a:t>zmiana uzasadnienia dla przesłanki a), w pytaniu 5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pl-PL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główna działalność prowadzona w budynku ma charakter niegospodarczy – </a:t>
            </a:r>
            <a:r>
              <a:rPr lang="pl-PL" sz="2300" dirty="0"/>
              <a:t>w budynku objętym wsparciem, realizowana jest poza świadczeniami w ramach NFZ, inna działalność gospodarcza, </a:t>
            </a:r>
            <a:r>
              <a:rPr lang="pl-PL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która spełnia wszystkie warunki wskazane w punkcie 207 Zawiadomienia Komisji Europejskiej. Jest to następująca działalność: </a:t>
            </a:r>
            <a:r>
              <a:rPr lang="pl-PL" sz="2300" dirty="0">
                <a:highlight>
                  <a:srgbClr val="00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pl-PL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Działalność ta związana jest z ochroną zdrowia. 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pl-PL" sz="23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Wykorzystanie dofinansowanej infrastruktury do w/w celów, będzie wynosiło mniej niż 20% w ujęciu rocznym. Wyliczenie wskaźnika dokonano na podstawie rzeczywistych danych z ubiegowego roku. Wskaźnik wyliczono </a:t>
            </a:r>
            <a:r>
              <a:rPr lang="pl-PL" sz="23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następująco </a:t>
            </a:r>
            <a:r>
              <a:rPr lang="pl-PL" sz="2300">
                <a:highlight>
                  <a:srgbClr val="00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pl-PL" sz="23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23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94462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ze środkami transportu </a:t>
            </a:r>
            <a:br>
              <a:rPr lang="pl-PL" dirty="0"/>
            </a:br>
            <a:r>
              <a:rPr lang="pl-PL" dirty="0"/>
              <a:t>i infrastrukturą ładowania/tankowania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24</a:t>
            </a:fld>
            <a:endParaRPr lang="pl-PL" dirty="0"/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74163314-7729-4933-B334-FC7643200024}"/>
              </a:ext>
            </a:extLst>
          </p:cNvPr>
          <p:cNvSpPr txBox="1">
            <a:spLocks/>
          </p:cNvSpPr>
          <p:nvPr/>
        </p:nvSpPr>
        <p:spPr>
          <a:xfrm>
            <a:off x="1025907" y="2267669"/>
            <a:ext cx="8640382" cy="493216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pl-PL" dirty="0"/>
              <a:t>Zasadniczo pomoc publiczna nie wystąpi</a:t>
            </a:r>
          </a:p>
          <a:p>
            <a:pPr>
              <a:lnSpc>
                <a:spcPct val="120000"/>
              </a:lnSpc>
            </a:pPr>
            <a:r>
              <a:rPr lang="pl-PL" dirty="0"/>
              <a:t>Środki transportu musza służyć realizacji świadczeń w ramach NFZ, w ramach opieki środowiskowej</a:t>
            </a:r>
          </a:p>
          <a:p>
            <a:pPr>
              <a:lnSpc>
                <a:spcPct val="120000"/>
              </a:lnSpc>
            </a:pPr>
            <a:r>
              <a:rPr lang="pl-PL" dirty="0"/>
              <a:t>Infrastruktura ładowania/tankowania dedykowana jest tylko i wyłącznie w/w środkom transportu</a:t>
            </a:r>
          </a:p>
          <a:p>
            <a:pPr>
              <a:lnSpc>
                <a:spcPct val="120000"/>
              </a:lnSpc>
            </a:pPr>
            <a:r>
              <a:rPr lang="pl-PL" dirty="0"/>
              <a:t>Zagwarantuj to w ramach analizy występowania pomocy publicznej</a:t>
            </a:r>
          </a:p>
        </p:txBody>
      </p:sp>
      <p:pic>
        <p:nvPicPr>
          <p:cNvPr id="5" name="Grafika 4" descr="Samochód elektryczny">
            <a:extLst>
              <a:ext uri="{FF2B5EF4-FFF2-40B4-BE49-F238E27FC236}">
                <a16:creationId xmlns:a16="http://schemas.microsoft.com/office/drawing/2014/main" id="{BA9FBA13-8705-4089-B331-9DDFCC5087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742967" y="446404"/>
            <a:ext cx="1684466" cy="1684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4814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sz="2800" dirty="0"/>
              <a:t>test pomocy publicznej jest pozytywny w każdej przesłance – </a:t>
            </a:r>
            <a:br>
              <a:rPr lang="pl-PL" sz="2800" dirty="0"/>
            </a:br>
            <a:r>
              <a:rPr lang="pl-PL" sz="2800" dirty="0"/>
              <a:t>pomoc publiczna / pomoc de minimis WYSTĘPUJE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2696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sz="2800" dirty="0"/>
              <a:t>MOŻLIWE PODSTAWY PRAWNE UDZIELENIA POMOCY PUBLICZNEJ/POMOCY DE MINIMIS</a:t>
            </a:r>
            <a:br>
              <a:rPr lang="pl-PL" sz="2800" dirty="0"/>
            </a:br>
            <a:r>
              <a:rPr lang="pl-PL" sz="2800" dirty="0"/>
              <a:t>W DZIAŁANIU 8.6 typ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4436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1"/>
                </a:solidFill>
              </a:rPr>
              <a:t>MOŻLIWE PODSTAWY PRAWNE UDZIELENIA POMOCY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525" y="2231283"/>
            <a:ext cx="8640382" cy="433247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1700" dirty="0"/>
              <a:t>Rozporządzenie Ministra Funduszy i Polityki Regionalnej z dnia 17 kwietnia 2024 r. w sprawie udzielania pomocy de minimis w ramach regionalnych programów na lata 2021–2027 (Dz. U. z 2024 r. poz. 598)</a:t>
            </a:r>
          </a:p>
          <a:p>
            <a:pPr>
              <a:lnSpc>
                <a:spcPct val="150000"/>
              </a:lnSpc>
            </a:pPr>
            <a:r>
              <a:rPr lang="pl-PL" sz="1700" dirty="0"/>
              <a:t>Rozporządzenie Ministra Funduszy i Polityki Regionalnej z dnia 11 grudnia 2022 r. w sprawie udzielania pomocy na inwestycje w układy wysokosprawnej kogeneracji oraz na propagowanie energii ze źródeł odnawialnych w ramach regionalnych programów na lata 2021–2027 (Dz. U. z 2022 r. poz. 2693 z późn. zm.) – </a:t>
            </a:r>
            <a:r>
              <a:rPr lang="pl-PL" sz="1700" b="1" dirty="0"/>
              <a:t>art. 41 rozporządzenia GBER</a:t>
            </a:r>
            <a:r>
              <a:rPr lang="pl-PL" sz="1700" dirty="0"/>
              <a:t>; </a:t>
            </a:r>
          </a:p>
          <a:p>
            <a:pPr>
              <a:lnSpc>
                <a:spcPct val="150000"/>
              </a:lnSpc>
            </a:pPr>
            <a:r>
              <a:rPr lang="pl-PL" sz="1700" dirty="0"/>
              <a:t>Pozostałe podstawy prawne adekwatne do obszaru wsparcia;</a:t>
            </a:r>
            <a:endParaRPr lang="pl-PL" sz="1700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FDE47FA-013D-4B31-8D17-20FB827CA9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243136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1"/>
                </a:solidFill>
              </a:rPr>
              <a:t>POMOC DE MINIMIS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>
                <a:latin typeface="+mn-lt"/>
              </a:rPr>
              <a:t>Ze względu na niewielką wartość nie wpływa na wymianę gospodarczą między krajami członkowskimi i/lub nie zakłóca konkurencji;</a:t>
            </a:r>
          </a:p>
          <a:p>
            <a:r>
              <a:rPr lang="pl-PL" dirty="0">
                <a:latin typeface="+mn-lt"/>
              </a:rPr>
              <a:t>Pomoc de minimis </a:t>
            </a:r>
            <a:r>
              <a:rPr lang="pl-PL" dirty="0">
                <a:latin typeface="+mn-lt"/>
                <a:sym typeface="Symbol" panose="05050102010706020507" pitchFamily="18" charset="2"/>
              </a:rPr>
              <a:t> pomoc publiczna;</a:t>
            </a:r>
            <a:endParaRPr lang="pl-PL" dirty="0">
              <a:latin typeface="+mn-lt"/>
            </a:endParaRPr>
          </a:p>
          <a:p>
            <a:r>
              <a:rPr lang="pl-PL" dirty="0">
                <a:latin typeface="+mn-lt"/>
              </a:rPr>
              <a:t>Limit 300 000 EUR w okresie ostatnich trzech lat / jedno przedsiębiorstwo;</a:t>
            </a:r>
          </a:p>
          <a:p>
            <a:r>
              <a:rPr lang="pl-PL" dirty="0">
                <a:latin typeface="+mn-lt"/>
              </a:rPr>
              <a:t>Jedno przedsiębiorstwo </a:t>
            </a:r>
            <a:r>
              <a:rPr lang="pl-PL" dirty="0">
                <a:latin typeface="+mn-lt"/>
                <a:sym typeface="Symbol" panose="05050102010706020507" pitchFamily="18" charset="2"/>
              </a:rPr>
              <a:t></a:t>
            </a:r>
            <a:r>
              <a:rPr lang="pl-PL" dirty="0">
                <a:latin typeface="+mn-lt"/>
              </a:rPr>
              <a:t> podmioty powiązane w sposób określony w art.2 ust.2 rozporządzenia nr 2023/2831;</a:t>
            </a:r>
            <a:endParaRPr lang="pl-PL" b="1" dirty="0">
              <a:latin typeface="+mn-lt"/>
            </a:endParaRPr>
          </a:p>
          <a:p>
            <a:pPr marL="0" indent="0">
              <a:buNone/>
            </a:pPr>
            <a:endParaRPr lang="pl-PL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6B51716-A12F-4C60-92BE-40F4A9D296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28</a:t>
            </a:fld>
            <a:endParaRPr lang="pl-PL" dirty="0"/>
          </a:p>
        </p:txBody>
      </p:sp>
      <p:pic>
        <p:nvPicPr>
          <p:cNvPr id="6" name="Grafika 5" descr="Euro">
            <a:extLst>
              <a:ext uri="{FF2B5EF4-FFF2-40B4-BE49-F238E27FC236}">
                <a16:creationId xmlns:a16="http://schemas.microsoft.com/office/drawing/2014/main" id="{2C8EEEC5-A249-4A0E-9EE5-2A659DBB39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28898" y="705439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7397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446281"/>
            <a:ext cx="8640381" cy="1406246"/>
          </a:xfrm>
        </p:spPr>
        <p:txBody>
          <a:bodyPr>
            <a:normAutofit/>
          </a:bodyPr>
          <a:lstStyle/>
          <a:p>
            <a:r>
              <a:rPr lang="pl-PL" dirty="0">
                <a:latin typeface="+mn-lt"/>
              </a:rPr>
              <a:t>Art. 41 Pomoc inwestycyjna na propagowanie energii ze źródeł odnawialnych, propagowanie wodoru odnawialnego i wysokosprawnej kogeneracji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8" y="2411685"/>
            <a:ext cx="8640382" cy="4315110"/>
          </a:xfrm>
        </p:spPr>
        <p:txBody>
          <a:bodyPr>
            <a:noAutofit/>
          </a:bodyPr>
          <a:lstStyle/>
          <a:p>
            <a:pPr marL="251460" indent="-251460">
              <a:lnSpc>
                <a:spcPct val="120000"/>
              </a:lnSpc>
            </a:pPr>
            <a:r>
              <a:rPr lang="pl-PL" dirty="0">
                <a:latin typeface="+mn-lt"/>
                <a:ea typeface="Open Sans"/>
                <a:cs typeface="Open Sans"/>
              </a:rPr>
              <a:t>Za koszty kwalifikowalne uznaje się całkowity koszt inwestycji;</a:t>
            </a:r>
          </a:p>
          <a:p>
            <a:pPr marL="251460" indent="-251460">
              <a:lnSpc>
                <a:spcPct val="120000"/>
              </a:lnSpc>
            </a:pPr>
            <a:r>
              <a:rPr lang="pl-PL" dirty="0">
                <a:latin typeface="+mn-lt"/>
                <a:ea typeface="Open Sans"/>
                <a:cs typeface="Open Sans"/>
              </a:rPr>
              <a:t>Intensywność pomocy nie może przekraczać: </a:t>
            </a:r>
          </a:p>
          <a:p>
            <a:pPr marL="846871" lvl="1" indent="-342900">
              <a:lnSpc>
                <a:spcPct val="120000"/>
              </a:lnSpc>
              <a:buAutoNum type="alphaLcParenR"/>
            </a:pPr>
            <a:r>
              <a:rPr lang="pl-PL" dirty="0">
                <a:latin typeface="+mn-lt"/>
                <a:ea typeface="Open Sans"/>
                <a:cs typeface="Open Sans"/>
              </a:rPr>
              <a:t>45 % kosztów kwalifikowalnych w przypadku inwestycji w produkcję odnawialnych źródeł energii: PV, pompy ciepła, system zarządzania energią (jeśli zintegrowany z instalacją OZE i niezbędny do jej działania)</a:t>
            </a:r>
          </a:p>
          <a:p>
            <a:pPr marL="846871" lvl="1" indent="-342900">
              <a:lnSpc>
                <a:spcPct val="120000"/>
              </a:lnSpc>
              <a:buAutoNum type="alphaLcParenR"/>
            </a:pPr>
            <a:r>
              <a:rPr lang="pl-PL" dirty="0">
                <a:latin typeface="+mn-lt"/>
                <a:ea typeface="Open Sans"/>
                <a:cs typeface="Open Sans"/>
              </a:rPr>
              <a:t>30 % kosztów kwalifikowalnych w przypadku każdej innej inwestycji objętej niniejszym artykułem: magazyny energii</a:t>
            </a:r>
          </a:p>
          <a:p>
            <a:pPr marL="251460" indent="-251460">
              <a:lnSpc>
                <a:spcPct val="120000"/>
              </a:lnSpc>
            </a:pPr>
            <a:r>
              <a:rPr lang="pl-PL" dirty="0">
                <a:latin typeface="+mn-lt"/>
              </a:rPr>
              <a:t>+ bonusy za MŚP (20% małe przedsiębiorstwa, 10% średnie przedsiębiorstwa); </a:t>
            </a:r>
          </a:p>
          <a:p>
            <a:pPr marL="251460" indent="-251460">
              <a:lnSpc>
                <a:spcPct val="120000"/>
              </a:lnSpc>
            </a:pPr>
            <a:r>
              <a:rPr lang="pl-PL" dirty="0">
                <a:latin typeface="+mn-lt"/>
                <a:ea typeface="Open Sans"/>
                <a:cs typeface="Open Sans"/>
              </a:rPr>
              <a:t>Część związana z magazynowaniem musi odbierać co najmniej 75 % energii z bezpośrednio podłączonej instalacji wytwarzania energii z OZE w skali roku (dotyczy energii elektrycznej i cieplnej);</a:t>
            </a:r>
          </a:p>
          <a:p>
            <a:pPr marL="251460" indent="-251460">
              <a:lnSpc>
                <a:spcPct val="120000"/>
              </a:lnSpc>
            </a:pPr>
            <a:r>
              <a:rPr lang="pl-PL" dirty="0">
                <a:latin typeface="+mn-lt"/>
                <a:ea typeface="Open Sans"/>
                <a:cs typeface="Open Sans"/>
              </a:rPr>
              <a:t>Pozostałe warunki wynikające z rozporządzenia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8EBD98E-9C7A-4FD3-8C04-71C3F66AC0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62909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Pomoc publiczna / pomoc de minimis</a:t>
            </a:r>
            <a:br>
              <a:rPr lang="pl-PL" dirty="0"/>
            </a:br>
            <a:r>
              <a:rPr lang="pl-PL" dirty="0"/>
              <a:t> – co to jest i z czym to się je?  </a:t>
            </a:r>
            <a:endParaRPr lang="pl-PL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392170"/>
          </a:xfrm>
        </p:spPr>
        <p:txBody>
          <a:bodyPr/>
          <a:lstStyle/>
          <a:p>
            <a:r>
              <a:rPr lang="pl-PL" dirty="0">
                <a:latin typeface="+mn-lt"/>
              </a:rPr>
              <a:t>Art. 107 ust. 1 Traktatu o funkcjonowaniu Unii Europejskiej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wnioskodawca jest przedsiębiorcą w rozumieniu funkcjonalnym (wykorzystuje produkty projektu do działalności o charakterze gospodarczym)?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transfer zasobów przypisywalny władzy publicznej jest selektywny – tzn. uprzywilejowuje określone podmioty lub wytwarzanie określonych dóbr?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transfer skutkuje przysporzeniem na rzecz określonego podmiotu, na warunkach korzystniejszych niż rynkowe?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w efekcie tego transferu występuje lub może wystąpić zakłócenie konkurencji?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transfer wpływa na wymianę handlową między krajami członkowskimi?</a:t>
            </a: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  <p:pic>
        <p:nvPicPr>
          <p:cNvPr id="6" name="Grafika 5" descr="Pytania">
            <a:extLst>
              <a:ext uri="{FF2B5EF4-FFF2-40B4-BE49-F238E27FC236}">
                <a16:creationId xmlns:a16="http://schemas.microsoft.com/office/drawing/2014/main" id="{B4F9B31C-C6C9-4F9E-B611-A44E4F0328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31636" y="899836"/>
            <a:ext cx="1225017" cy="1225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4917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2C3DAD-F3A0-4DB9-A977-938D279A5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899838"/>
            <a:ext cx="8640381" cy="1080001"/>
          </a:xfrm>
        </p:spPr>
        <p:txBody>
          <a:bodyPr/>
          <a:lstStyle/>
          <a:p>
            <a:r>
              <a:rPr lang="pl-PL" dirty="0"/>
              <a:t>Efekt zachęty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0D4ACF-48BB-4408-B9A2-6BD9CCA1C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9" y="1979839"/>
            <a:ext cx="8640382" cy="5399998"/>
          </a:xfrm>
        </p:spPr>
        <p:txBody>
          <a:bodyPr>
            <a:normAutofit/>
          </a:bodyPr>
          <a:lstStyle/>
          <a:p>
            <a:r>
              <a:rPr lang="pl-PL" dirty="0"/>
              <a:t>Pomoc publiczna udzielana w oparciu o Rozporządzenie Komisji (UE) nr 651/2014 </a:t>
            </a:r>
            <a:r>
              <a:rPr lang="pl-PL" b="1" dirty="0"/>
              <a:t>MUSI SPEŁNIAĆ EFEKT ZCHĘTY (ARTYKUŁ 6)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l-PL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Pomoc wywołuje efekt zachęty, jeżeli beneficjent złożył do danego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l-PL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państwa członkowskiego pisemny wniosek o przyznanie pomocy przed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l-PL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rozpoczęciem prac nad projektem lub rozpoczęciem działalności</a:t>
            </a:r>
          </a:p>
          <a:p>
            <a:endParaRPr lang="pl-PL" dirty="0"/>
          </a:p>
          <a:p>
            <a:r>
              <a:rPr lang="pl-PL" dirty="0"/>
              <a:t>Ogłoszenie przetargu, które wiąże się z koniecznością podpisania umowy z wykonawcą, będzie stanowiło rozpoczęcie prac nad projektem. Aby efekt zachęty był spełniony, w warunkach przetargu należy zawrzeć zastrzeżenie, iż umowa zostanie zawarta pod warunkiem przyznania dofinansowania</a:t>
            </a:r>
          </a:p>
          <a:p>
            <a:r>
              <a:rPr lang="pl-PL" b="1" dirty="0"/>
              <a:t>Uwaga: efekt zachęty nie dotyczy pomocy de minimis,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8F342C8-9A63-4BE5-9710-3B4E28DF11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368831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2C3DAD-F3A0-4DB9-A977-938D279A5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899838"/>
            <a:ext cx="8640381" cy="1080001"/>
          </a:xfrm>
        </p:spPr>
        <p:txBody>
          <a:bodyPr/>
          <a:lstStyle/>
          <a:p>
            <a:r>
              <a:rPr lang="pl-PL" dirty="0"/>
              <a:t>Sytuacja finansowo-ekonomiczna przedsiębiorstw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0D4ACF-48BB-4408-B9A2-6BD9CCA1C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9" y="1979839"/>
            <a:ext cx="8640382" cy="5399998"/>
          </a:xfrm>
        </p:spPr>
        <p:txBody>
          <a:bodyPr>
            <a:normAutofit/>
          </a:bodyPr>
          <a:lstStyle/>
          <a:p>
            <a:r>
              <a:rPr lang="pl-PL" dirty="0"/>
              <a:t>Wsparcia z EFRR i Funduszu Spójności nie udziela się przedsiębiorstwu w trudnej sytuacji</a:t>
            </a:r>
          </a:p>
          <a:p>
            <a:r>
              <a:rPr lang="pl-PL" dirty="0"/>
              <a:t>Definicja trudnej sytuacji: art. 2 pkt 18 rozporządzenia (UE) nr 651/2014 </a:t>
            </a:r>
          </a:p>
          <a:p>
            <a:r>
              <a:rPr lang="pl-PL" dirty="0"/>
              <a:t>Konieczność analizy sytuacji finansowo-ekonomicznej, jeśli projekt objęty jest pomocą publiczną (na etapie oceny formalnej), oraz dodatkowo przed podpisaniem umowy (w przypadku jeśli jest przedsiębiorstwem – w pytaniu nr 1 testu pomocy, odpowiedź TAK)</a:t>
            </a:r>
          </a:p>
          <a:p>
            <a:r>
              <a:rPr lang="pl-PL" dirty="0"/>
              <a:t>Nie dotyczy sytuacji, gdy w projekcie występuje pomoc de minimis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8F342C8-9A63-4BE5-9710-3B4E28DF11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31</a:t>
            </a:fld>
            <a:endParaRPr lang="pl-PL" dirty="0"/>
          </a:p>
        </p:txBody>
      </p:sp>
      <p:pic>
        <p:nvPicPr>
          <p:cNvPr id="6" name="Grafika 5" descr="Młotek sędziowski">
            <a:extLst>
              <a:ext uri="{FF2B5EF4-FFF2-40B4-BE49-F238E27FC236}">
                <a16:creationId xmlns:a16="http://schemas.microsoft.com/office/drawing/2014/main" id="{31BD218E-2CD8-4771-B8AB-38E50634DD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89537" y="5196705"/>
            <a:ext cx="1312737" cy="1312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3696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dirty="0"/>
              <a:t>BENEFICJENT FUNDUSZOWY, BENEFICJENT POMOCOWY</a:t>
            </a:r>
            <a:r>
              <a:rPr lang="pl-PL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1997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96F990-24FC-4862-9399-84206C3D6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1"/>
                </a:solidFill>
              </a:rPr>
              <a:t>Beneficjent funduszowy, beneficjent pomocowy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1DFDCD1-FEB6-45A9-B890-CF00BC3BF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latin typeface="+mn-lt"/>
              </a:rPr>
              <a:t>Należy rozróżniać beneficjenta w rozumieniu regulacji funduszowych oraz beneficjenta w rozumieniu regulacji z zakresu pomocy publicznej/pomocy de minimis </a:t>
            </a:r>
          </a:p>
          <a:p>
            <a:r>
              <a:rPr lang="pl-PL" dirty="0">
                <a:latin typeface="+mn-lt"/>
              </a:rPr>
              <a:t>Beneficjent funduszowy to podmiot, który jest uprawniony do aplikowania o środki w ramach EFRR i FST</a:t>
            </a:r>
          </a:p>
          <a:p>
            <a:r>
              <a:rPr lang="pl-PL" dirty="0">
                <a:latin typeface="+mn-lt"/>
              </a:rPr>
              <a:t>Beneficjent pomocy publicznej i/lub pomocy de minimis to podmiot, który ze wsparcia ze środków unijnych czerpie bezpośrednio korzyści. Beneficjent funduszowy może być jednocześnie beneficjentem pomocy, ale nie musi </a:t>
            </a:r>
          </a:p>
          <a:p>
            <a:r>
              <a:rPr lang="pl-PL" b="1" dirty="0">
                <a:solidFill>
                  <a:srgbClr val="00B050"/>
                </a:solidFill>
                <a:latin typeface="+mn-lt"/>
              </a:rPr>
              <a:t>W przypadku projektu partnerskiego pomoc publiczna może być udzielona partnerowi wiodącemu oraz również partnerom, jeśli są oni odpowiedzialni za zadanie w projekcie i mają przypisane konkretne wydatki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CDFC9EC-2324-4AA8-B6A7-ACF705934A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39293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33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923130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Open Sans"/>
                <a:ea typeface="Open Sans"/>
                <a:cs typeface="Open Sans"/>
              </a:rPr>
              <a:t>KOSZTY POŚREDNIE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5683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E6C43-F319-6B1A-B5E7-071CDEA94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Koszty pośrednie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A34FE-6E07-53CA-F892-D3A6B43BD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5184376"/>
          </a:xfrm>
        </p:spPr>
        <p:txBody>
          <a:bodyPr>
            <a:normAutofit fontScale="92500"/>
          </a:bodyPr>
          <a:lstStyle/>
          <a:p>
            <a:pPr lvl="0">
              <a:buClr>
                <a:srgbClr val="003399"/>
              </a:buClr>
            </a:pPr>
            <a:r>
              <a:rPr lang="pl-PL" dirty="0">
                <a:latin typeface="+mn-lt"/>
              </a:rPr>
              <a:t>Jeśli w projekcie wystąpi pomoc publiczna/pomoc de minimis (wydatki wskazane w polu E.3.1) = koszty pośrednie powinny być objęte pomocą de minimis, do dostępnego limitu;</a:t>
            </a:r>
          </a:p>
          <a:p>
            <a:pPr lvl="0">
              <a:buClr>
                <a:srgbClr val="003399"/>
              </a:buClr>
            </a:pPr>
            <a:r>
              <a:rPr lang="pl-PL" dirty="0">
                <a:latin typeface="+mn-lt"/>
              </a:rPr>
              <a:t>Projekt z częściową pomocą = jedna z poniższych opcji:</a:t>
            </a:r>
          </a:p>
          <a:p>
            <a:pPr lvl="1">
              <a:buClr>
                <a:srgbClr val="003399"/>
              </a:buClr>
            </a:pPr>
            <a:r>
              <a:rPr lang="pl-PL" dirty="0">
                <a:latin typeface="+mn-lt"/>
              </a:rPr>
              <a:t>przypisanie pomocy de minimis do wielkości dofinansowania kosztów pośrednich, do posiadanego limitem </a:t>
            </a:r>
            <a:r>
              <a:rPr lang="pl-PL" dirty="0"/>
              <a:t>– w takim wypadku w polu E.3.2. Stawki ryczałtowe - Koszty pośrednie, pozycja Dofinansowanie należy wpisać taką wielkość dofinansowania, która będzie zgodna posiadanym limitem. Należy jednak pamiętać, że nie może to być więcej jak 85% kwalifikowanych kosztów pośrednich; </a:t>
            </a:r>
            <a:endParaRPr lang="pl-PL" dirty="0">
              <a:latin typeface="+mn-lt"/>
            </a:endParaRPr>
          </a:p>
          <a:p>
            <a:pPr lvl="1">
              <a:buClr>
                <a:srgbClr val="003399"/>
              </a:buClr>
            </a:pPr>
            <a:r>
              <a:rPr lang="pl-PL" dirty="0">
                <a:latin typeface="+mn-lt"/>
              </a:rPr>
              <a:t>ustalenie wielkości dofinansowania kosztów pośrednich, obejmujących jedynie cześć wydatków bezpośrednich nieobjętą pomocą = brak pomocy de minimis w kosztach pośrednich. UWAGA! Opis tej sytuacji (w tym wyliczenia) należy wskazać w polu E.1.2. Zadania w projekcie - koszty pośrednie lub A.4.2. Pomoc de minimis.</a:t>
            </a:r>
          </a:p>
          <a:p>
            <a:pPr lvl="0">
              <a:buClr>
                <a:srgbClr val="003399"/>
              </a:buClr>
            </a:pPr>
            <a:r>
              <a:rPr lang="pl-PL" b="1" dirty="0">
                <a:latin typeface="+mn-lt"/>
              </a:rPr>
              <a:t>Jeśli wnioskodawcą jest JST: </a:t>
            </a:r>
            <a:r>
              <a:rPr lang="pl-PL" dirty="0">
                <a:latin typeface="+mn-lt"/>
              </a:rPr>
              <a:t>Gmina/Miasto prowadzi działalność gospodarczą za pośrednictwem swojego urzędu, dlatego pomoc de minimis na dofinansowanie kosztów pośrednich będzie sprawozdawana na Urząd Gminy/Miasta.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A8D2A9B-EB2F-4CC1-B35B-42BF3AD797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35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37715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dirty="0"/>
              <a:t>OBOWIĄZKOWE ZAŁĄCZNIKI DOT. POMOCY PUBLICZNEJ / </a:t>
            </a:r>
            <a:br>
              <a:rPr lang="pl-PL" dirty="0"/>
            </a:br>
            <a:r>
              <a:rPr lang="pl-PL" dirty="0"/>
              <a:t>POMOCY DE MININIS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4789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E6C43-F319-6B1A-B5E7-071CDEA94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Obowiązkowe załączniki</a:t>
            </a:r>
            <a:r>
              <a:rPr lang="en-US" dirty="0">
                <a:latin typeface="Open Sans"/>
                <a:ea typeface="Open Sans"/>
                <a:cs typeface="Open San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A34FE-6E07-53CA-F892-D3A6B43BD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5184376"/>
          </a:xfrm>
        </p:spPr>
        <p:txBody>
          <a:bodyPr>
            <a:normAutofit/>
          </a:bodyPr>
          <a:lstStyle/>
          <a:p>
            <a:pPr lvl="0">
              <a:buClr>
                <a:srgbClr val="003399"/>
              </a:buClr>
            </a:pPr>
            <a:r>
              <a:rPr lang="pl-PL" dirty="0">
                <a:latin typeface="+mn-lt"/>
              </a:rPr>
              <a:t>Załącznik 4c – zgodnie z modelem odpowiadającym zakresowi inwestycji </a:t>
            </a:r>
          </a:p>
          <a:p>
            <a:pPr lvl="0">
              <a:buClr>
                <a:srgbClr val="003399"/>
              </a:buClr>
            </a:pPr>
            <a:r>
              <a:rPr lang="pl-PL" dirty="0">
                <a:latin typeface="+mn-lt"/>
              </a:rPr>
              <a:t>Jeśli wystąpi pomoc publiczna:</a:t>
            </a:r>
          </a:p>
          <a:p>
            <a:pPr lvl="1">
              <a:buClr>
                <a:srgbClr val="003399"/>
              </a:buClr>
            </a:pPr>
            <a:r>
              <a:rPr lang="pl-PL" dirty="0">
                <a:latin typeface="+mn-lt"/>
              </a:rPr>
              <a:t>Formularz pomocy publicznej – zał. 4.h Formularz pomocy innej niż de minimis</a:t>
            </a:r>
          </a:p>
          <a:p>
            <a:pPr lvl="1">
              <a:buClr>
                <a:srgbClr val="003399"/>
              </a:buClr>
            </a:pPr>
            <a:r>
              <a:rPr lang="pl-PL" dirty="0">
                <a:latin typeface="+mn-lt"/>
              </a:rPr>
              <a:t>Sprawozdania za 3 ostatnie lata</a:t>
            </a:r>
          </a:p>
          <a:p>
            <a:pPr>
              <a:buClr>
                <a:srgbClr val="003399"/>
              </a:buClr>
            </a:pPr>
            <a:r>
              <a:rPr lang="pl-PL" dirty="0">
                <a:latin typeface="+mn-lt"/>
              </a:rPr>
              <a:t>Jeśli wystąpi pomoc de minimis:</a:t>
            </a:r>
          </a:p>
          <a:p>
            <a:pPr lvl="1">
              <a:buClr>
                <a:srgbClr val="003399"/>
              </a:buClr>
            </a:pPr>
            <a:r>
              <a:rPr lang="pl-PL" dirty="0">
                <a:latin typeface="+mn-lt"/>
              </a:rPr>
              <a:t>Formularz pomocy de minimis – zał. 4.d.1 Formularz pomocy de minimis</a:t>
            </a:r>
          </a:p>
          <a:p>
            <a:pPr lvl="1">
              <a:buClr>
                <a:srgbClr val="003399"/>
              </a:buClr>
            </a:pPr>
            <a:r>
              <a:rPr lang="pl-PL" dirty="0">
                <a:latin typeface="+mn-lt"/>
              </a:rPr>
              <a:t>Oświadczenie dot. udzielonej pomocy de minimis – zał. </a:t>
            </a:r>
            <a:r>
              <a:rPr lang="nl-NL" dirty="0">
                <a:latin typeface="+mn-lt"/>
              </a:rPr>
              <a:t>4.d. ośw de minimis</a:t>
            </a:r>
            <a:endParaRPr lang="pl-PL" dirty="0">
              <a:latin typeface="+mn-lt"/>
            </a:endParaRPr>
          </a:p>
          <a:p>
            <a:pPr>
              <a:buClr>
                <a:srgbClr val="003399"/>
              </a:buClr>
            </a:pPr>
            <a:r>
              <a:rPr lang="pl-PL" b="1" dirty="0">
                <a:latin typeface="+mn-lt"/>
              </a:rPr>
              <a:t>Uwaga: Możliwe zmiany formularzy! </a:t>
            </a:r>
          </a:p>
          <a:p>
            <a:pPr>
              <a:buClr>
                <a:srgbClr val="003399"/>
              </a:buClr>
            </a:pPr>
            <a:r>
              <a:rPr lang="pl-PL" dirty="0">
                <a:latin typeface="+mn-lt"/>
              </a:rPr>
              <a:t>Statut – dla podmiotu leczniczego</a:t>
            </a:r>
          </a:p>
          <a:p>
            <a:pPr lvl="0">
              <a:buClr>
                <a:srgbClr val="003399"/>
              </a:buClr>
            </a:pPr>
            <a:endParaRPr lang="pl-PL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A8D2A9B-EB2F-4CC1-B35B-42BF3AD797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37</a:t>
            </a:fld>
            <a:endParaRPr lang="pl-PL" dirty="0"/>
          </a:p>
        </p:txBody>
      </p:sp>
      <p:pic>
        <p:nvPicPr>
          <p:cNvPr id="8" name="Grafika 7" descr="Spinacz">
            <a:extLst>
              <a:ext uri="{FF2B5EF4-FFF2-40B4-BE49-F238E27FC236}">
                <a16:creationId xmlns:a16="http://schemas.microsoft.com/office/drawing/2014/main" id="{4A5D5BD9-789F-4FCB-8270-2CF7C88FE0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35438" y="626049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0323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1819" y="5309043"/>
            <a:ext cx="7559675" cy="705572"/>
          </a:xfrm>
        </p:spPr>
        <p:txBody>
          <a:bodyPr>
            <a:normAutofit fontScale="90000"/>
          </a:bodyPr>
          <a:lstStyle/>
          <a:p>
            <a:br>
              <a:rPr lang="pl-PL" dirty="0"/>
            </a:br>
            <a:endParaRPr lang="pl-PL" dirty="0"/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8BD29868-21BA-4C85-B33B-626BEE339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9324" y="6423017"/>
            <a:ext cx="10602489" cy="1115542"/>
            <a:chOff x="153899" y="6417375"/>
            <a:chExt cx="10492198" cy="1192200"/>
          </a:xfrm>
        </p:grpSpPr>
        <p:pic>
          <p:nvPicPr>
            <p:cNvPr id="5" name="Obraz 4">
              <a:extLst>
                <a:ext uri="{FF2B5EF4-FFF2-40B4-BE49-F238E27FC236}">
                  <a16:creationId xmlns:a16="http://schemas.microsoft.com/office/drawing/2014/main" id="{FAD900B4-6AC2-439C-9392-70E3D642AE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7" name="Obraz 6">
              <a:extLst>
                <a:ext uri="{FF2B5EF4-FFF2-40B4-BE49-F238E27FC236}">
                  <a16:creationId xmlns:a16="http://schemas.microsoft.com/office/drawing/2014/main" id="{537F6D25-2268-4358-91E0-A28EC39741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8" name="Obraz 7">
              <a:extLst>
                <a:ext uri="{FF2B5EF4-FFF2-40B4-BE49-F238E27FC236}">
                  <a16:creationId xmlns:a16="http://schemas.microsoft.com/office/drawing/2014/main" id="{D862AD94-BDDA-4CF3-A95F-5087D24FF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9" name="Obraz 8">
              <a:extLst>
                <a:ext uri="{FF2B5EF4-FFF2-40B4-BE49-F238E27FC236}">
                  <a16:creationId xmlns:a16="http://schemas.microsoft.com/office/drawing/2014/main" id="{AD9431F5-949C-4612-8C8B-9445AFB72C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10" name="Łącznik prosty 9">
              <a:extLst>
                <a:ext uri="{FF2B5EF4-FFF2-40B4-BE49-F238E27FC236}">
                  <a16:creationId xmlns:a16="http://schemas.microsoft.com/office/drawing/2014/main" id="{C6F945A1-2B76-4421-8CF3-F9DEA8CDEB79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20D15C57-6318-468B-8420-59416F315FF6}"/>
              </a:ext>
            </a:extLst>
          </p:cNvPr>
          <p:cNvSpPr txBox="1"/>
          <p:nvPr/>
        </p:nvSpPr>
        <p:spPr>
          <a:xfrm>
            <a:off x="3113658" y="620314"/>
            <a:ext cx="69847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dirty="0"/>
              <a:t>DZIĘKUJEMY ZA UWAGĘ</a:t>
            </a:r>
          </a:p>
          <a:p>
            <a:pPr algn="ctr"/>
            <a:endParaRPr lang="pl-PL" sz="2800" dirty="0"/>
          </a:p>
          <a:p>
            <a:pPr algn="ctr"/>
            <a:r>
              <a:rPr lang="pl-PL" sz="2800" dirty="0"/>
              <a:t>Patrycja Rojek</a:t>
            </a:r>
          </a:p>
          <a:p>
            <a:pPr algn="ctr"/>
            <a:r>
              <a:rPr lang="pl-PL" sz="2800" dirty="0"/>
              <a:t>Sandra Przylepa</a:t>
            </a:r>
          </a:p>
          <a:p>
            <a:pPr algn="ctr"/>
            <a:r>
              <a:rPr lang="pl-PL" sz="2800" dirty="0"/>
              <a:t>Grzegorz Barański</a:t>
            </a:r>
          </a:p>
          <a:p>
            <a:pPr algn="ctr"/>
            <a:endParaRPr lang="pl-PL" sz="2800" dirty="0"/>
          </a:p>
          <a:p>
            <a:pPr algn="ctr"/>
            <a:r>
              <a:rPr lang="pl-PL" sz="2400" dirty="0"/>
              <a:t>Referat oceny projektów 1</a:t>
            </a:r>
          </a:p>
          <a:p>
            <a:pPr algn="ctr"/>
            <a:r>
              <a:rPr lang="pl-PL" sz="2000" dirty="0"/>
              <a:t>Departament Europejskiego Funduszu Rozwoju Regionalnego</a:t>
            </a:r>
          </a:p>
          <a:p>
            <a:pPr algn="ctr"/>
            <a:r>
              <a:rPr lang="pl-PL" sz="2000" dirty="0"/>
              <a:t>Urząd Marszałkowski Województwa Śląskiego</a:t>
            </a:r>
          </a:p>
        </p:txBody>
      </p:sp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/>
          <a:lstStyle/>
          <a:p>
            <a:r>
              <a:rPr lang="pl-PL" dirty="0">
                <a:latin typeface="+mn-lt"/>
              </a:rPr>
              <a:t>MOŻLIWE MODELE REALIZACJI INWESTYCJI</a:t>
            </a: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D2DE2336-F218-488F-B484-71E6C214F0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903520"/>
              </p:ext>
            </p:extLst>
          </p:nvPr>
        </p:nvGraphicFramePr>
        <p:xfrm>
          <a:off x="1150322" y="3553540"/>
          <a:ext cx="8308599" cy="308724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27964">
                  <a:extLst>
                    <a:ext uri="{9D8B030D-6E8A-4147-A177-3AD203B41FA5}">
                      <a16:colId xmlns:a16="http://schemas.microsoft.com/office/drawing/2014/main" val="2260568148"/>
                    </a:ext>
                  </a:extLst>
                </a:gridCol>
                <a:gridCol w="5712737">
                  <a:extLst>
                    <a:ext uri="{9D8B030D-6E8A-4147-A177-3AD203B41FA5}">
                      <a16:colId xmlns:a16="http://schemas.microsoft.com/office/drawing/2014/main" val="178914986"/>
                    </a:ext>
                  </a:extLst>
                </a:gridCol>
                <a:gridCol w="1167898">
                  <a:extLst>
                    <a:ext uri="{9D8B030D-6E8A-4147-A177-3AD203B41FA5}">
                      <a16:colId xmlns:a16="http://schemas.microsoft.com/office/drawing/2014/main" val="1686685257"/>
                    </a:ext>
                  </a:extLst>
                </a:gridCol>
              </a:tblGrid>
              <a:tr h="384311">
                <a:tc>
                  <a:txBody>
                    <a:bodyPr/>
                    <a:lstStyle/>
                    <a:p>
                      <a:r>
                        <a:rPr lang="pl-PL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Założenia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Nr slajdu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845236"/>
                  </a:ext>
                </a:extLst>
              </a:tr>
              <a:tr h="665732">
                <a:tc>
                  <a:txBody>
                    <a:bodyPr/>
                    <a:lstStyle/>
                    <a:p>
                      <a:r>
                        <a:rPr lang="pl-PL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Infrastruktura będzie służyła tylko do świadczeń w ramach NFZ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8-9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292595"/>
                  </a:ext>
                </a:extLst>
              </a:tr>
              <a:tr h="954880">
                <a:tc>
                  <a:txBody>
                    <a:bodyPr/>
                    <a:lstStyle/>
                    <a:p>
                      <a:r>
                        <a:rPr lang="pl-PL" dirty="0"/>
                        <a:t>Model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Infrastruktura będzie służyła do świadczeń w ramach NFZ + do działalności pozaleczniczej, wynikającej ze statutu (w zakresie do 20% wydajności)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10-12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110802"/>
                  </a:ext>
                </a:extLst>
              </a:tr>
              <a:tr h="954880">
                <a:tc>
                  <a:txBody>
                    <a:bodyPr/>
                    <a:lstStyle/>
                    <a:p>
                      <a:r>
                        <a:rPr lang="pl-PL" dirty="0"/>
                        <a:t>Model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Elementy GOZ/Zielonego Ładu, PV off-grid/magazyn + </a:t>
                      </a:r>
                      <a:r>
                        <a:rPr lang="pl-PL" dirty="0">
                          <a:latin typeface="+mn-lt"/>
                        </a:rPr>
                        <a:t>w budynku objętym wsparciem, realizowane są jedynie świadczenia w ramach NFZ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15-16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62338"/>
                  </a:ext>
                </a:extLst>
              </a:tr>
            </a:tbl>
          </a:graphicData>
        </a:graphic>
      </p:graphicFrame>
      <p:sp>
        <p:nvSpPr>
          <p:cNvPr id="10" name="Symbol zastępczy zawartości 2">
            <a:extLst>
              <a:ext uri="{FF2B5EF4-FFF2-40B4-BE49-F238E27FC236}">
                <a16:creationId xmlns:a16="http://schemas.microsoft.com/office/drawing/2014/main" id="{2CF274B2-A731-409D-8A3D-225F977E814A}"/>
              </a:ext>
            </a:extLst>
          </p:cNvPr>
          <p:cNvSpPr txBox="1">
            <a:spLocks/>
          </p:cNvSpPr>
          <p:nvPr/>
        </p:nvSpPr>
        <p:spPr>
          <a:xfrm>
            <a:off x="1150322" y="1886403"/>
            <a:ext cx="8640382" cy="484560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1460" indent="-251460"/>
            <a:r>
              <a:rPr lang="pl-PL" dirty="0"/>
              <a:t>Model 1 lub Model 2, występuje zawsze</a:t>
            </a:r>
            <a:endParaRPr lang="en-US"/>
          </a:p>
          <a:p>
            <a:pPr marL="251460" indent="-251460"/>
            <a:r>
              <a:rPr lang="pl-PL" dirty="0">
                <a:latin typeface="Open Sans"/>
                <a:ea typeface="Open Sans"/>
                <a:cs typeface="Open Sans"/>
              </a:rPr>
              <a:t>Model 3-6 dotyczy dodatkowego zakresu, jeśli będzie występować</a:t>
            </a:r>
          </a:p>
          <a:p>
            <a:pPr marL="251460" indent="-251460"/>
            <a:r>
              <a:rPr lang="pl-PL" dirty="0"/>
              <a:t>Każdy z modeli stanowi odrębną analizę występowania pomocy publicznej w ramach załącznika 4c</a:t>
            </a:r>
          </a:p>
          <a:p>
            <a:pPr marL="251460" indent="-251460"/>
            <a:endParaRPr lang="pl-P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2247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/>
          <a:lstStyle/>
          <a:p>
            <a:r>
              <a:rPr lang="pl-PL" dirty="0">
                <a:latin typeface="+mn-lt"/>
              </a:rPr>
              <a:t>MOŻLIWE MODELE REALIZACJI INWESTYCJI c.d.</a:t>
            </a: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D2DE2336-F218-488F-B484-71E6C214F0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466487"/>
              </p:ext>
            </p:extLst>
          </p:nvPr>
        </p:nvGraphicFramePr>
        <p:xfrm>
          <a:off x="1191415" y="1743916"/>
          <a:ext cx="8308599" cy="462475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27964">
                  <a:extLst>
                    <a:ext uri="{9D8B030D-6E8A-4147-A177-3AD203B41FA5}">
                      <a16:colId xmlns:a16="http://schemas.microsoft.com/office/drawing/2014/main" val="2260568148"/>
                    </a:ext>
                  </a:extLst>
                </a:gridCol>
                <a:gridCol w="5712737">
                  <a:extLst>
                    <a:ext uri="{9D8B030D-6E8A-4147-A177-3AD203B41FA5}">
                      <a16:colId xmlns:a16="http://schemas.microsoft.com/office/drawing/2014/main" val="178914986"/>
                    </a:ext>
                  </a:extLst>
                </a:gridCol>
                <a:gridCol w="1167898">
                  <a:extLst>
                    <a:ext uri="{9D8B030D-6E8A-4147-A177-3AD203B41FA5}">
                      <a16:colId xmlns:a16="http://schemas.microsoft.com/office/drawing/2014/main" val="1686685257"/>
                    </a:ext>
                  </a:extLst>
                </a:gridCol>
              </a:tblGrid>
              <a:tr h="419399">
                <a:tc>
                  <a:txBody>
                    <a:bodyPr/>
                    <a:lstStyle/>
                    <a:p>
                      <a:r>
                        <a:rPr lang="pl-PL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Założenia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Nr slajdu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845236"/>
                  </a:ext>
                </a:extLst>
              </a:tr>
              <a:tr h="1533176">
                <a:tc>
                  <a:txBody>
                    <a:bodyPr/>
                    <a:lstStyle/>
                    <a:p>
                      <a:r>
                        <a:rPr lang="pl-PL" dirty="0"/>
                        <a:t>Model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Elementy GOZ/Zielonego Ładu, PV off-grid/magazyn + </a:t>
                      </a:r>
                      <a:r>
                        <a:rPr lang="pl-PL" dirty="0">
                          <a:latin typeface="+mn-lt"/>
                        </a:rPr>
                        <a:t>w budynku objętym wsparciem, realizowana jest poza świadczeniami w ramach NFZ, inna działalność gospodarcza – musi spełniać warunki punktu 207 zawiadomienia KE, aby nie było pomocy publicznej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17-19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610782"/>
                  </a:ext>
                </a:extLst>
              </a:tr>
              <a:tr h="954880">
                <a:tc>
                  <a:txBody>
                    <a:bodyPr/>
                    <a:lstStyle/>
                    <a:p>
                      <a:r>
                        <a:rPr lang="pl-PL" dirty="0"/>
                        <a:t>Model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Panele PV on-grid/magazyn + </a:t>
                      </a:r>
                      <a:r>
                        <a:rPr lang="pl-PL" dirty="0">
                          <a:latin typeface="+mn-lt"/>
                        </a:rPr>
                        <a:t>w budynku objętym wsparciem, realizowane są jedynie świadczenia w ramach NFZ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20-22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629556"/>
                  </a:ext>
                </a:extLst>
              </a:tr>
              <a:tr h="384311">
                <a:tc>
                  <a:txBody>
                    <a:bodyPr/>
                    <a:lstStyle/>
                    <a:p>
                      <a:r>
                        <a:rPr lang="pl-PL" dirty="0"/>
                        <a:t>Model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Panele PV on-grid/magazyn + </a:t>
                      </a:r>
                      <a:r>
                        <a:rPr lang="pl-PL" dirty="0">
                          <a:latin typeface="+mn-lt"/>
                        </a:rPr>
                        <a:t>w budynku objętym wsparciem, realizowana jest poza świadczeniami w ramach NFZ, inna działalność gospodarcza – musi spełniać warunki punktu 207 zawiadomienia KE, aby nie było pomocy publicznej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804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0563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7DC3E3E9-985B-4C98-AE32-91480999D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656642"/>
            <a:ext cx="7920115" cy="1107677"/>
          </a:xfrm>
        </p:spPr>
        <p:txBody>
          <a:bodyPr/>
          <a:lstStyle/>
          <a:p>
            <a:pPr algn="ctr"/>
            <a:r>
              <a:rPr lang="pl-PL" dirty="0"/>
              <a:t>GŁÓWNY ZAKRES</a:t>
            </a:r>
            <a:br>
              <a:rPr lang="pl-PL" dirty="0"/>
            </a:br>
            <a:r>
              <a:rPr lang="pl-PL" dirty="0"/>
              <a:t>INFRASTRUKTURA OCHRONY ZDROWIA</a:t>
            </a:r>
          </a:p>
        </p:txBody>
      </p:sp>
    </p:spTree>
    <p:extLst>
      <p:ext uri="{BB962C8B-B14F-4D97-AF65-F5344CB8AC3E}">
        <p14:creationId xmlns:p14="http://schemas.microsoft.com/office/powerpoint/2010/main" val="3032935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Zakres dot. infrastruktury ochrony zdrowia</a:t>
            </a:r>
            <a:endParaRPr lang="pl-PL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845602"/>
          </a:xfrm>
        </p:spPr>
        <p:txBody>
          <a:bodyPr>
            <a:normAutofit/>
          </a:bodyPr>
          <a:lstStyle/>
          <a:p>
            <a:r>
              <a:rPr lang="pl-PL" dirty="0"/>
              <a:t>Zasadniczo pomoc publiczna/pomoc de minimis nie wystąpi</a:t>
            </a:r>
          </a:p>
          <a:p>
            <a:pPr>
              <a:spcAft>
                <a:spcPts val="1800"/>
              </a:spcAft>
            </a:pPr>
            <a:r>
              <a:rPr lang="pl-PL" dirty="0"/>
              <a:t>Warunek konieczny do spełnienia:</a:t>
            </a:r>
          </a:p>
          <a:p>
            <a:pPr marL="0" indent="0" algn="ctr">
              <a:buNone/>
            </a:pPr>
            <a:r>
              <a:rPr lang="pl-PL" dirty="0"/>
              <a:t>Infrastruktura wytworzona w ramach projektu, wykorzystywana jest na rzecz udzielania świadczeń opieki zdrowotnej finansowanych z NFZ. </a:t>
            </a:r>
            <a:r>
              <a:rPr lang="pl-PL" b="1" dirty="0"/>
              <a:t>Nie dopuszcza się zatem wykorzystania przedmiotu projektu do leczniczych świadczeń komercyjnych/realizowanych poza NFZ.</a:t>
            </a:r>
          </a:p>
          <a:p>
            <a:pPr marL="0" indent="0" algn="ctr">
              <a:buNone/>
            </a:pPr>
            <a:r>
              <a:rPr lang="pl-PL" dirty="0"/>
              <a:t>Ewentualne gospodarcze wykorzystanie infrastruktury może dotyczyć jedynie </a:t>
            </a:r>
            <a:r>
              <a:rPr lang="pl-PL" b="1" dirty="0"/>
              <a:t>działalności pozaleczniczej, ale wynikającej ze statutu podmiotu leczniczego </a:t>
            </a:r>
            <a:r>
              <a:rPr lang="pl-PL" dirty="0"/>
              <a:t>oraz musi mieć </a:t>
            </a:r>
            <a:r>
              <a:rPr lang="pl-PL" b="1" dirty="0"/>
              <a:t>ograniczoną wydajność tj. do 20% </a:t>
            </a:r>
            <a:r>
              <a:rPr lang="pl-PL" dirty="0"/>
              <a:t>zasobów/wydajności infrastruktury w ujęciu rocznym. </a:t>
            </a:r>
          </a:p>
          <a:p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25201" y="993270"/>
            <a:ext cx="1274399" cy="127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842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845602"/>
          </a:xfrm>
        </p:spPr>
        <p:txBody>
          <a:bodyPr>
            <a:normAutofit/>
          </a:bodyPr>
          <a:lstStyle/>
          <a:p>
            <a:r>
              <a:rPr lang="pl-PL" dirty="0"/>
              <a:t>Infrastruktura będzie służyła tylko do świadczeń w ramach NFZ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29601" y="993270"/>
            <a:ext cx="1270000" cy="1270000"/>
          </a:xfrm>
          <a:prstGeom prst="rect">
            <a:avLst/>
          </a:prstGeom>
        </p:spPr>
      </p:pic>
      <p:graphicFrame>
        <p:nvGraphicFramePr>
          <p:cNvPr id="11" name="Tabela 10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960011"/>
              </p:ext>
            </p:extLst>
          </p:nvPr>
        </p:nvGraphicFramePr>
        <p:xfrm>
          <a:off x="1025524" y="2833511"/>
          <a:ext cx="8474076" cy="3127022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906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Czy wnioskodawca / partner jest przedsiębiorcą w rozumieniu funkcjonalnym (wykorzystuje produkty projektu do działalności o charakterze gospodarczym)?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2220193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Infrastruktura objęta dofinansowaniem, będzie służyła do realizacji świadczeń finansowanych tylko z NFZ.  Takie finansowanie opiera się o zasadę solidarności. Oznacza to, że nasz podmiot, wykonuje usługi medyczne finansowane ze środków publicznych na rzecz obywateli objętych obowiązkowym ubezpieczeniem zdrowotnym, a zatem w ramach publicznego systemu. Nie działa zatem jak przedsiębiorca. 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1667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1 c.d.</a:t>
            </a: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20547" y="993270"/>
            <a:ext cx="1279053" cy="1279053"/>
          </a:xfrm>
          <a:prstGeom prst="rect">
            <a:avLst/>
          </a:prstGeom>
        </p:spPr>
      </p:pic>
      <p:graphicFrame>
        <p:nvGraphicFramePr>
          <p:cNvPr id="11" name="Tabela 10" descr="Tabela zawiera pytania z testu pomocy publicznej. U góry zawsze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092235"/>
              </p:ext>
            </p:extLst>
          </p:nvPr>
        </p:nvGraphicFramePr>
        <p:xfrm>
          <a:off x="1025525" y="2409367"/>
          <a:ext cx="8474076" cy="427437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610476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440984049"/>
                    </a:ext>
                  </a:extLst>
                </a:gridCol>
              </a:tblGrid>
              <a:tr h="65615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2. Czy transfer zasobów przypisywalny władzy publicznej jest selektywny – tzn. uprzywilejowuje określone podmioty lub wytwarzanie określonych dóbr?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84480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Zasady pomocy państwa mają zastosowanie zasadniczo wyłącznie do odbiorcy pomocy będącego przedsiębiorstwem. Zgodnie z argumentacją w przesłance 1, nasz podmiot nie jest traktowany jako przedsiębiorca w rozumieniu przepisów unijnych.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  <a:tr h="616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Czy transfer skutkuje przysporzeniem na rzecz określonego podmiotu, na warunkach korzystniejszych niż rynkowe?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790469"/>
                  </a:ext>
                </a:extLst>
              </a:tr>
              <a:tr h="34152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665122"/>
                  </a:ext>
                </a:extLst>
              </a:tr>
              <a:tr h="616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Czy w efekcie tego transferu występuje lub może wystąpić zakłócenie konkurencji?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520404"/>
                  </a:ext>
                </a:extLst>
              </a:tr>
              <a:tr h="37738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73173"/>
                  </a:ext>
                </a:extLst>
              </a:tr>
              <a:tr h="3984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Czy transfer wpływa na wymianę handlową między krajami członkowskimi?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654850"/>
                  </a:ext>
                </a:extLst>
              </a:tr>
              <a:tr h="42252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72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043382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4EC8107F11BB34F81F6D35CD3AFF487" ma:contentTypeVersion="17" ma:contentTypeDescription="Utwórz nowy dokument." ma:contentTypeScope="" ma:versionID="3bfced6a2e9f3be90117ee71082c3756">
  <xsd:schema xmlns:xsd="http://www.w3.org/2001/XMLSchema" xmlns:xs="http://www.w3.org/2001/XMLSchema" xmlns:p="http://schemas.microsoft.com/office/2006/metadata/properties" xmlns:ns2="9ebde75c-c695-442a-80d4-61b034fbba81" xmlns:ns3="6852e5d6-3164-4114-9510-1696955387a4" targetNamespace="http://schemas.microsoft.com/office/2006/metadata/properties" ma:root="true" ma:fieldsID="4e9c65fe6afde8f5e6b765019dcc39f2" ns2:_="" ns3:_="">
    <xsd:import namespace="9ebde75c-c695-442a-80d4-61b034fbba81"/>
    <xsd:import namespace="6852e5d6-3164-4114-9510-1696955387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bde75c-c695-442a-80d4-61b034fbba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Tagi obrazów" ma:readOnly="false" ma:fieldId="{5cf76f15-5ced-4ddc-b409-7134ff3c332f}" ma:taxonomyMulti="true" ma:sspId="54914f52-495d-4bb6-95e8-b9da89695b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52e5d6-3164-4114-9510-1696955387a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dfd8ecb-48ca-46b4-a91b-7d92686a607b}" ma:internalName="TaxCatchAll" ma:showField="CatchAllData" ma:web="6852e5d6-3164-4114-9510-1696955387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bde75c-c695-442a-80d4-61b034fbba81">
      <Terms xmlns="http://schemas.microsoft.com/office/infopath/2007/PartnerControls"/>
    </lcf76f155ced4ddcb4097134ff3c332f>
    <TaxCatchAll xmlns="6852e5d6-3164-4114-9510-1696955387a4" xsi:nil="true"/>
  </documentManagement>
</p:properties>
</file>

<file path=customXml/itemProps1.xml><?xml version="1.0" encoding="utf-8"?>
<ds:datastoreItem xmlns:ds="http://schemas.openxmlformats.org/officeDocument/2006/customXml" ds:itemID="{1A69DF55-489C-436E-AF33-93ECB10E39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bde75c-c695-442a-80d4-61b034fbba81"/>
    <ds:schemaRef ds:uri="6852e5d6-3164-4114-9510-1696955387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2AAAB6-C606-4262-8AAB-A289D11A6E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6470E4-38B4-4043-87FE-9820A2779581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6852e5d6-3164-4114-9510-1696955387a4"/>
    <ds:schemaRef ds:uri="9ebde75c-c695-442a-80d4-61b034fbba81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1089</TotalTime>
  <Words>3491</Words>
  <Application>Microsoft Office PowerPoint</Application>
  <PresentationFormat>Niestandardowy</PresentationFormat>
  <Paragraphs>283</Paragraphs>
  <Slides>38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38</vt:i4>
      </vt:variant>
    </vt:vector>
  </HeadingPairs>
  <TitlesOfParts>
    <vt:vector size="44" baseType="lpstr">
      <vt:lpstr>Arial</vt:lpstr>
      <vt:lpstr>Calibri</vt:lpstr>
      <vt:lpstr>Open Sans</vt:lpstr>
      <vt:lpstr>Symbol</vt:lpstr>
      <vt:lpstr>Times New Roman</vt:lpstr>
      <vt:lpstr>Motyw pakietu Office</vt:lpstr>
      <vt:lpstr>Pomoc publiczna  w ramach naboru 8.6 Infrastruktura ochrony zdrowia  FESL 2021-2027 – typ 2</vt:lpstr>
      <vt:lpstr>Pomoc publiczna / pomoc de minimis  – co to jest i z czym to się je? </vt:lpstr>
      <vt:lpstr>Pomoc publiczna / pomoc de minimis  – co to jest i z czym to się je?  </vt:lpstr>
      <vt:lpstr>MOŻLIWE MODELE REALIZACJI INWESTYCJI</vt:lpstr>
      <vt:lpstr>MOŻLIWE MODELE REALIZACJI INWESTYCJI c.d.</vt:lpstr>
      <vt:lpstr>GŁÓWNY ZAKRES INFRASTRUKTURA OCHRONY ZDROWIA</vt:lpstr>
      <vt:lpstr>Zakres dot. infrastruktury ochrony zdrowia</vt:lpstr>
      <vt:lpstr>Załącznik 4c - Model 1</vt:lpstr>
      <vt:lpstr>Załącznik 4c - Model 1 c.d.</vt:lpstr>
      <vt:lpstr>Załącznik 4c - Model 2</vt:lpstr>
      <vt:lpstr>Załącznik 4c - Model 2 c.d.</vt:lpstr>
      <vt:lpstr>Załącznik 4c - Model 2 c.d. </vt:lpstr>
      <vt:lpstr>DODATKOWY ZAKRES GOZ, ZIELONY ŁAD</vt:lpstr>
      <vt:lpstr>Dodatkowy zakres – co można?</vt:lpstr>
      <vt:lpstr>Załącznik 4c - Model 3</vt:lpstr>
      <vt:lpstr>Załącznik 4c - Model 3 c.d.</vt:lpstr>
      <vt:lpstr>Załącznik 4c - Model 4  </vt:lpstr>
      <vt:lpstr>Załącznik 4c - Model 4 c.d. </vt:lpstr>
      <vt:lpstr>Załącznik 4c - Model 4 c.d.    </vt:lpstr>
      <vt:lpstr>Załącznik 4c - Model 5 </vt:lpstr>
      <vt:lpstr>Załącznik 4c - Model 5 c.d.  </vt:lpstr>
      <vt:lpstr>Załącznik 4c - Model 5 c.d.   </vt:lpstr>
      <vt:lpstr>Załącznik 4c - Model 6</vt:lpstr>
      <vt:lpstr>Co ze środkami transportu  i infrastrukturą ładowania/tankowania</vt:lpstr>
      <vt:lpstr>test pomocy publicznej jest pozytywny w każdej przesłance –  pomoc publiczna / pomoc de minimis WYSTĘPUJE</vt:lpstr>
      <vt:lpstr>MOŻLIWE PODSTAWY PRAWNE UDZIELENIA POMOCY PUBLICZNEJ/POMOCY DE MINIMIS W DZIAŁANIU 8.6 typ 2</vt:lpstr>
      <vt:lpstr>MOŻLIWE PODSTAWY PRAWNE UDZIELENIA POMOCY</vt:lpstr>
      <vt:lpstr>POMOC DE MINIMIS</vt:lpstr>
      <vt:lpstr>Art. 41 Pomoc inwestycyjna na propagowanie energii ze źródeł odnawialnych, propagowanie wodoru odnawialnego i wysokosprawnej kogeneracji</vt:lpstr>
      <vt:lpstr>Efekt zachęty</vt:lpstr>
      <vt:lpstr>Sytuacja finansowo-ekonomiczna przedsiębiorstw</vt:lpstr>
      <vt:lpstr>BENEFICJENT FUNDUSZOWY, BENEFICJENT POMOCOWY </vt:lpstr>
      <vt:lpstr>Beneficjent funduszowy, beneficjent pomocowy</vt:lpstr>
      <vt:lpstr>KOSZTY POŚREDNIE</vt:lpstr>
      <vt:lpstr>Koszty pośrednie </vt:lpstr>
      <vt:lpstr>OBOWIĄZKOWE ZAŁĄCZNIKI DOT. POMOCY PUBLICZNEJ /  POMOCY DE MININIS</vt:lpstr>
      <vt:lpstr>Obowiązkowe załączniki 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Rojek Patrycja</cp:lastModifiedBy>
  <cp:revision>50</cp:revision>
  <cp:lastPrinted>2025-09-14T11:29:12Z</cp:lastPrinted>
  <dcterms:created xsi:type="dcterms:W3CDTF">2022-06-22T09:40:44Z</dcterms:created>
  <dcterms:modified xsi:type="dcterms:W3CDTF">2025-09-15T06:02:17Z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0x010100F4EC8107F11BB34F81F6D35CD3AFF487</vt:lpwstr>
  </property>
  <property fmtid="{D5CDD505-2E9C-101B-9397-08002B2CF9AE}" pid="3" name="MediaServiceImageTags">
    <vt:lpwstr/>
  </property>
</Properties>
</file>