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42"/>
  </p:notesMasterIdLst>
  <p:handoutMasterIdLst>
    <p:handoutMasterId r:id="rId43"/>
  </p:handoutMasterIdLst>
  <p:sldIdLst>
    <p:sldId id="438" r:id="rId5"/>
    <p:sldId id="732" r:id="rId6"/>
    <p:sldId id="743" r:id="rId7"/>
    <p:sldId id="791" r:id="rId8"/>
    <p:sldId id="785" r:id="rId9"/>
    <p:sldId id="314" r:id="rId10"/>
    <p:sldId id="786" r:id="rId11"/>
    <p:sldId id="787" r:id="rId12"/>
    <p:sldId id="788" r:id="rId13"/>
    <p:sldId id="804" r:id="rId14"/>
    <p:sldId id="805" r:id="rId15"/>
    <p:sldId id="806" r:id="rId16"/>
    <p:sldId id="807" r:id="rId17"/>
    <p:sldId id="798" r:id="rId18"/>
    <p:sldId id="795" r:id="rId19"/>
    <p:sldId id="794" r:id="rId20"/>
    <p:sldId id="799" r:id="rId21"/>
    <p:sldId id="803" r:id="rId22"/>
    <p:sldId id="691" r:id="rId23"/>
    <p:sldId id="692" r:id="rId24"/>
    <p:sldId id="327" r:id="rId25"/>
    <p:sldId id="329" r:id="rId26"/>
    <p:sldId id="317" r:id="rId27"/>
    <p:sldId id="330" r:id="rId28"/>
    <p:sldId id="331" r:id="rId29"/>
    <p:sldId id="808" r:id="rId30"/>
    <p:sldId id="809" r:id="rId31"/>
    <p:sldId id="761" r:id="rId32"/>
    <p:sldId id="767" r:id="rId33"/>
    <p:sldId id="332" r:id="rId34"/>
    <p:sldId id="333" r:id="rId35"/>
    <p:sldId id="315" r:id="rId36"/>
    <p:sldId id="789" r:id="rId37"/>
    <p:sldId id="325" r:id="rId38"/>
    <p:sldId id="793" r:id="rId39"/>
    <p:sldId id="801" r:id="rId40"/>
    <p:sldId id="260" r:id="rId41"/>
  </p:sldIdLst>
  <p:sldSz cx="10691813" cy="7559675"/>
  <p:notesSz cx="6742113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k" id="{5230D26A-10E4-450E-A8BC-3B0AB787A374}">
          <p14:sldIdLst>
            <p14:sldId id="438"/>
            <p14:sldId id="732"/>
            <p14:sldId id="743"/>
            <p14:sldId id="791"/>
            <p14:sldId id="785"/>
            <p14:sldId id="314"/>
            <p14:sldId id="786"/>
            <p14:sldId id="787"/>
            <p14:sldId id="788"/>
            <p14:sldId id="804"/>
            <p14:sldId id="805"/>
            <p14:sldId id="806"/>
            <p14:sldId id="807"/>
            <p14:sldId id="798"/>
            <p14:sldId id="795"/>
            <p14:sldId id="794"/>
            <p14:sldId id="799"/>
            <p14:sldId id="803"/>
            <p14:sldId id="691"/>
            <p14:sldId id="692"/>
            <p14:sldId id="327"/>
            <p14:sldId id="329"/>
            <p14:sldId id="317"/>
            <p14:sldId id="330"/>
            <p14:sldId id="331"/>
            <p14:sldId id="808"/>
            <p14:sldId id="809"/>
            <p14:sldId id="761"/>
            <p14:sldId id="767"/>
            <p14:sldId id="332"/>
            <p14:sldId id="333"/>
            <p14:sldId id="315"/>
            <p14:sldId id="789"/>
            <p14:sldId id="325"/>
            <p14:sldId id="793"/>
            <p14:sldId id="801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  <p:cmAuthor id="2" name="Jamróz Marzena" initials="JM" lastIdx="1" clrIdx="1">
    <p:extLst>
      <p:ext uri="{19B8F6BF-5375-455C-9EA6-DF929625EA0E}">
        <p15:presenceInfo xmlns:p15="http://schemas.microsoft.com/office/powerpoint/2012/main" userId="S-1-5-21-833596994-3496505273-2944068786-1556" providerId="AD"/>
      </p:ext>
    </p:extLst>
  </p:cmAuthor>
  <p:cmAuthor id="3" name="Mikoś Urszula" initials="MU" lastIdx="1" clrIdx="2">
    <p:extLst>
      <p:ext uri="{19B8F6BF-5375-455C-9EA6-DF929625EA0E}">
        <p15:presenceInfo xmlns:p15="http://schemas.microsoft.com/office/powerpoint/2012/main" userId="S::mikosu@slaskie.pl::0f593a33-6808-4fd0-8b7d-5cab86a7628e" providerId="AD"/>
      </p:ext>
    </p:extLst>
  </p:cmAuthor>
  <p:cmAuthor id="4" name="Jamrozowicz Sebastian" initials="JS" lastIdx="4" clrIdx="3">
    <p:extLst>
      <p:ext uri="{19B8F6BF-5375-455C-9EA6-DF929625EA0E}">
        <p15:presenceInfo xmlns:p15="http://schemas.microsoft.com/office/powerpoint/2012/main" userId="S::jamrozowiczs@slaskie.pl::b7b3e9d8-2a02-48b9-9ccb-53867823ce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218A56-B61D-D8E4-3465-1C5931021338}" v="28" dt="2025-09-11T13:45:44.351"/>
    <p1510:client id="{69B225C8-EC49-8273-734C-BE95C3E44E2E}" v="7" dt="2025-09-11T11:11:30.045"/>
    <p1510:client id="{A83C1D1B-00E4-0DAE-7A0D-8F118EB3B399}" v="223" dt="2025-09-11T07:35:05.688"/>
    <p1510:client id="{ABBEBF71-135F-2EAD-0A8C-51BE88A62ED5}" v="4" dt="2025-09-12T11:17:23.743"/>
  </p1510:revLst>
</p1510:revInfo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-456" y="-1397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czka Izabela" userId="S::woczkai@slaskie.pl::84998960-e973-47a0-90a2-ae88c6337075" providerId="AD" clId="Web-{ABBEBF71-135F-2EAD-0A8C-51BE88A62ED5}"/>
    <pc:docChg chg="sldOrd">
      <pc:chgData name="Woczka Izabela" userId="S::woczkai@slaskie.pl::84998960-e973-47a0-90a2-ae88c6337075" providerId="AD" clId="Web-{ABBEBF71-135F-2EAD-0A8C-51BE88A62ED5}" dt="2025-09-12T11:17:23.743" v="3"/>
      <pc:docMkLst>
        <pc:docMk/>
      </pc:docMkLst>
      <pc:sldChg chg="ord">
        <pc:chgData name="Woczka Izabela" userId="S::woczkai@slaskie.pl::84998960-e973-47a0-90a2-ae88c6337075" providerId="AD" clId="Web-{ABBEBF71-135F-2EAD-0A8C-51BE88A62ED5}" dt="2025-09-12T11:13:36.049" v="2"/>
        <pc:sldMkLst>
          <pc:docMk/>
          <pc:sldMk cId="3148301171" sldId="788"/>
        </pc:sldMkLst>
      </pc:sldChg>
      <pc:sldChg chg="ord">
        <pc:chgData name="Woczka Izabela" userId="S::woczkai@slaskie.pl::84998960-e973-47a0-90a2-ae88c6337075" providerId="AD" clId="Web-{ABBEBF71-135F-2EAD-0A8C-51BE88A62ED5}" dt="2025-09-12T11:13:17.532" v="1"/>
        <pc:sldMkLst>
          <pc:docMk/>
          <pc:sldMk cId="1838734826" sldId="791"/>
        </pc:sldMkLst>
      </pc:sldChg>
      <pc:sldChg chg="ord">
        <pc:chgData name="Woczka Izabela" userId="S::woczkai@slaskie.pl::84998960-e973-47a0-90a2-ae88c6337075" providerId="AD" clId="Web-{ABBEBF71-135F-2EAD-0A8C-51BE88A62ED5}" dt="2025-09-12T11:17:23.743" v="3"/>
        <pc:sldMkLst>
          <pc:docMk/>
          <pc:sldMk cId="3601290444" sldId="801"/>
        </pc:sldMkLst>
      </pc:sldChg>
    </pc:docChg>
  </pc:docChgLst>
  <pc:docChgLst>
    <pc:chgData name="Marciniak-Kleszcz Aleksandra" userId="S::kleszcza@slaskie.pl::9e470759-5f0e-4741-889f-9eb862bc48f5" providerId="AD" clId="Web-{A83C1D1B-00E4-0DAE-7A0D-8F118EB3B399}"/>
    <pc:docChg chg="delSld modSld modSection">
      <pc:chgData name="Marciniak-Kleszcz Aleksandra" userId="S::kleszcza@slaskie.pl::9e470759-5f0e-4741-889f-9eb862bc48f5" providerId="AD" clId="Web-{A83C1D1B-00E4-0DAE-7A0D-8F118EB3B399}" dt="2025-09-11T07:35:05.688" v="222" actId="20577"/>
      <pc:docMkLst>
        <pc:docMk/>
      </pc:docMkLst>
      <pc:sldChg chg="modSp">
        <pc:chgData name="Marciniak-Kleszcz Aleksandra" userId="S::kleszcza@slaskie.pl::9e470759-5f0e-4741-889f-9eb862bc48f5" providerId="AD" clId="Web-{A83C1D1B-00E4-0DAE-7A0D-8F118EB3B399}" dt="2025-09-11T07:03:34.823" v="205" actId="20577"/>
        <pc:sldMkLst>
          <pc:docMk/>
          <pc:sldMk cId="139466405" sldId="314"/>
        </pc:sldMkLst>
        <pc:spChg chg="mod">
          <ac:chgData name="Marciniak-Kleszcz Aleksandra" userId="S::kleszcza@slaskie.pl::9e470759-5f0e-4741-889f-9eb862bc48f5" providerId="AD" clId="Web-{A83C1D1B-00E4-0DAE-7A0D-8F118EB3B399}" dt="2025-09-11T07:03:34.823" v="205" actId="20577"/>
          <ac:spMkLst>
            <pc:docMk/>
            <pc:sldMk cId="139466405" sldId="314"/>
            <ac:spMk id="5" creationId="{02673066-B1FD-4810-898B-C9B276194416}"/>
          </ac:spMkLst>
        </pc:spChg>
      </pc:sldChg>
      <pc:sldChg chg="modSp">
        <pc:chgData name="Marciniak-Kleszcz Aleksandra" userId="S::kleszcza@slaskie.pl::9e470759-5f0e-4741-889f-9eb862bc48f5" providerId="AD" clId="Web-{A83C1D1B-00E4-0DAE-7A0D-8F118EB3B399}" dt="2025-09-11T07:33:11.997" v="215" actId="14100"/>
        <pc:sldMkLst>
          <pc:docMk/>
          <pc:sldMk cId="979774965" sldId="317"/>
        </pc:sldMkLst>
        <pc:spChg chg="mod">
          <ac:chgData name="Marciniak-Kleszcz Aleksandra" userId="S::kleszcza@slaskie.pl::9e470759-5f0e-4741-889f-9eb862bc48f5" providerId="AD" clId="Web-{A83C1D1B-00E4-0DAE-7A0D-8F118EB3B399}" dt="2025-09-11T07:33:11.997" v="215" actId="14100"/>
          <ac:spMkLst>
            <pc:docMk/>
            <pc:sldMk cId="979774965" sldId="317"/>
            <ac:spMk id="7" creationId="{C20C8D1F-A0AF-4205-97D0-66FE8AA35333}"/>
          </ac:spMkLst>
        </pc:spChg>
      </pc:sldChg>
      <pc:sldChg chg="modSp">
        <pc:chgData name="Marciniak-Kleszcz Aleksandra" userId="S::kleszcza@slaskie.pl::9e470759-5f0e-4741-889f-9eb862bc48f5" providerId="AD" clId="Web-{A83C1D1B-00E4-0DAE-7A0D-8F118EB3B399}" dt="2025-09-11T05:48:33.679" v="21" actId="14100"/>
        <pc:sldMkLst>
          <pc:docMk/>
          <pc:sldMk cId="89451736" sldId="327"/>
        </pc:sldMkLst>
        <pc:spChg chg="mod">
          <ac:chgData name="Marciniak-Kleszcz Aleksandra" userId="S::kleszcza@slaskie.pl::9e470759-5f0e-4741-889f-9eb862bc48f5" providerId="AD" clId="Web-{A83C1D1B-00E4-0DAE-7A0D-8F118EB3B399}" dt="2025-09-11T05:48:33.679" v="21" actId="14100"/>
          <ac:spMkLst>
            <pc:docMk/>
            <pc:sldMk cId="89451736" sldId="327"/>
            <ac:spMk id="5" creationId="{2F773EFF-D999-4412-AB0D-F17C6FCE29EF}"/>
          </ac:spMkLst>
        </pc:spChg>
      </pc:sldChg>
      <pc:sldChg chg="modSp">
        <pc:chgData name="Marciniak-Kleszcz Aleksandra" userId="S::kleszcza@slaskie.pl::9e470759-5f0e-4741-889f-9eb862bc48f5" providerId="AD" clId="Web-{A83C1D1B-00E4-0DAE-7A0D-8F118EB3B399}" dt="2025-09-11T05:51:08.841" v="27" actId="20577"/>
        <pc:sldMkLst>
          <pc:docMk/>
          <pc:sldMk cId="180865766" sldId="332"/>
        </pc:sldMkLst>
        <pc:spChg chg="mod">
          <ac:chgData name="Marciniak-Kleszcz Aleksandra" userId="S::kleszcza@slaskie.pl::9e470759-5f0e-4741-889f-9eb862bc48f5" providerId="AD" clId="Web-{A83C1D1B-00E4-0DAE-7A0D-8F118EB3B399}" dt="2025-09-11T05:51:08.841" v="27" actId="20577"/>
          <ac:spMkLst>
            <pc:docMk/>
            <pc:sldMk cId="180865766" sldId="332"/>
            <ac:spMk id="3" creationId="{00000000-0000-0000-0000-000000000000}"/>
          </ac:spMkLst>
        </pc:spChg>
      </pc:sldChg>
      <pc:sldChg chg="modSp">
        <pc:chgData name="Marciniak-Kleszcz Aleksandra" userId="S::kleszcza@slaskie.pl::9e470759-5f0e-4741-889f-9eb862bc48f5" providerId="AD" clId="Web-{A83C1D1B-00E4-0DAE-7A0D-8F118EB3B399}" dt="2025-09-11T07:35:05.688" v="222" actId="20577"/>
        <pc:sldMkLst>
          <pc:docMk/>
          <pc:sldMk cId="2814477828" sldId="333"/>
        </pc:sldMkLst>
        <pc:spChg chg="mod">
          <ac:chgData name="Marciniak-Kleszcz Aleksandra" userId="S::kleszcza@slaskie.pl::9e470759-5f0e-4741-889f-9eb862bc48f5" providerId="AD" clId="Web-{A83C1D1B-00E4-0DAE-7A0D-8F118EB3B399}" dt="2025-09-11T07:35:05.688" v="222" actId="20577"/>
          <ac:spMkLst>
            <pc:docMk/>
            <pc:sldMk cId="2814477828" sldId="333"/>
            <ac:spMk id="3" creationId="{00000000-0000-0000-0000-000000000000}"/>
          </ac:spMkLst>
        </pc:spChg>
      </pc:sldChg>
      <pc:sldChg chg="modSp">
        <pc:chgData name="Marciniak-Kleszcz Aleksandra" userId="S::kleszcza@slaskie.pl::9e470759-5f0e-4741-889f-9eb862bc48f5" providerId="AD" clId="Web-{A83C1D1B-00E4-0DAE-7A0D-8F118EB3B399}" dt="2025-09-11T07:34:20.765" v="220" actId="1076"/>
        <pc:sldMkLst>
          <pc:docMk/>
          <pc:sldMk cId="570320203" sldId="761"/>
        </pc:sldMkLst>
        <pc:spChg chg="mod">
          <ac:chgData name="Marciniak-Kleszcz Aleksandra" userId="S::kleszcza@slaskie.pl::9e470759-5f0e-4741-889f-9eb862bc48f5" providerId="AD" clId="Web-{A83C1D1B-00E4-0DAE-7A0D-8F118EB3B399}" dt="2025-09-11T07:34:12.202" v="218" actId="1076"/>
          <ac:spMkLst>
            <pc:docMk/>
            <pc:sldMk cId="570320203" sldId="761"/>
            <ac:spMk id="2" creationId="{700BB815-9EFD-4ACB-9181-57BEB284295A}"/>
          </ac:spMkLst>
        </pc:spChg>
        <pc:spChg chg="mod">
          <ac:chgData name="Marciniak-Kleszcz Aleksandra" userId="S::kleszcza@slaskie.pl::9e470759-5f0e-4741-889f-9eb862bc48f5" providerId="AD" clId="Web-{A83C1D1B-00E4-0DAE-7A0D-8F118EB3B399}" dt="2025-09-11T07:34:20.765" v="220" actId="1076"/>
          <ac:spMkLst>
            <pc:docMk/>
            <pc:sldMk cId="570320203" sldId="761"/>
            <ac:spMk id="5" creationId="{179F1C08-79BA-46E7-BD75-20023183067E}"/>
          </ac:spMkLst>
        </pc:spChg>
        <pc:spChg chg="mod">
          <ac:chgData name="Marciniak-Kleszcz Aleksandra" userId="S::kleszcza@slaskie.pl::9e470759-5f0e-4741-889f-9eb862bc48f5" providerId="AD" clId="Web-{A83C1D1B-00E4-0DAE-7A0D-8F118EB3B399}" dt="2025-09-11T07:34:05.733" v="216" actId="1076"/>
          <ac:spMkLst>
            <pc:docMk/>
            <pc:sldMk cId="570320203" sldId="761"/>
            <ac:spMk id="8" creationId="{96FBF737-913A-421F-AF89-0BCBE2A0B8C6}"/>
          </ac:spMkLst>
        </pc:spChg>
        <pc:spChg chg="mod">
          <ac:chgData name="Marciniak-Kleszcz Aleksandra" userId="S::kleszcza@slaskie.pl::9e470759-5f0e-4741-889f-9eb862bc48f5" providerId="AD" clId="Web-{A83C1D1B-00E4-0DAE-7A0D-8F118EB3B399}" dt="2025-09-11T07:34:08.671" v="217" actId="1076"/>
          <ac:spMkLst>
            <pc:docMk/>
            <pc:sldMk cId="570320203" sldId="761"/>
            <ac:spMk id="10" creationId="{2F18D98B-08E8-4D46-A83F-BD31EA9DA903}"/>
          </ac:spMkLst>
        </pc:spChg>
      </pc:sldChg>
      <pc:sldChg chg="modSp">
        <pc:chgData name="Marciniak-Kleszcz Aleksandra" userId="S::kleszcza@slaskie.pl::9e470759-5f0e-4741-889f-9eb862bc48f5" providerId="AD" clId="Web-{A83C1D1B-00E4-0DAE-7A0D-8F118EB3B399}" dt="2025-09-11T05:49:24.275" v="22" actId="14100"/>
        <pc:sldMkLst>
          <pc:docMk/>
          <pc:sldMk cId="4224659118" sldId="767"/>
        </pc:sldMkLst>
        <pc:spChg chg="mod">
          <ac:chgData name="Marciniak-Kleszcz Aleksandra" userId="S::kleszcza@slaskie.pl::9e470759-5f0e-4741-889f-9eb862bc48f5" providerId="AD" clId="Web-{A83C1D1B-00E4-0DAE-7A0D-8F118EB3B399}" dt="2025-09-11T05:49:24.275" v="22" actId="14100"/>
          <ac:spMkLst>
            <pc:docMk/>
            <pc:sldMk cId="4224659118" sldId="767"/>
            <ac:spMk id="3" creationId="{E0A4F5A7-E379-471C-958A-C33378013F3C}"/>
          </ac:spMkLst>
        </pc:spChg>
      </pc:sldChg>
      <pc:sldChg chg="modSp">
        <pc:chgData name="Marciniak-Kleszcz Aleksandra" userId="S::kleszcza@slaskie.pl::9e470759-5f0e-4741-889f-9eb862bc48f5" providerId="AD" clId="Web-{A83C1D1B-00E4-0DAE-7A0D-8F118EB3B399}" dt="2025-09-11T07:02:56.790" v="198" actId="20577"/>
        <pc:sldMkLst>
          <pc:docMk/>
          <pc:sldMk cId="1651384479" sldId="785"/>
        </pc:sldMkLst>
        <pc:spChg chg="mod">
          <ac:chgData name="Marciniak-Kleszcz Aleksandra" userId="S::kleszcza@slaskie.pl::9e470759-5f0e-4741-889f-9eb862bc48f5" providerId="AD" clId="Web-{A83C1D1B-00E4-0DAE-7A0D-8F118EB3B399}" dt="2025-09-11T07:02:56.790" v="198" actId="20577"/>
          <ac:spMkLst>
            <pc:docMk/>
            <pc:sldMk cId="1651384479" sldId="785"/>
            <ac:spMk id="2" creationId="{D57A7EDC-3A5F-579E-E3C0-8F92F4FC7771}"/>
          </ac:spMkLst>
        </pc:spChg>
      </pc:sldChg>
      <pc:sldChg chg="modSp">
        <pc:chgData name="Marciniak-Kleszcz Aleksandra" userId="S::kleszcza@slaskie.pl::9e470759-5f0e-4741-889f-9eb862bc48f5" providerId="AD" clId="Web-{A83C1D1B-00E4-0DAE-7A0D-8F118EB3B399}" dt="2025-09-11T05:44:53.998" v="4" actId="14100"/>
        <pc:sldMkLst>
          <pc:docMk/>
          <pc:sldMk cId="863618523" sldId="786"/>
        </pc:sldMkLst>
        <pc:spChg chg="mod">
          <ac:chgData name="Marciniak-Kleszcz Aleksandra" userId="S::kleszcza@slaskie.pl::9e470759-5f0e-4741-889f-9eb862bc48f5" providerId="AD" clId="Web-{A83C1D1B-00E4-0DAE-7A0D-8F118EB3B399}" dt="2025-09-11T05:44:19.215" v="2" actId="14100"/>
          <ac:spMkLst>
            <pc:docMk/>
            <pc:sldMk cId="863618523" sldId="786"/>
            <ac:spMk id="2" creationId="{295DC748-38D0-4A39-968B-14DD2F5E33B7}"/>
          </ac:spMkLst>
        </pc:spChg>
        <pc:spChg chg="mod">
          <ac:chgData name="Marciniak-Kleszcz Aleksandra" userId="S::kleszcza@slaskie.pl::9e470759-5f0e-4741-889f-9eb862bc48f5" providerId="AD" clId="Web-{A83C1D1B-00E4-0DAE-7A0D-8F118EB3B399}" dt="2025-09-11T05:44:53.998" v="4" actId="14100"/>
          <ac:spMkLst>
            <pc:docMk/>
            <pc:sldMk cId="863618523" sldId="786"/>
            <ac:spMk id="3" creationId="{BE9E2EC7-2C57-449F-A59B-5BDBE474ECB1}"/>
          </ac:spMkLst>
        </pc:spChg>
      </pc:sldChg>
      <pc:sldChg chg="modSp">
        <pc:chgData name="Marciniak-Kleszcz Aleksandra" userId="S::kleszcza@slaskie.pl::9e470759-5f0e-4741-889f-9eb862bc48f5" providerId="AD" clId="Web-{A83C1D1B-00E4-0DAE-7A0D-8F118EB3B399}" dt="2025-09-11T07:04:03.589" v="207" actId="20577"/>
        <pc:sldMkLst>
          <pc:docMk/>
          <pc:sldMk cId="3762052320" sldId="787"/>
        </pc:sldMkLst>
        <pc:spChg chg="mod">
          <ac:chgData name="Marciniak-Kleszcz Aleksandra" userId="S::kleszcza@slaskie.pl::9e470759-5f0e-4741-889f-9eb862bc48f5" providerId="AD" clId="Web-{A83C1D1B-00E4-0DAE-7A0D-8F118EB3B399}" dt="2025-09-11T05:45:40.890" v="8" actId="1076"/>
          <ac:spMkLst>
            <pc:docMk/>
            <pc:sldMk cId="3762052320" sldId="787"/>
            <ac:spMk id="2" creationId="{295DC748-38D0-4A39-968B-14DD2F5E33B7}"/>
          </ac:spMkLst>
        </pc:spChg>
        <pc:spChg chg="mod">
          <ac:chgData name="Marciniak-Kleszcz Aleksandra" userId="S::kleszcza@slaskie.pl::9e470759-5f0e-4741-889f-9eb862bc48f5" providerId="AD" clId="Web-{A83C1D1B-00E4-0DAE-7A0D-8F118EB3B399}" dt="2025-09-11T07:04:03.589" v="207" actId="20577"/>
          <ac:spMkLst>
            <pc:docMk/>
            <pc:sldMk cId="3762052320" sldId="787"/>
            <ac:spMk id="3" creationId="{BE9E2EC7-2C57-449F-A59B-5BDBE474ECB1}"/>
          </ac:spMkLst>
        </pc:spChg>
      </pc:sldChg>
      <pc:sldChg chg="modSp">
        <pc:chgData name="Marciniak-Kleszcz Aleksandra" userId="S::kleszcza@slaskie.pl::9e470759-5f0e-4741-889f-9eb862bc48f5" providerId="AD" clId="Web-{A83C1D1B-00E4-0DAE-7A0D-8F118EB3B399}" dt="2025-09-11T05:45:57.532" v="9" actId="1076"/>
        <pc:sldMkLst>
          <pc:docMk/>
          <pc:sldMk cId="3148301171" sldId="788"/>
        </pc:sldMkLst>
        <pc:spChg chg="mod">
          <ac:chgData name="Marciniak-Kleszcz Aleksandra" userId="S::kleszcza@slaskie.pl::9e470759-5f0e-4741-889f-9eb862bc48f5" providerId="AD" clId="Web-{A83C1D1B-00E4-0DAE-7A0D-8F118EB3B399}" dt="2025-09-11T05:45:57.532" v="9" actId="1076"/>
          <ac:spMkLst>
            <pc:docMk/>
            <pc:sldMk cId="3148301171" sldId="788"/>
            <ac:spMk id="2" creationId="{295DC748-38D0-4A39-968B-14DD2F5E33B7}"/>
          </ac:spMkLst>
        </pc:spChg>
      </pc:sldChg>
      <pc:sldChg chg="modSp">
        <pc:chgData name="Marciniak-Kleszcz Aleksandra" userId="S::kleszcza@slaskie.pl::9e470759-5f0e-4741-889f-9eb862bc48f5" providerId="AD" clId="Web-{A83C1D1B-00E4-0DAE-7A0D-8F118EB3B399}" dt="2025-09-11T07:02:35.883" v="197" actId="20577"/>
        <pc:sldMkLst>
          <pc:docMk/>
          <pc:sldMk cId="576214634" sldId="793"/>
        </pc:sldMkLst>
        <pc:spChg chg="mod">
          <ac:chgData name="Marciniak-Kleszcz Aleksandra" userId="S::kleszcza@slaskie.pl::9e470759-5f0e-4741-889f-9eb862bc48f5" providerId="AD" clId="Web-{A83C1D1B-00E4-0DAE-7A0D-8F118EB3B399}" dt="2025-09-11T07:02:35.883" v="197" actId="20577"/>
          <ac:spMkLst>
            <pc:docMk/>
            <pc:sldMk cId="576214634" sldId="793"/>
            <ac:spMk id="5" creationId="{0614BA25-B824-4944-90AA-1210FE310507}"/>
          </ac:spMkLst>
        </pc:spChg>
      </pc:sldChg>
      <pc:sldChg chg="modSp">
        <pc:chgData name="Marciniak-Kleszcz Aleksandra" userId="S::kleszcza@slaskie.pl::9e470759-5f0e-4741-889f-9eb862bc48f5" providerId="AD" clId="Web-{A83C1D1B-00E4-0DAE-7A0D-8F118EB3B399}" dt="2025-09-11T07:06:36.640" v="213" actId="20577"/>
        <pc:sldMkLst>
          <pc:docMk/>
          <pc:sldMk cId="169871851" sldId="794"/>
        </pc:sldMkLst>
        <pc:spChg chg="mod">
          <ac:chgData name="Marciniak-Kleszcz Aleksandra" userId="S::kleszcza@slaskie.pl::9e470759-5f0e-4741-889f-9eb862bc48f5" providerId="AD" clId="Web-{A83C1D1B-00E4-0DAE-7A0D-8F118EB3B399}" dt="2025-09-11T07:06:36.640" v="213" actId="20577"/>
          <ac:spMkLst>
            <pc:docMk/>
            <pc:sldMk cId="169871851" sldId="794"/>
            <ac:spMk id="5" creationId="{0614BA25-B824-4944-90AA-1210FE310507}"/>
          </ac:spMkLst>
        </pc:spChg>
      </pc:sldChg>
      <pc:sldChg chg="modSp">
        <pc:chgData name="Marciniak-Kleszcz Aleksandra" userId="S::kleszcza@slaskie.pl::9e470759-5f0e-4741-889f-9eb862bc48f5" providerId="AD" clId="Web-{A83C1D1B-00E4-0DAE-7A0D-8F118EB3B399}" dt="2025-09-11T05:47:22.660" v="16" actId="1076"/>
        <pc:sldMkLst>
          <pc:docMk/>
          <pc:sldMk cId="1705326938" sldId="795"/>
        </pc:sldMkLst>
        <pc:spChg chg="mod">
          <ac:chgData name="Marciniak-Kleszcz Aleksandra" userId="S::kleszcza@slaskie.pl::9e470759-5f0e-4741-889f-9eb862bc48f5" providerId="AD" clId="Web-{A83C1D1B-00E4-0DAE-7A0D-8F118EB3B399}" dt="2025-09-11T05:47:22.660" v="16" actId="1076"/>
          <ac:spMkLst>
            <pc:docMk/>
            <pc:sldMk cId="1705326938" sldId="795"/>
            <ac:spMk id="2" creationId="{295DC748-38D0-4A39-968B-14DD2F5E33B7}"/>
          </ac:spMkLst>
        </pc:spChg>
      </pc:sldChg>
      <pc:sldChg chg="modSp">
        <pc:chgData name="Marciniak-Kleszcz Aleksandra" userId="S::kleszcza@slaskie.pl::9e470759-5f0e-4741-889f-9eb862bc48f5" providerId="AD" clId="Web-{A83C1D1B-00E4-0DAE-7A0D-8F118EB3B399}" dt="2025-09-11T07:05:29.201" v="210" actId="20577"/>
        <pc:sldMkLst>
          <pc:docMk/>
          <pc:sldMk cId="151509476" sldId="798"/>
        </pc:sldMkLst>
        <pc:spChg chg="mod">
          <ac:chgData name="Marciniak-Kleszcz Aleksandra" userId="S::kleszcza@slaskie.pl::9e470759-5f0e-4741-889f-9eb862bc48f5" providerId="AD" clId="Web-{A83C1D1B-00E4-0DAE-7A0D-8F118EB3B399}" dt="2025-09-11T05:46:55.409" v="14" actId="1076"/>
          <ac:spMkLst>
            <pc:docMk/>
            <pc:sldMk cId="151509476" sldId="798"/>
            <ac:spMk id="2" creationId="{295DC748-38D0-4A39-968B-14DD2F5E33B7}"/>
          </ac:spMkLst>
        </pc:spChg>
        <pc:spChg chg="mod">
          <ac:chgData name="Marciniak-Kleszcz Aleksandra" userId="S::kleszcza@slaskie.pl::9e470759-5f0e-4741-889f-9eb862bc48f5" providerId="AD" clId="Web-{A83C1D1B-00E4-0DAE-7A0D-8F118EB3B399}" dt="2025-09-11T07:05:29.201" v="210" actId="20577"/>
          <ac:spMkLst>
            <pc:docMk/>
            <pc:sldMk cId="151509476" sldId="798"/>
            <ac:spMk id="3" creationId="{BE9E2EC7-2C57-449F-A59B-5BDBE474ECB1}"/>
          </ac:spMkLst>
        </pc:spChg>
      </pc:sldChg>
      <pc:sldChg chg="del">
        <pc:chgData name="Marciniak-Kleszcz Aleksandra" userId="S::kleszcza@slaskie.pl::9e470759-5f0e-4741-889f-9eb862bc48f5" providerId="AD" clId="Web-{A83C1D1B-00E4-0DAE-7A0D-8F118EB3B399}" dt="2025-09-11T06:54:14.757" v="69"/>
        <pc:sldMkLst>
          <pc:docMk/>
          <pc:sldMk cId="2484212035" sldId="800"/>
        </pc:sldMkLst>
      </pc:sldChg>
      <pc:sldChg chg="modSp">
        <pc:chgData name="Marciniak-Kleszcz Aleksandra" userId="S::kleszcza@slaskie.pl::9e470759-5f0e-4741-889f-9eb862bc48f5" providerId="AD" clId="Web-{A83C1D1B-00E4-0DAE-7A0D-8F118EB3B399}" dt="2025-09-11T05:46:03.610" v="10" actId="1076"/>
        <pc:sldMkLst>
          <pc:docMk/>
          <pc:sldMk cId="14738337" sldId="804"/>
        </pc:sldMkLst>
        <pc:spChg chg="mod">
          <ac:chgData name="Marciniak-Kleszcz Aleksandra" userId="S::kleszcza@slaskie.pl::9e470759-5f0e-4741-889f-9eb862bc48f5" providerId="AD" clId="Web-{A83C1D1B-00E4-0DAE-7A0D-8F118EB3B399}" dt="2025-09-11T05:46:03.610" v="10" actId="1076"/>
          <ac:spMkLst>
            <pc:docMk/>
            <pc:sldMk cId="14738337" sldId="804"/>
            <ac:spMk id="2" creationId="{295DC748-38D0-4A39-968B-14DD2F5E33B7}"/>
          </ac:spMkLst>
        </pc:spChg>
      </pc:sldChg>
      <pc:sldChg chg="modSp">
        <pc:chgData name="Marciniak-Kleszcz Aleksandra" userId="S::kleszcza@slaskie.pl::9e470759-5f0e-4741-889f-9eb862bc48f5" providerId="AD" clId="Web-{A83C1D1B-00E4-0DAE-7A0D-8F118EB3B399}" dt="2025-09-11T05:46:08.657" v="11" actId="1076"/>
        <pc:sldMkLst>
          <pc:docMk/>
          <pc:sldMk cId="3397707770" sldId="805"/>
        </pc:sldMkLst>
        <pc:spChg chg="mod">
          <ac:chgData name="Marciniak-Kleszcz Aleksandra" userId="S::kleszcza@slaskie.pl::9e470759-5f0e-4741-889f-9eb862bc48f5" providerId="AD" clId="Web-{A83C1D1B-00E4-0DAE-7A0D-8F118EB3B399}" dt="2025-09-11T05:46:08.657" v="11" actId="1076"/>
          <ac:spMkLst>
            <pc:docMk/>
            <pc:sldMk cId="3397707770" sldId="805"/>
            <ac:spMk id="2" creationId="{295DC748-38D0-4A39-968B-14DD2F5E33B7}"/>
          </ac:spMkLst>
        </pc:spChg>
      </pc:sldChg>
      <pc:sldChg chg="modSp">
        <pc:chgData name="Marciniak-Kleszcz Aleksandra" userId="S::kleszcza@slaskie.pl::9e470759-5f0e-4741-889f-9eb862bc48f5" providerId="AD" clId="Web-{A83C1D1B-00E4-0DAE-7A0D-8F118EB3B399}" dt="2025-09-11T05:46:35.361" v="12" actId="1076"/>
        <pc:sldMkLst>
          <pc:docMk/>
          <pc:sldMk cId="2332978647" sldId="806"/>
        </pc:sldMkLst>
        <pc:spChg chg="mod">
          <ac:chgData name="Marciniak-Kleszcz Aleksandra" userId="S::kleszcza@slaskie.pl::9e470759-5f0e-4741-889f-9eb862bc48f5" providerId="AD" clId="Web-{A83C1D1B-00E4-0DAE-7A0D-8F118EB3B399}" dt="2025-09-11T05:46:35.361" v="12" actId="1076"/>
          <ac:spMkLst>
            <pc:docMk/>
            <pc:sldMk cId="2332978647" sldId="806"/>
            <ac:spMk id="2" creationId="{295DC748-38D0-4A39-968B-14DD2F5E33B7}"/>
          </ac:spMkLst>
        </pc:spChg>
      </pc:sldChg>
      <pc:sldChg chg="modSp">
        <pc:chgData name="Marciniak-Kleszcz Aleksandra" userId="S::kleszcza@slaskie.pl::9e470759-5f0e-4741-889f-9eb862bc48f5" providerId="AD" clId="Web-{A83C1D1B-00E4-0DAE-7A0D-8F118EB3B399}" dt="2025-09-11T05:46:46.534" v="13" actId="1076"/>
        <pc:sldMkLst>
          <pc:docMk/>
          <pc:sldMk cId="3120989466" sldId="807"/>
        </pc:sldMkLst>
        <pc:spChg chg="mod">
          <ac:chgData name="Marciniak-Kleszcz Aleksandra" userId="S::kleszcza@slaskie.pl::9e470759-5f0e-4741-889f-9eb862bc48f5" providerId="AD" clId="Web-{A83C1D1B-00E4-0DAE-7A0D-8F118EB3B399}" dt="2025-09-11T05:46:46.534" v="13" actId="1076"/>
          <ac:spMkLst>
            <pc:docMk/>
            <pc:sldMk cId="3120989466" sldId="807"/>
            <ac:spMk id="2" creationId="{295DC748-38D0-4A39-968B-14DD2F5E33B7}"/>
          </ac:spMkLst>
        </pc:spChg>
      </pc:sldChg>
    </pc:docChg>
  </pc:docChgLst>
  <pc:docChgLst>
    <pc:chgData name="Marciniak-Kleszcz Aleksandra" userId="S::kleszcza@slaskie.pl::9e470759-5f0e-4741-889f-9eb862bc48f5" providerId="AD" clId="Web-{69B225C8-EC49-8273-734C-BE95C3E44E2E}"/>
    <pc:docChg chg="modSld">
      <pc:chgData name="Marciniak-Kleszcz Aleksandra" userId="S::kleszcza@slaskie.pl::9e470759-5f0e-4741-889f-9eb862bc48f5" providerId="AD" clId="Web-{69B225C8-EC49-8273-734C-BE95C3E44E2E}" dt="2025-09-11T11:11:30.045" v="6" actId="20577"/>
      <pc:docMkLst>
        <pc:docMk/>
      </pc:docMkLst>
      <pc:sldChg chg="addSp delSp modSp">
        <pc:chgData name="Marciniak-Kleszcz Aleksandra" userId="S::kleszcza@slaskie.pl::9e470759-5f0e-4741-889f-9eb862bc48f5" providerId="AD" clId="Web-{69B225C8-EC49-8273-734C-BE95C3E44E2E}" dt="2025-09-11T11:11:30.045" v="6" actId="20577"/>
        <pc:sldMkLst>
          <pc:docMk/>
          <pc:sldMk cId="3601290444" sldId="801"/>
        </pc:sldMkLst>
        <pc:spChg chg="add mod">
          <ac:chgData name="Marciniak-Kleszcz Aleksandra" userId="S::kleszcza@slaskie.pl::9e470759-5f0e-4741-889f-9eb862bc48f5" providerId="AD" clId="Web-{69B225C8-EC49-8273-734C-BE95C3E44E2E}" dt="2025-09-11T11:11:30.045" v="6" actId="20577"/>
          <ac:spMkLst>
            <pc:docMk/>
            <pc:sldMk cId="3601290444" sldId="801"/>
            <ac:spMk id="3" creationId="{C74FF3AE-3DFD-7F56-FDC4-1D26756F0D42}"/>
          </ac:spMkLst>
        </pc:spChg>
        <pc:picChg chg="del">
          <ac:chgData name="Marciniak-Kleszcz Aleksandra" userId="S::kleszcza@slaskie.pl::9e470759-5f0e-4741-889f-9eb862bc48f5" providerId="AD" clId="Web-{69B225C8-EC49-8273-734C-BE95C3E44E2E}" dt="2025-09-11T11:09:39.948" v="0"/>
          <ac:picMkLst>
            <pc:docMk/>
            <pc:sldMk cId="3601290444" sldId="801"/>
            <ac:picMk id="6" creationId="{73B0EE46-6A18-9089-3C49-56C368699F44}"/>
          </ac:picMkLst>
        </pc:picChg>
      </pc:sldChg>
    </pc:docChg>
  </pc:docChgLst>
  <pc:docChgLst>
    <pc:chgData name="Marciniak-Kleszcz Aleksandra" userId="S::kleszcza@slaskie.pl::9e470759-5f0e-4741-889f-9eb862bc48f5" providerId="AD" clId="Web-{4B218A56-B61D-D8E4-3465-1C5931021338}"/>
    <pc:docChg chg="modSld">
      <pc:chgData name="Marciniak-Kleszcz Aleksandra" userId="S::kleszcza@slaskie.pl::9e470759-5f0e-4741-889f-9eb862bc48f5" providerId="AD" clId="Web-{4B218A56-B61D-D8E4-3465-1C5931021338}" dt="2025-09-11T13:45:44.351" v="27" actId="14100"/>
      <pc:docMkLst>
        <pc:docMk/>
      </pc:docMkLst>
      <pc:sldChg chg="addSp modSp">
        <pc:chgData name="Marciniak-Kleszcz Aleksandra" userId="S::kleszcza@slaskie.pl::9e470759-5f0e-4741-889f-9eb862bc48f5" providerId="AD" clId="Web-{4B218A56-B61D-D8E4-3465-1C5931021338}" dt="2025-09-11T13:38:53.820" v="8" actId="1076"/>
        <pc:sldMkLst>
          <pc:docMk/>
          <pc:sldMk cId="4136794007" sldId="329"/>
        </pc:sldMkLst>
        <pc:picChg chg="add mod">
          <ac:chgData name="Marciniak-Kleszcz Aleksandra" userId="S::kleszcza@slaskie.pl::9e470759-5f0e-4741-889f-9eb862bc48f5" providerId="AD" clId="Web-{4B218A56-B61D-D8E4-3465-1C5931021338}" dt="2025-09-11T13:38:53.820" v="8" actId="1076"/>
          <ac:picMkLst>
            <pc:docMk/>
            <pc:sldMk cId="4136794007" sldId="329"/>
            <ac:picMk id="4" creationId="{BCD16612-4F16-4557-9657-EFD1C89B9B84}"/>
          </ac:picMkLst>
        </pc:picChg>
      </pc:sldChg>
      <pc:sldChg chg="addSp modSp">
        <pc:chgData name="Marciniak-Kleszcz Aleksandra" userId="S::kleszcza@slaskie.pl::9e470759-5f0e-4741-889f-9eb862bc48f5" providerId="AD" clId="Web-{4B218A56-B61D-D8E4-3465-1C5931021338}" dt="2025-09-11T13:40:18.870" v="10" actId="1076"/>
        <pc:sldMkLst>
          <pc:docMk/>
          <pc:sldMk cId="1819749796" sldId="330"/>
        </pc:sldMkLst>
        <pc:picChg chg="add mod">
          <ac:chgData name="Marciniak-Kleszcz Aleksandra" userId="S::kleszcza@slaskie.pl::9e470759-5f0e-4741-889f-9eb862bc48f5" providerId="AD" clId="Web-{4B218A56-B61D-D8E4-3465-1C5931021338}" dt="2025-09-11T13:40:18.870" v="10" actId="1076"/>
          <ac:picMkLst>
            <pc:docMk/>
            <pc:sldMk cId="1819749796" sldId="330"/>
            <ac:picMk id="4" creationId="{238118FE-E6D3-30DE-7FF2-92C2028B39F6}"/>
          </ac:picMkLst>
        </pc:picChg>
      </pc:sldChg>
      <pc:sldChg chg="addSp modSp">
        <pc:chgData name="Marciniak-Kleszcz Aleksandra" userId="S::kleszcza@slaskie.pl::9e470759-5f0e-4741-889f-9eb862bc48f5" providerId="AD" clId="Web-{4B218A56-B61D-D8E4-3465-1C5931021338}" dt="2025-09-11T13:40:41.043" v="12" actId="1076"/>
        <pc:sldMkLst>
          <pc:docMk/>
          <pc:sldMk cId="1521550670" sldId="331"/>
        </pc:sldMkLst>
        <pc:picChg chg="add mod">
          <ac:chgData name="Marciniak-Kleszcz Aleksandra" userId="S::kleszcza@slaskie.pl::9e470759-5f0e-4741-889f-9eb862bc48f5" providerId="AD" clId="Web-{4B218A56-B61D-D8E4-3465-1C5931021338}" dt="2025-09-11T13:40:41.043" v="12" actId="1076"/>
          <ac:picMkLst>
            <pc:docMk/>
            <pc:sldMk cId="1521550670" sldId="331"/>
            <ac:picMk id="4" creationId="{1979B8A3-9C60-72C7-60FA-4D2747B1317A}"/>
          </ac:picMkLst>
        </pc:picChg>
      </pc:sldChg>
      <pc:sldChg chg="addSp modSp">
        <pc:chgData name="Marciniak-Kleszcz Aleksandra" userId="S::kleszcza@slaskie.pl::9e470759-5f0e-4741-889f-9eb862bc48f5" providerId="AD" clId="Web-{4B218A56-B61D-D8E4-3465-1C5931021338}" dt="2025-09-11T13:42:38.266" v="18" actId="1076"/>
        <pc:sldMkLst>
          <pc:docMk/>
          <pc:sldMk cId="180865766" sldId="332"/>
        </pc:sldMkLst>
        <pc:picChg chg="add mod">
          <ac:chgData name="Marciniak-Kleszcz Aleksandra" userId="S::kleszcza@slaskie.pl::9e470759-5f0e-4741-889f-9eb862bc48f5" providerId="AD" clId="Web-{4B218A56-B61D-D8E4-3465-1C5931021338}" dt="2025-09-11T13:42:38.266" v="18" actId="1076"/>
          <ac:picMkLst>
            <pc:docMk/>
            <pc:sldMk cId="180865766" sldId="332"/>
            <ac:picMk id="4" creationId="{DBAA15FE-4D2C-CD36-EAB7-D8836D863036}"/>
          </ac:picMkLst>
        </pc:picChg>
      </pc:sldChg>
      <pc:sldChg chg="addSp modSp">
        <pc:chgData name="Marciniak-Kleszcz Aleksandra" userId="S::kleszcza@slaskie.pl::9e470759-5f0e-4741-889f-9eb862bc48f5" providerId="AD" clId="Web-{4B218A56-B61D-D8E4-3465-1C5931021338}" dt="2025-09-11T13:44:28.692" v="21" actId="1076"/>
        <pc:sldMkLst>
          <pc:docMk/>
          <pc:sldMk cId="3405464910" sldId="743"/>
        </pc:sldMkLst>
        <pc:picChg chg="add mod">
          <ac:chgData name="Marciniak-Kleszcz Aleksandra" userId="S::kleszcza@slaskie.pl::9e470759-5f0e-4741-889f-9eb862bc48f5" providerId="AD" clId="Web-{4B218A56-B61D-D8E4-3465-1C5931021338}" dt="2025-09-11T13:44:28.692" v="21" actId="1076"/>
          <ac:picMkLst>
            <pc:docMk/>
            <pc:sldMk cId="3405464910" sldId="743"/>
            <ac:picMk id="4" creationId="{5BC743C3-865D-3474-532A-52CBF53037DE}"/>
          </ac:picMkLst>
        </pc:picChg>
      </pc:sldChg>
      <pc:sldChg chg="addSp modSp">
        <pc:chgData name="Marciniak-Kleszcz Aleksandra" userId="S::kleszcza@slaskie.pl::9e470759-5f0e-4741-889f-9eb862bc48f5" providerId="AD" clId="Web-{4B218A56-B61D-D8E4-3465-1C5931021338}" dt="2025-09-11T13:45:44.351" v="27" actId="14100"/>
        <pc:sldMkLst>
          <pc:docMk/>
          <pc:sldMk cId="1651384479" sldId="785"/>
        </pc:sldMkLst>
        <pc:picChg chg="add mod">
          <ac:chgData name="Marciniak-Kleszcz Aleksandra" userId="S::kleszcza@slaskie.pl::9e470759-5f0e-4741-889f-9eb862bc48f5" providerId="AD" clId="Web-{4B218A56-B61D-D8E4-3465-1C5931021338}" dt="2025-09-11T13:45:44.351" v="27" actId="14100"/>
          <ac:picMkLst>
            <pc:docMk/>
            <pc:sldMk cId="1651384479" sldId="785"/>
            <ac:picMk id="5" creationId="{90335E35-F66E-BEDF-7727-019A8FC568FA}"/>
          </ac:picMkLst>
        </pc:picChg>
      </pc:sldChg>
      <pc:sldChg chg="addSp delSp modSp">
        <pc:chgData name="Marciniak-Kleszcz Aleksandra" userId="S::kleszcza@slaskie.pl::9e470759-5f0e-4741-889f-9eb862bc48f5" providerId="AD" clId="Web-{4B218A56-B61D-D8E4-3465-1C5931021338}" dt="2025-09-11T13:37:42.302" v="6" actId="1076"/>
        <pc:sldMkLst>
          <pc:docMk/>
          <pc:sldMk cId="1838734826" sldId="791"/>
        </pc:sldMkLst>
        <pc:picChg chg="add del mod">
          <ac:chgData name="Marciniak-Kleszcz Aleksandra" userId="S::kleszcza@slaskie.pl::9e470759-5f0e-4741-889f-9eb862bc48f5" providerId="AD" clId="Web-{4B218A56-B61D-D8E4-3465-1C5931021338}" dt="2025-09-11T13:37:20.520" v="4"/>
          <ac:picMkLst>
            <pc:docMk/>
            <pc:sldMk cId="1838734826" sldId="791"/>
            <ac:picMk id="4" creationId="{2A272AB2-D443-1419-97C3-31DF98DCF8B8}"/>
          </ac:picMkLst>
        </pc:picChg>
        <pc:picChg chg="add mod">
          <ac:chgData name="Marciniak-Kleszcz Aleksandra" userId="S::kleszcza@slaskie.pl::9e470759-5f0e-4741-889f-9eb862bc48f5" providerId="AD" clId="Web-{4B218A56-B61D-D8E4-3465-1C5931021338}" dt="2025-09-11T13:37:42.302" v="6" actId="1076"/>
          <ac:picMkLst>
            <pc:docMk/>
            <pc:sldMk cId="1838734826" sldId="791"/>
            <ac:picMk id="5" creationId="{A7FD4EB4-7F26-BCC4-C6A8-45A02DC62DB8}"/>
          </ac:picMkLst>
        </pc:picChg>
      </pc:sldChg>
      <pc:sldChg chg="addSp modSp">
        <pc:chgData name="Marciniak-Kleszcz Aleksandra" userId="S::kleszcza@slaskie.pl::9e470759-5f0e-4741-889f-9eb862bc48f5" providerId="AD" clId="Web-{4B218A56-B61D-D8E4-3465-1C5931021338}" dt="2025-09-11T13:41:20.435" v="14" actId="1076"/>
        <pc:sldMkLst>
          <pc:docMk/>
          <pc:sldMk cId="1570130790" sldId="808"/>
        </pc:sldMkLst>
        <pc:picChg chg="add mod">
          <ac:chgData name="Marciniak-Kleszcz Aleksandra" userId="S::kleszcza@slaskie.pl::9e470759-5f0e-4741-889f-9eb862bc48f5" providerId="AD" clId="Web-{4B218A56-B61D-D8E4-3465-1C5931021338}" dt="2025-09-11T13:41:20.435" v="14" actId="1076"/>
          <ac:picMkLst>
            <pc:docMk/>
            <pc:sldMk cId="1570130790" sldId="808"/>
            <ac:picMk id="4" creationId="{F4ACB89E-86F5-99FF-43EC-021F12DA118A}"/>
          </ac:picMkLst>
        </pc:picChg>
      </pc:sldChg>
      <pc:sldChg chg="addSp modSp">
        <pc:chgData name="Marciniak-Kleszcz Aleksandra" userId="S::kleszcza@slaskie.pl::9e470759-5f0e-4741-889f-9eb862bc48f5" providerId="AD" clId="Web-{4B218A56-B61D-D8E4-3465-1C5931021338}" dt="2025-09-11T13:41:57.499" v="16" actId="1076"/>
        <pc:sldMkLst>
          <pc:docMk/>
          <pc:sldMk cId="180098523" sldId="809"/>
        </pc:sldMkLst>
        <pc:picChg chg="add mod">
          <ac:chgData name="Marciniak-Kleszcz Aleksandra" userId="S::kleszcza@slaskie.pl::9e470759-5f0e-4741-889f-9eb862bc48f5" providerId="AD" clId="Web-{4B218A56-B61D-D8E4-3465-1C5931021338}" dt="2025-09-11T13:41:57.499" v="16" actId="1076"/>
          <ac:picMkLst>
            <pc:docMk/>
            <pc:sldMk cId="180098523" sldId="809"/>
            <ac:picMk id="4" creationId="{E8D022AC-BAA0-266D-D94B-F0C8C3656F60}"/>
          </ac:picMkLst>
        </pc:picChg>
      </pc:sldChg>
    </pc:docChg>
  </pc:docChgLst>
  <pc:docChgLst>
    <pc:chgData name="Marciniak-Kleszcz Aleksandra" userId="9e470759-5f0e-4741-889f-9eb862bc48f5" providerId="ADAL" clId="{5D19B3AF-2CE5-431A-AB53-7B58C38CB31E}"/>
    <pc:docChg chg="custSel modSld">
      <pc:chgData name="Marciniak-Kleszcz Aleksandra" userId="9e470759-5f0e-4741-889f-9eb862bc48f5" providerId="ADAL" clId="{5D19B3AF-2CE5-431A-AB53-7B58C38CB31E}" dt="2025-09-11T13:51:42.642" v="50" actId="478"/>
      <pc:docMkLst>
        <pc:docMk/>
      </pc:docMkLst>
      <pc:sldChg chg="addSp modSp">
        <pc:chgData name="Marciniak-Kleszcz Aleksandra" userId="9e470759-5f0e-4741-889f-9eb862bc48f5" providerId="ADAL" clId="{5D19B3AF-2CE5-431A-AB53-7B58C38CB31E}" dt="2025-09-11T13:48:04.599" v="14" actId="20577"/>
        <pc:sldMkLst>
          <pc:docMk/>
          <pc:sldMk cId="1521550670" sldId="331"/>
        </pc:sldMkLst>
        <pc:spChg chg="mod">
          <ac:chgData name="Marciniak-Kleszcz Aleksandra" userId="9e470759-5f0e-4741-889f-9eb862bc48f5" providerId="ADAL" clId="{5D19B3AF-2CE5-431A-AB53-7B58C38CB31E}" dt="2025-09-11T13:48:04.599" v="14" actId="20577"/>
          <ac:spMkLst>
            <pc:docMk/>
            <pc:sldMk cId="1521550670" sldId="331"/>
            <ac:spMk id="3" creationId="{00000000-0000-0000-0000-000000000000}"/>
          </ac:spMkLst>
        </pc:spChg>
        <pc:picChg chg="add mod">
          <ac:chgData name="Marciniak-Kleszcz Aleksandra" userId="9e470759-5f0e-4741-889f-9eb862bc48f5" providerId="ADAL" clId="{5D19B3AF-2CE5-431A-AB53-7B58C38CB31E}" dt="2025-09-11T13:47:57.279" v="13" actId="1076"/>
          <ac:picMkLst>
            <pc:docMk/>
            <pc:sldMk cId="1521550670" sldId="331"/>
            <ac:picMk id="5" creationId="{F328C1C8-EFA2-4A10-92DC-9AA16F38E23F}"/>
          </ac:picMkLst>
        </pc:picChg>
      </pc:sldChg>
      <pc:sldChg chg="addSp delSp modSp">
        <pc:chgData name="Marciniak-Kleszcz Aleksandra" userId="9e470759-5f0e-4741-889f-9eb862bc48f5" providerId="ADAL" clId="{5D19B3AF-2CE5-431A-AB53-7B58C38CB31E}" dt="2025-09-11T13:51:42.642" v="50" actId="478"/>
        <pc:sldMkLst>
          <pc:docMk/>
          <pc:sldMk cId="180865766" sldId="332"/>
        </pc:sldMkLst>
        <pc:picChg chg="del">
          <ac:chgData name="Marciniak-Kleszcz Aleksandra" userId="9e470759-5f0e-4741-889f-9eb862bc48f5" providerId="ADAL" clId="{5D19B3AF-2CE5-431A-AB53-7B58C38CB31E}" dt="2025-09-11T13:51:42.642" v="50" actId="478"/>
          <ac:picMkLst>
            <pc:docMk/>
            <pc:sldMk cId="180865766" sldId="332"/>
            <ac:picMk id="4" creationId="{DBAA15FE-4D2C-CD36-EAB7-D8836D863036}"/>
          </ac:picMkLst>
        </pc:picChg>
        <pc:picChg chg="add mod">
          <ac:chgData name="Marciniak-Kleszcz Aleksandra" userId="9e470759-5f0e-4741-889f-9eb862bc48f5" providerId="ADAL" clId="{5D19B3AF-2CE5-431A-AB53-7B58C38CB31E}" dt="2025-09-11T13:50:16.255" v="27" actId="1076"/>
          <ac:picMkLst>
            <pc:docMk/>
            <pc:sldMk cId="180865766" sldId="332"/>
            <ac:picMk id="5" creationId="{48F9DF07-A810-4BBF-ABB0-268062482E71}"/>
          </ac:picMkLst>
        </pc:picChg>
      </pc:sldChg>
      <pc:sldChg chg="delSp modSp">
        <pc:chgData name="Marciniak-Kleszcz Aleksandra" userId="9e470759-5f0e-4741-889f-9eb862bc48f5" providerId="ADAL" clId="{5D19B3AF-2CE5-431A-AB53-7B58C38CB31E}" dt="2025-09-11T13:46:17.771" v="2" actId="478"/>
        <pc:sldMkLst>
          <pc:docMk/>
          <pc:sldMk cId="863618523" sldId="786"/>
        </pc:sldMkLst>
        <pc:spChg chg="del mod">
          <ac:chgData name="Marciniak-Kleszcz Aleksandra" userId="9e470759-5f0e-4741-889f-9eb862bc48f5" providerId="ADAL" clId="{5D19B3AF-2CE5-431A-AB53-7B58C38CB31E}" dt="2025-09-11T13:46:17.771" v="2" actId="478"/>
          <ac:spMkLst>
            <pc:docMk/>
            <pc:sldMk cId="863618523" sldId="786"/>
            <ac:spMk id="4" creationId="{36C972DE-0F66-4AA9-83AE-9A533306A924}"/>
          </ac:spMkLst>
        </pc:spChg>
      </pc:sldChg>
      <pc:sldChg chg="delSp">
        <pc:chgData name="Marciniak-Kleszcz Aleksandra" userId="9e470759-5f0e-4741-889f-9eb862bc48f5" providerId="ADAL" clId="{5D19B3AF-2CE5-431A-AB53-7B58C38CB31E}" dt="2025-09-11T13:46:21.485" v="3" actId="478"/>
        <pc:sldMkLst>
          <pc:docMk/>
          <pc:sldMk cId="3762052320" sldId="787"/>
        </pc:sldMkLst>
        <pc:spChg chg="del">
          <ac:chgData name="Marciniak-Kleszcz Aleksandra" userId="9e470759-5f0e-4741-889f-9eb862bc48f5" providerId="ADAL" clId="{5D19B3AF-2CE5-431A-AB53-7B58C38CB31E}" dt="2025-09-11T13:46:21.485" v="3" actId="478"/>
          <ac:spMkLst>
            <pc:docMk/>
            <pc:sldMk cId="3762052320" sldId="787"/>
            <ac:spMk id="4" creationId="{36C972DE-0F66-4AA9-83AE-9A533306A924}"/>
          </ac:spMkLst>
        </pc:spChg>
      </pc:sldChg>
      <pc:sldChg chg="delSp">
        <pc:chgData name="Marciniak-Kleszcz Aleksandra" userId="9e470759-5f0e-4741-889f-9eb862bc48f5" providerId="ADAL" clId="{5D19B3AF-2CE5-431A-AB53-7B58C38CB31E}" dt="2025-09-11T13:46:25.220" v="4" actId="478"/>
        <pc:sldMkLst>
          <pc:docMk/>
          <pc:sldMk cId="3148301171" sldId="788"/>
        </pc:sldMkLst>
        <pc:spChg chg="del">
          <ac:chgData name="Marciniak-Kleszcz Aleksandra" userId="9e470759-5f0e-4741-889f-9eb862bc48f5" providerId="ADAL" clId="{5D19B3AF-2CE5-431A-AB53-7B58C38CB31E}" dt="2025-09-11T13:46:25.220" v="4" actId="478"/>
          <ac:spMkLst>
            <pc:docMk/>
            <pc:sldMk cId="3148301171" sldId="788"/>
            <ac:spMk id="4" creationId="{36C972DE-0F66-4AA9-83AE-9A533306A924}"/>
          </ac:spMkLst>
        </pc:spChg>
      </pc:sldChg>
      <pc:sldChg chg="delSp modSp">
        <pc:chgData name="Marciniak-Kleszcz Aleksandra" userId="9e470759-5f0e-4741-889f-9eb862bc48f5" providerId="ADAL" clId="{5D19B3AF-2CE5-431A-AB53-7B58C38CB31E}" dt="2025-09-11T13:50:55.320" v="49" actId="1076"/>
        <pc:sldMkLst>
          <pc:docMk/>
          <pc:sldMk cId="1705326938" sldId="795"/>
        </pc:sldMkLst>
        <pc:spChg chg="mod">
          <ac:chgData name="Marciniak-Kleszcz Aleksandra" userId="9e470759-5f0e-4741-889f-9eb862bc48f5" providerId="ADAL" clId="{5D19B3AF-2CE5-431A-AB53-7B58C38CB31E}" dt="2025-09-11T13:50:55.320" v="49" actId="1076"/>
          <ac:spMkLst>
            <pc:docMk/>
            <pc:sldMk cId="1705326938" sldId="795"/>
            <ac:spMk id="2" creationId="{295DC748-38D0-4A39-968B-14DD2F5E33B7}"/>
          </ac:spMkLst>
        </pc:spChg>
        <pc:spChg chg="del mod">
          <ac:chgData name="Marciniak-Kleszcz Aleksandra" userId="9e470759-5f0e-4741-889f-9eb862bc48f5" providerId="ADAL" clId="{5D19B3AF-2CE5-431A-AB53-7B58C38CB31E}" dt="2025-09-11T13:46:48.727" v="11" actId="478"/>
          <ac:spMkLst>
            <pc:docMk/>
            <pc:sldMk cId="1705326938" sldId="795"/>
            <ac:spMk id="4" creationId="{36C972DE-0F66-4AA9-83AE-9A533306A924}"/>
          </ac:spMkLst>
        </pc:spChg>
      </pc:sldChg>
      <pc:sldChg chg="delSp modSp">
        <pc:chgData name="Marciniak-Kleszcz Aleksandra" userId="9e470759-5f0e-4741-889f-9eb862bc48f5" providerId="ADAL" clId="{5D19B3AF-2CE5-431A-AB53-7B58C38CB31E}" dt="2025-09-11T13:50:45.976" v="38" actId="1076"/>
        <pc:sldMkLst>
          <pc:docMk/>
          <pc:sldMk cId="151509476" sldId="798"/>
        </pc:sldMkLst>
        <pc:spChg chg="mod">
          <ac:chgData name="Marciniak-Kleszcz Aleksandra" userId="9e470759-5f0e-4741-889f-9eb862bc48f5" providerId="ADAL" clId="{5D19B3AF-2CE5-431A-AB53-7B58C38CB31E}" dt="2025-09-11T13:50:45.976" v="38" actId="1076"/>
          <ac:spMkLst>
            <pc:docMk/>
            <pc:sldMk cId="151509476" sldId="798"/>
            <ac:spMk id="2" creationId="{295DC748-38D0-4A39-968B-14DD2F5E33B7}"/>
          </ac:spMkLst>
        </pc:spChg>
        <pc:spChg chg="del">
          <ac:chgData name="Marciniak-Kleszcz Aleksandra" userId="9e470759-5f0e-4741-889f-9eb862bc48f5" providerId="ADAL" clId="{5D19B3AF-2CE5-431A-AB53-7B58C38CB31E}" dt="2025-09-11T13:46:43.756" v="9" actId="478"/>
          <ac:spMkLst>
            <pc:docMk/>
            <pc:sldMk cId="151509476" sldId="798"/>
            <ac:spMk id="4" creationId="{36C972DE-0F66-4AA9-83AE-9A533306A924}"/>
          </ac:spMkLst>
        </pc:spChg>
      </pc:sldChg>
      <pc:sldChg chg="addSp modSp">
        <pc:chgData name="Marciniak-Kleszcz Aleksandra" userId="9e470759-5f0e-4741-889f-9eb862bc48f5" providerId="ADAL" clId="{5D19B3AF-2CE5-431A-AB53-7B58C38CB31E}" dt="2025-09-11T11:19:28.515" v="0"/>
        <pc:sldMkLst>
          <pc:docMk/>
          <pc:sldMk cId="3601290444" sldId="801"/>
        </pc:sldMkLst>
        <pc:picChg chg="add mod">
          <ac:chgData name="Marciniak-Kleszcz Aleksandra" userId="9e470759-5f0e-4741-889f-9eb862bc48f5" providerId="ADAL" clId="{5D19B3AF-2CE5-431A-AB53-7B58C38CB31E}" dt="2025-09-11T11:19:28.515" v="0"/>
          <ac:picMkLst>
            <pc:docMk/>
            <pc:sldMk cId="3601290444" sldId="801"/>
            <ac:picMk id="6" creationId="{8BB640C2-7AC2-4FD1-816B-2D6AE4BADC9B}"/>
          </ac:picMkLst>
        </pc:picChg>
      </pc:sldChg>
      <pc:sldChg chg="delSp">
        <pc:chgData name="Marciniak-Kleszcz Aleksandra" userId="9e470759-5f0e-4741-889f-9eb862bc48f5" providerId="ADAL" clId="{5D19B3AF-2CE5-431A-AB53-7B58C38CB31E}" dt="2025-09-11T13:46:29.070" v="5" actId="478"/>
        <pc:sldMkLst>
          <pc:docMk/>
          <pc:sldMk cId="14738337" sldId="804"/>
        </pc:sldMkLst>
        <pc:spChg chg="del">
          <ac:chgData name="Marciniak-Kleszcz Aleksandra" userId="9e470759-5f0e-4741-889f-9eb862bc48f5" providerId="ADAL" clId="{5D19B3AF-2CE5-431A-AB53-7B58C38CB31E}" dt="2025-09-11T13:46:29.070" v="5" actId="478"/>
          <ac:spMkLst>
            <pc:docMk/>
            <pc:sldMk cId="14738337" sldId="804"/>
            <ac:spMk id="4" creationId="{36C972DE-0F66-4AA9-83AE-9A533306A924}"/>
          </ac:spMkLst>
        </pc:spChg>
      </pc:sldChg>
      <pc:sldChg chg="delSp">
        <pc:chgData name="Marciniak-Kleszcz Aleksandra" userId="9e470759-5f0e-4741-889f-9eb862bc48f5" providerId="ADAL" clId="{5D19B3AF-2CE5-431A-AB53-7B58C38CB31E}" dt="2025-09-11T13:46:32.993" v="6" actId="478"/>
        <pc:sldMkLst>
          <pc:docMk/>
          <pc:sldMk cId="3397707770" sldId="805"/>
        </pc:sldMkLst>
        <pc:spChg chg="del">
          <ac:chgData name="Marciniak-Kleszcz Aleksandra" userId="9e470759-5f0e-4741-889f-9eb862bc48f5" providerId="ADAL" clId="{5D19B3AF-2CE5-431A-AB53-7B58C38CB31E}" dt="2025-09-11T13:46:32.993" v="6" actId="478"/>
          <ac:spMkLst>
            <pc:docMk/>
            <pc:sldMk cId="3397707770" sldId="805"/>
            <ac:spMk id="4" creationId="{36C972DE-0F66-4AA9-83AE-9A533306A924}"/>
          </ac:spMkLst>
        </pc:spChg>
      </pc:sldChg>
      <pc:sldChg chg="delSp">
        <pc:chgData name="Marciniak-Kleszcz Aleksandra" userId="9e470759-5f0e-4741-889f-9eb862bc48f5" providerId="ADAL" clId="{5D19B3AF-2CE5-431A-AB53-7B58C38CB31E}" dt="2025-09-11T13:46:36.646" v="7" actId="478"/>
        <pc:sldMkLst>
          <pc:docMk/>
          <pc:sldMk cId="2332978647" sldId="806"/>
        </pc:sldMkLst>
        <pc:spChg chg="del">
          <ac:chgData name="Marciniak-Kleszcz Aleksandra" userId="9e470759-5f0e-4741-889f-9eb862bc48f5" providerId="ADAL" clId="{5D19B3AF-2CE5-431A-AB53-7B58C38CB31E}" dt="2025-09-11T13:46:36.646" v="7" actId="478"/>
          <ac:spMkLst>
            <pc:docMk/>
            <pc:sldMk cId="2332978647" sldId="806"/>
            <ac:spMk id="4" creationId="{36C972DE-0F66-4AA9-83AE-9A533306A924}"/>
          </ac:spMkLst>
        </pc:spChg>
      </pc:sldChg>
      <pc:sldChg chg="delSp">
        <pc:chgData name="Marciniak-Kleszcz Aleksandra" userId="9e470759-5f0e-4741-889f-9eb862bc48f5" providerId="ADAL" clId="{5D19B3AF-2CE5-431A-AB53-7B58C38CB31E}" dt="2025-09-11T13:46:40.435" v="8" actId="478"/>
        <pc:sldMkLst>
          <pc:docMk/>
          <pc:sldMk cId="3120989466" sldId="807"/>
        </pc:sldMkLst>
        <pc:spChg chg="del">
          <ac:chgData name="Marciniak-Kleszcz Aleksandra" userId="9e470759-5f0e-4741-889f-9eb862bc48f5" providerId="ADAL" clId="{5D19B3AF-2CE5-431A-AB53-7B58C38CB31E}" dt="2025-09-11T13:46:40.435" v="8" actId="478"/>
          <ac:spMkLst>
            <pc:docMk/>
            <pc:sldMk cId="3120989466" sldId="807"/>
            <ac:spMk id="4" creationId="{36C972DE-0F66-4AA9-83AE-9A533306A924}"/>
          </ac:spMkLst>
        </pc:spChg>
      </pc:sldChg>
      <pc:sldChg chg="addSp modSp">
        <pc:chgData name="Marciniak-Kleszcz Aleksandra" userId="9e470759-5f0e-4741-889f-9eb862bc48f5" providerId="ADAL" clId="{5D19B3AF-2CE5-431A-AB53-7B58C38CB31E}" dt="2025-09-11T13:48:59.397" v="22" actId="27636"/>
        <pc:sldMkLst>
          <pc:docMk/>
          <pc:sldMk cId="1570130790" sldId="808"/>
        </pc:sldMkLst>
        <pc:spChg chg="mod">
          <ac:chgData name="Marciniak-Kleszcz Aleksandra" userId="9e470759-5f0e-4741-889f-9eb862bc48f5" providerId="ADAL" clId="{5D19B3AF-2CE5-431A-AB53-7B58C38CB31E}" dt="2025-09-11T13:48:59.397" v="22" actId="27636"/>
          <ac:spMkLst>
            <pc:docMk/>
            <pc:sldMk cId="1570130790" sldId="808"/>
            <ac:spMk id="3" creationId="{00000000-0000-0000-0000-000000000000}"/>
          </ac:spMkLst>
        </pc:spChg>
        <pc:picChg chg="add mod">
          <ac:chgData name="Marciniak-Kleszcz Aleksandra" userId="9e470759-5f0e-4741-889f-9eb862bc48f5" providerId="ADAL" clId="{5D19B3AF-2CE5-431A-AB53-7B58C38CB31E}" dt="2025-09-11T13:48:34.741" v="16" actId="1076"/>
          <ac:picMkLst>
            <pc:docMk/>
            <pc:sldMk cId="1570130790" sldId="808"/>
            <ac:picMk id="5" creationId="{3838F398-79CE-4D32-BFFF-2DC1B4C83EB6}"/>
          </ac:picMkLst>
        </pc:picChg>
      </pc:sldChg>
      <pc:sldChg chg="addSp modSp">
        <pc:chgData name="Marciniak-Kleszcz Aleksandra" userId="9e470759-5f0e-4741-889f-9eb862bc48f5" providerId="ADAL" clId="{5D19B3AF-2CE5-431A-AB53-7B58C38CB31E}" dt="2025-09-11T13:49:33.009" v="25" actId="1076"/>
        <pc:sldMkLst>
          <pc:docMk/>
          <pc:sldMk cId="180098523" sldId="809"/>
        </pc:sldMkLst>
        <pc:spChg chg="mod">
          <ac:chgData name="Marciniak-Kleszcz Aleksandra" userId="9e470759-5f0e-4741-889f-9eb862bc48f5" providerId="ADAL" clId="{5D19B3AF-2CE5-431A-AB53-7B58C38CB31E}" dt="2025-09-11T13:49:06.884" v="23" actId="20577"/>
          <ac:spMkLst>
            <pc:docMk/>
            <pc:sldMk cId="180098523" sldId="809"/>
            <ac:spMk id="3" creationId="{00000000-0000-0000-0000-000000000000}"/>
          </ac:spMkLst>
        </pc:spChg>
        <pc:picChg chg="add mod">
          <ac:chgData name="Marciniak-Kleszcz Aleksandra" userId="9e470759-5f0e-4741-889f-9eb862bc48f5" providerId="ADAL" clId="{5D19B3AF-2CE5-431A-AB53-7B58C38CB31E}" dt="2025-09-11T13:49:33.009" v="25" actId="1076"/>
          <ac:picMkLst>
            <pc:docMk/>
            <pc:sldMk cId="180098523" sldId="809"/>
            <ac:picMk id="5" creationId="{6FC762AA-FCAB-45C5-A2CE-F9236B55DE6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D7CA06BC-46DC-4813-AD83-B79D92B5EC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BF71FDB-7BB9-4D68-A7B9-41F18B4489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E870A-5405-49E9-8893-4ED76E127DB0}" type="datetimeFigureOut">
              <a:rPr lang="pl-PL" smtClean="0"/>
              <a:t>2025-09-16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A82A714-61AB-4B8C-8C5C-11C5FF7DC2F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1170E61-CE7B-44B3-80D9-C83B6CD5736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8971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66712-C50C-420D-BDBA-E1FB4006A0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8844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2025-09-15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016000" y="1233488"/>
            <a:ext cx="471011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4212" y="4751219"/>
            <a:ext cx="539369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18971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3248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9987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9997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11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10.jpeg"/><Relationship Id="rId2" Type="http://schemas.openxmlformats.org/officeDocument/2006/relationships/image" Target="../media/image4.png"/><Relationship Id="rId16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8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2025-09-15</a:t>
            </a:fld>
            <a:endParaRPr lang="pl-PL"/>
          </a:p>
        </p:txBody>
      </p:sp>
      <p:grpSp>
        <p:nvGrpSpPr>
          <p:cNvPr id="26" name="Grupa 25">
            <a:extLst>
              <a:ext uri="{FF2B5EF4-FFF2-40B4-BE49-F238E27FC236}">
                <a16:creationId xmlns:a16="http://schemas.microsoft.com/office/drawing/2014/main" id="{BCC7133F-DD34-4441-A081-09B1F39CBAAF}"/>
              </a:ext>
            </a:extLst>
          </p:cNvPr>
          <p:cNvGrpSpPr/>
          <p:nvPr userDrawn="1"/>
        </p:nvGrpSpPr>
        <p:grpSpPr>
          <a:xfrm>
            <a:off x="100601" y="6343237"/>
            <a:ext cx="10492198" cy="1192200"/>
            <a:chOff x="153899" y="6417375"/>
            <a:chExt cx="10492198" cy="1192200"/>
          </a:xfrm>
        </p:grpSpPr>
        <p:pic>
          <p:nvPicPr>
            <p:cNvPr id="17" name="Obraz 16">
              <a:extLst>
                <a:ext uri="{FF2B5EF4-FFF2-40B4-BE49-F238E27FC236}">
                  <a16:creationId xmlns:a16="http://schemas.microsoft.com/office/drawing/2014/main" id="{C936F308-DEB3-4543-84FA-4EAB695715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2550" y="6544452"/>
              <a:ext cx="2497838" cy="950945"/>
            </a:xfrm>
            <a:prstGeom prst="rect">
              <a:avLst/>
            </a:prstGeom>
          </p:spPr>
        </p:pic>
        <p:pic>
          <p:nvPicPr>
            <p:cNvPr id="19" name="Obraz 18">
              <a:extLst>
                <a:ext uri="{FF2B5EF4-FFF2-40B4-BE49-F238E27FC236}">
                  <a16:creationId xmlns:a16="http://schemas.microsoft.com/office/drawing/2014/main" id="{4F20D11C-E08F-472A-AAFB-DA475B3F62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899" y="6433030"/>
              <a:ext cx="2463956" cy="1117120"/>
            </a:xfrm>
            <a:prstGeom prst="rect">
              <a:avLst/>
            </a:prstGeom>
          </p:spPr>
        </p:pic>
        <p:pic>
          <p:nvPicPr>
            <p:cNvPr id="21" name="Obraz 20">
              <a:extLst>
                <a:ext uri="{FF2B5EF4-FFF2-40B4-BE49-F238E27FC236}">
                  <a16:creationId xmlns:a16="http://schemas.microsoft.com/office/drawing/2014/main" id="{B8BA551F-4A8B-41BD-9DB0-3202880F5B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5351" y="6544452"/>
              <a:ext cx="2929811" cy="938047"/>
            </a:xfrm>
            <a:prstGeom prst="rect">
              <a:avLst/>
            </a:prstGeom>
          </p:spPr>
        </p:pic>
        <p:pic>
          <p:nvPicPr>
            <p:cNvPr id="23" name="Obraz 22">
              <a:extLst>
                <a:ext uri="{FF2B5EF4-FFF2-40B4-BE49-F238E27FC236}">
                  <a16:creationId xmlns:a16="http://schemas.microsoft.com/office/drawing/2014/main" id="{49A831D7-01A3-482A-B6D5-47E8C97B5F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0242" y="6417375"/>
              <a:ext cx="2275855" cy="1192200"/>
            </a:xfrm>
            <a:prstGeom prst="rect">
              <a:avLst/>
            </a:prstGeom>
          </p:spPr>
        </p:pic>
        <p:cxnSp>
          <p:nvCxnSpPr>
            <p:cNvPr id="25" name="Łącznik prosty 24">
              <a:extLst>
                <a:ext uri="{FF2B5EF4-FFF2-40B4-BE49-F238E27FC236}">
                  <a16:creationId xmlns:a16="http://schemas.microsoft.com/office/drawing/2014/main" id="{697FB335-B217-4C87-AB16-011329E672B4}"/>
                </a:ext>
              </a:extLst>
            </p:cNvPr>
            <p:cNvCxnSpPr/>
            <p:nvPr userDrawn="1"/>
          </p:nvCxnSpPr>
          <p:spPr>
            <a:xfrm>
              <a:off x="8239050" y="6686847"/>
              <a:ext cx="0" cy="6094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465388" y="4500563"/>
            <a:ext cx="8226426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5525" y="0"/>
            <a:ext cx="8640763" cy="522128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5" y="4500563"/>
            <a:ext cx="3959225" cy="7200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750" y="5593629"/>
            <a:ext cx="7559675" cy="705572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2025-09-15</a:t>
            </a:fld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grpSp>
        <p:nvGrpSpPr>
          <p:cNvPr id="24" name="Grupa 23">
            <a:extLst>
              <a:ext uri="{FF2B5EF4-FFF2-40B4-BE49-F238E27FC236}">
                <a16:creationId xmlns:a16="http://schemas.microsoft.com/office/drawing/2014/main" id="{C2FC3C7A-739B-4EFC-B37D-A6D2DD294C57}"/>
              </a:ext>
            </a:extLst>
          </p:cNvPr>
          <p:cNvGrpSpPr/>
          <p:nvPr userDrawn="1"/>
        </p:nvGrpSpPr>
        <p:grpSpPr>
          <a:xfrm>
            <a:off x="178978" y="6367475"/>
            <a:ext cx="10492198" cy="1192200"/>
            <a:chOff x="153899" y="6417375"/>
            <a:chExt cx="10492198" cy="1192200"/>
          </a:xfrm>
        </p:grpSpPr>
        <p:pic>
          <p:nvPicPr>
            <p:cNvPr id="26" name="Obraz 25">
              <a:extLst>
                <a:ext uri="{FF2B5EF4-FFF2-40B4-BE49-F238E27FC236}">
                  <a16:creationId xmlns:a16="http://schemas.microsoft.com/office/drawing/2014/main" id="{DB4C0DFD-74BB-4F9A-9632-77A6DFC998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2550" y="6544452"/>
              <a:ext cx="2497838" cy="950945"/>
            </a:xfrm>
            <a:prstGeom prst="rect">
              <a:avLst/>
            </a:prstGeom>
          </p:spPr>
        </p:pic>
        <p:pic>
          <p:nvPicPr>
            <p:cNvPr id="28" name="Obraz 27">
              <a:extLst>
                <a:ext uri="{FF2B5EF4-FFF2-40B4-BE49-F238E27FC236}">
                  <a16:creationId xmlns:a16="http://schemas.microsoft.com/office/drawing/2014/main" id="{5FF58B18-2EF8-43C8-A461-528BBCF301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899" y="6433030"/>
              <a:ext cx="2463956" cy="1117120"/>
            </a:xfrm>
            <a:prstGeom prst="rect">
              <a:avLst/>
            </a:prstGeom>
          </p:spPr>
        </p:pic>
        <p:pic>
          <p:nvPicPr>
            <p:cNvPr id="30" name="Obraz 29">
              <a:extLst>
                <a:ext uri="{FF2B5EF4-FFF2-40B4-BE49-F238E27FC236}">
                  <a16:creationId xmlns:a16="http://schemas.microsoft.com/office/drawing/2014/main" id="{28054144-901A-4959-98FE-DB8F41AD46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5351" y="6544452"/>
              <a:ext cx="2929811" cy="938047"/>
            </a:xfrm>
            <a:prstGeom prst="rect">
              <a:avLst/>
            </a:prstGeom>
          </p:spPr>
        </p:pic>
        <p:pic>
          <p:nvPicPr>
            <p:cNvPr id="32" name="Obraz 31">
              <a:extLst>
                <a:ext uri="{FF2B5EF4-FFF2-40B4-BE49-F238E27FC236}">
                  <a16:creationId xmlns:a16="http://schemas.microsoft.com/office/drawing/2014/main" id="{1FD722EA-C207-4AB5-BA3B-40FF3C4634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0242" y="6417375"/>
              <a:ext cx="2275855" cy="1192200"/>
            </a:xfrm>
            <a:prstGeom prst="rect">
              <a:avLst/>
            </a:prstGeom>
          </p:spPr>
        </p:pic>
        <p:cxnSp>
          <p:nvCxnSpPr>
            <p:cNvPr id="34" name="Łącznik prosty 33">
              <a:extLst>
                <a:ext uri="{FF2B5EF4-FFF2-40B4-BE49-F238E27FC236}">
                  <a16:creationId xmlns:a16="http://schemas.microsoft.com/office/drawing/2014/main" id="{F4AB6B17-5C1B-4CB9-9353-C6945FC80BCA}"/>
                </a:ext>
              </a:extLst>
            </p:cNvPr>
            <p:cNvCxnSpPr/>
            <p:nvPr userDrawn="1"/>
          </p:nvCxnSpPr>
          <p:spPr>
            <a:xfrm>
              <a:off x="8239050" y="6686847"/>
              <a:ext cx="0" cy="6094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2025-09-15</a:t>
            </a:fld>
            <a:endParaRPr lang="pl-PL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  <a:endParaRPr lang="en-US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26" r:id="rId7"/>
    <p:sldLayoutId id="2147483740" r:id="rId8"/>
    <p:sldLayoutId id="2147483723" r:id="rId9"/>
    <p:sldLayoutId id="2147483728" r:id="rId10"/>
  </p:sldLayoutIdLst>
  <p:hf hdr="0" ft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2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 userDrawn="1">
          <p15:clr>
            <a:srgbClr val="F26B43"/>
          </p15:clr>
        </p15:guide>
        <p15:guide id="2" pos="419" userDrawn="1">
          <p15:clr>
            <a:srgbClr val="F26B43"/>
          </p15:clr>
        </p15:guide>
        <p15:guide id="3" pos="646" userDrawn="1">
          <p15:clr>
            <a:srgbClr val="F26B43"/>
          </p15:clr>
        </p15:guide>
        <p15:guide id="4" pos="873" userDrawn="1">
          <p15:clr>
            <a:srgbClr val="F26B43"/>
          </p15:clr>
        </p15:guide>
        <p15:guide id="5" pos="1100" userDrawn="1">
          <p15:clr>
            <a:srgbClr val="F26B43"/>
          </p15:clr>
        </p15:guide>
        <p15:guide id="6" pos="1327" userDrawn="1">
          <p15:clr>
            <a:srgbClr val="F26B43"/>
          </p15:clr>
        </p15:guide>
        <p15:guide id="7" pos="1553" userDrawn="1">
          <p15:clr>
            <a:srgbClr val="F26B43"/>
          </p15:clr>
        </p15:guide>
        <p15:guide id="8" pos="1780" userDrawn="1">
          <p15:clr>
            <a:srgbClr val="F26B43"/>
          </p15:clr>
        </p15:guide>
        <p15:guide id="9" pos="2007" userDrawn="1">
          <p15:clr>
            <a:srgbClr val="F26B43"/>
          </p15:clr>
        </p15:guide>
        <p15:guide id="10" pos="2234" userDrawn="1">
          <p15:clr>
            <a:srgbClr val="F26B43"/>
          </p15:clr>
        </p15:guide>
        <p15:guide id="11" pos="2460" userDrawn="1">
          <p15:clr>
            <a:srgbClr val="F26B43"/>
          </p15:clr>
        </p15:guide>
        <p15:guide id="12" pos="2687" userDrawn="1">
          <p15:clr>
            <a:srgbClr val="F26B43"/>
          </p15:clr>
        </p15:guide>
        <p15:guide id="13" pos="2914" userDrawn="1">
          <p15:clr>
            <a:srgbClr val="F26B43"/>
          </p15:clr>
        </p15:guide>
        <p15:guide id="14" pos="3141" userDrawn="1">
          <p15:clr>
            <a:srgbClr val="F26B43"/>
          </p15:clr>
        </p15:guide>
        <p15:guide id="15" pos="3368" userDrawn="1">
          <p15:clr>
            <a:srgbClr val="F26B43"/>
          </p15:clr>
        </p15:guide>
        <p15:guide id="16" pos="3594" userDrawn="1">
          <p15:clr>
            <a:srgbClr val="F26B43"/>
          </p15:clr>
        </p15:guide>
        <p15:guide id="17" pos="3821" userDrawn="1">
          <p15:clr>
            <a:srgbClr val="F26B43"/>
          </p15:clr>
        </p15:guide>
        <p15:guide id="18" pos="4048" userDrawn="1">
          <p15:clr>
            <a:srgbClr val="F26B43"/>
          </p15:clr>
        </p15:guide>
        <p15:guide id="19" pos="4275" userDrawn="1">
          <p15:clr>
            <a:srgbClr val="F26B43"/>
          </p15:clr>
        </p15:guide>
        <p15:guide id="20" pos="4501" userDrawn="1">
          <p15:clr>
            <a:srgbClr val="F26B43"/>
          </p15:clr>
        </p15:guide>
        <p15:guide id="21" pos="4728" userDrawn="1">
          <p15:clr>
            <a:srgbClr val="F26B43"/>
          </p15:clr>
        </p15:guide>
        <p15:guide id="22" pos="4955" userDrawn="1">
          <p15:clr>
            <a:srgbClr val="F26B43"/>
          </p15:clr>
        </p15:guide>
        <p15:guide id="23" pos="5182" userDrawn="1">
          <p15:clr>
            <a:srgbClr val="F26B43"/>
          </p15:clr>
        </p15:guide>
        <p15:guide id="24" pos="5408" userDrawn="1">
          <p15:clr>
            <a:srgbClr val="F26B43"/>
          </p15:clr>
        </p15:guide>
        <p15:guide id="25" pos="5635" userDrawn="1">
          <p15:clr>
            <a:srgbClr val="F26B43"/>
          </p15:clr>
        </p15:guide>
        <p15:guide id="26" pos="5862" userDrawn="1">
          <p15:clr>
            <a:srgbClr val="F26B43"/>
          </p15:clr>
        </p15:guide>
        <p15:guide id="27" pos="6089" userDrawn="1">
          <p15:clr>
            <a:srgbClr val="F26B43"/>
          </p15:clr>
        </p15:guide>
        <p15:guide id="28" pos="6316" userDrawn="1">
          <p15:clr>
            <a:srgbClr val="F26B43"/>
          </p15:clr>
        </p15:guide>
        <p15:guide id="29" pos="6542" userDrawn="1">
          <p15:clr>
            <a:srgbClr val="F26B43"/>
          </p15:clr>
        </p15:guide>
        <p15:guide id="30" orient="horz" pos="113" userDrawn="1">
          <p15:clr>
            <a:srgbClr val="F26B43"/>
          </p15:clr>
        </p15:guide>
        <p15:guide id="31" orient="horz" pos="340" userDrawn="1">
          <p15:clr>
            <a:srgbClr val="F26B43"/>
          </p15:clr>
        </p15:guide>
        <p15:guide id="32" orient="horz" pos="567" userDrawn="1">
          <p15:clr>
            <a:srgbClr val="F26B43"/>
          </p15:clr>
        </p15:guide>
        <p15:guide id="33" orient="horz" pos="794" userDrawn="1">
          <p15:clr>
            <a:srgbClr val="F26B43"/>
          </p15:clr>
        </p15:guide>
        <p15:guide id="34" orient="horz" pos="1020" userDrawn="1">
          <p15:clr>
            <a:srgbClr val="F26B43"/>
          </p15:clr>
        </p15:guide>
        <p15:guide id="35" orient="horz" pos="1247" userDrawn="1">
          <p15:clr>
            <a:srgbClr val="F26B43"/>
          </p15:clr>
        </p15:guide>
        <p15:guide id="36" orient="horz" pos="1474" userDrawn="1">
          <p15:clr>
            <a:srgbClr val="F26B43"/>
          </p15:clr>
        </p15:guide>
        <p15:guide id="37" orient="horz" pos="1701" userDrawn="1">
          <p15:clr>
            <a:srgbClr val="F26B43"/>
          </p15:clr>
        </p15:guide>
        <p15:guide id="38" orient="horz" pos="1927" userDrawn="1">
          <p15:clr>
            <a:srgbClr val="F26B43"/>
          </p15:clr>
        </p15:guide>
        <p15:guide id="39" orient="horz" pos="2154" userDrawn="1">
          <p15:clr>
            <a:srgbClr val="F26B43"/>
          </p15:clr>
        </p15:guide>
        <p15:guide id="40" orient="horz" pos="2381" userDrawn="1">
          <p15:clr>
            <a:srgbClr val="F26B43"/>
          </p15:clr>
        </p15:guide>
        <p15:guide id="41" orient="horz" pos="2608" userDrawn="1">
          <p15:clr>
            <a:srgbClr val="F26B43"/>
          </p15:clr>
        </p15:guide>
        <p15:guide id="42" orient="horz" pos="2835" userDrawn="1">
          <p15:clr>
            <a:srgbClr val="F26B43"/>
          </p15:clr>
        </p15:guide>
        <p15:guide id="43" orient="horz" pos="3061" userDrawn="1">
          <p15:clr>
            <a:srgbClr val="F26B43"/>
          </p15:clr>
        </p15:guide>
        <p15:guide id="44" orient="horz" pos="3288" userDrawn="1">
          <p15:clr>
            <a:srgbClr val="F26B43"/>
          </p15:clr>
        </p15:guide>
        <p15:guide id="45" orient="horz" pos="3515" userDrawn="1">
          <p15:clr>
            <a:srgbClr val="F26B43"/>
          </p15:clr>
        </p15:guide>
        <p15:guide id="46" orient="horz" pos="3742" userDrawn="1">
          <p15:clr>
            <a:srgbClr val="F26B43"/>
          </p15:clr>
        </p15:guide>
        <p15:guide id="47" orient="horz" pos="3968" userDrawn="1">
          <p15:clr>
            <a:srgbClr val="F26B43"/>
          </p15:clr>
        </p15:guide>
        <p15:guide id="48" orient="horz" pos="4195" userDrawn="1">
          <p15:clr>
            <a:srgbClr val="F26B43"/>
          </p15:clr>
        </p15:guide>
        <p15:guide id="49" orient="horz" pos="4422" userDrawn="1">
          <p15:clr>
            <a:srgbClr val="F26B43"/>
          </p15:clr>
        </p15:guide>
        <p15:guide id="50" orient="horz" pos="46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funduszeue.slaskie.pl/dokument/przew_benef_fesl_v7" TargetMode="External"/><Relationship Id="rId2" Type="http://schemas.openxmlformats.org/officeDocument/2006/relationships/hyperlink" Target="https://funduszeue.slaskie.pl/dokument/wytyczne_kwalifikowalnosci_wydatkow_2021_2027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funduszeue.slaskie.pl/czytaj/syst_infor_dt" TargetMode="External"/><Relationship Id="rId2" Type="http://schemas.openxmlformats.org/officeDocument/2006/relationships/hyperlink" Target="https://lsi2021.slaskie.pl/" TargetMode="Externa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s://forms.office.com/e/ZM1CPkUxs0" TargetMode="Externa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8B7309-2E54-42E1-968E-3FB659011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0177" y="2772383"/>
            <a:ext cx="7920115" cy="3006117"/>
          </a:xfrm>
        </p:spPr>
        <p:txBody>
          <a:bodyPr>
            <a:normAutofit/>
          </a:bodyPr>
          <a:lstStyle/>
          <a:p>
            <a:pPr algn="ctr"/>
            <a:r>
              <a:rPr lang="pl-PL" sz="2800" dirty="0">
                <a:latin typeface="Open Sans"/>
                <a:ea typeface="Open Sans"/>
                <a:cs typeface="Open Sans"/>
              </a:rPr>
              <a:t>Spotkanie informacyjne </a:t>
            </a:r>
            <a:br>
              <a:rPr lang="pl-PL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800" dirty="0">
                <a:latin typeface="Open Sans"/>
                <a:ea typeface="Open Sans"/>
                <a:cs typeface="Open Sans"/>
              </a:rPr>
              <a:t>dla potencjalnych beneficjentów w ramach naboru z działania </a:t>
            </a:r>
            <a:br>
              <a:rPr lang="pl-PL" sz="2800" dirty="0">
                <a:latin typeface="Open Sans"/>
                <a:ea typeface="Open Sans"/>
                <a:cs typeface="Open Sans"/>
              </a:rPr>
            </a:br>
            <a:r>
              <a:rPr lang="pl-PL" sz="2800" dirty="0">
                <a:latin typeface="Open Sans"/>
                <a:ea typeface="Open Sans"/>
                <a:cs typeface="Open Sans"/>
              </a:rPr>
              <a:t>8.6. Infrastruktura ochrony zdrowia</a:t>
            </a:r>
            <a:br>
              <a:rPr lang="pl-PL" sz="2800" dirty="0">
                <a:latin typeface="Open Sans"/>
                <a:ea typeface="Open Sans"/>
                <a:cs typeface="Open Sans"/>
              </a:rPr>
            </a:br>
            <a:br>
              <a:rPr lang="pl-PL" sz="2800" dirty="0">
                <a:latin typeface="Open Sans"/>
                <a:ea typeface="Open Sans"/>
                <a:cs typeface="Open Sans"/>
              </a:rPr>
            </a:br>
            <a:r>
              <a:rPr lang="pl-PL" sz="2800" dirty="0">
                <a:latin typeface="Open Sans"/>
                <a:ea typeface="Open Sans"/>
                <a:cs typeface="Open Sans"/>
              </a:rPr>
              <a:t>				</a:t>
            </a:r>
            <a:r>
              <a:rPr lang="pl-PL" sz="1800" b="0" dirty="0">
                <a:latin typeface="Open Sans"/>
                <a:ea typeface="Open Sans"/>
                <a:cs typeface="Open Sans"/>
              </a:rPr>
              <a:t>15.09.2025 r. Katowice</a:t>
            </a:r>
            <a:endParaRPr lang="pl-PL" sz="18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148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5DC748-38D0-4A39-968B-14DD2F5E33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2670" y="1342755"/>
            <a:ext cx="4061639" cy="1087764"/>
          </a:xfrm>
        </p:spPr>
        <p:txBody>
          <a:bodyPr>
            <a:normAutofit/>
          </a:bodyPr>
          <a:lstStyle/>
          <a:p>
            <a:r>
              <a:rPr lang="pl-PL" sz="2800" dirty="0"/>
              <a:t>Warunki wsparcia (4)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E9E2EC7-2C57-449F-A59B-5BDBE474E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4921" y="2575585"/>
            <a:ext cx="7911004" cy="3299697"/>
          </a:xfrm>
        </p:spPr>
        <p:txBody>
          <a:bodyPr>
            <a:normAutofit fontScale="25000" lnSpcReduction="20000"/>
          </a:bodyPr>
          <a:lstStyle/>
          <a:p>
            <a:pPr marL="457200" lvl="0" indent="-45720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pl-PL" sz="8600" b="0" dirty="0"/>
              <a:t>projekty nie mogą powielać zakresu, na który dany podmiot otrzymał wsparcie w ramach KPO,</a:t>
            </a:r>
          </a:p>
          <a:p>
            <a:pPr marL="457200" lvl="0" indent="-45720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pl-PL" sz="8600" b="0" dirty="0"/>
              <a:t>dla AOS - o dofinansowanie nie mogą ubiegać się ponadregionalne podmioty lecznicze, dla których podmiotem tworzącym jest minister lub wojewoda,</a:t>
            </a:r>
          </a:p>
          <a:p>
            <a:pPr marL="457200" lvl="0" indent="-45720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pl-PL" sz="8600" b="0" dirty="0"/>
              <a:t>dla POZ - projekt nie może pokrywać się z zakresem, który został wsparty z programu </a:t>
            </a:r>
            <a:r>
              <a:rPr lang="pl-PL" sz="8600" b="0" dirty="0" err="1"/>
              <a:t>FEnIKS</a:t>
            </a:r>
            <a:r>
              <a:rPr lang="pl-PL" sz="8600" b="0" dirty="0"/>
              <a:t>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4738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5DC748-38D0-4A39-968B-14DD2F5E33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44286" y="1342755"/>
            <a:ext cx="4061639" cy="1087764"/>
          </a:xfrm>
        </p:spPr>
        <p:txBody>
          <a:bodyPr>
            <a:normAutofit/>
          </a:bodyPr>
          <a:lstStyle/>
          <a:p>
            <a:r>
              <a:rPr lang="pl-PL" sz="2800" dirty="0"/>
              <a:t>Warunki wsparcia (5)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E9E2EC7-2C57-449F-A59B-5BDBE474E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888" y="2701159"/>
            <a:ext cx="7920037" cy="3174123"/>
          </a:xfrm>
        </p:spPr>
        <p:txBody>
          <a:bodyPr>
            <a:normAutofit fontScale="25000" lnSpcReduction="20000"/>
          </a:bodyPr>
          <a:lstStyle/>
          <a:p>
            <a:pPr marL="457200" lvl="0" indent="-45720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pl-PL" sz="8600" b="0" dirty="0"/>
              <a:t>Zgodność z założeniami: „Zdrowa przyszłość. Ramy strategiczne dla systemu ochrony zdrowia na lata 2021-2027”, Strategia Rozwoju Województwa Śląskiego – „Śląskie 2030”, „Plan Transformacji dla województwa śląskiego, regionalna polityka zdrowotna;</a:t>
            </a:r>
          </a:p>
          <a:p>
            <a:pPr marL="457200" indent="-45720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pl-PL" sz="8800" b="0" dirty="0"/>
              <a:t>działania w zakresie onkologii powinny być zgodne z Narodową Strategią Onkologiczną, </a:t>
            </a:r>
          </a:p>
          <a:p>
            <a:pPr marL="457200" lvl="0" indent="-457200">
              <a:lnSpc>
                <a:spcPct val="170000"/>
              </a:lnSpc>
              <a:buFont typeface="Wingdings" panose="05000000000000000000" pitchFamily="2" charset="2"/>
              <a:buChar char="ü"/>
            </a:pPr>
            <a:endParaRPr lang="pl-PL" sz="8600" b="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3397707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5DC748-38D0-4A39-968B-14DD2F5E33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2998" y="1222165"/>
            <a:ext cx="4061639" cy="1087764"/>
          </a:xfrm>
        </p:spPr>
        <p:txBody>
          <a:bodyPr>
            <a:normAutofit/>
          </a:bodyPr>
          <a:lstStyle/>
          <a:p>
            <a:r>
              <a:rPr lang="pl-PL" sz="2800" dirty="0"/>
              <a:t>Warunki wsparcia (6)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E9E2EC7-2C57-449F-A59B-5BDBE474E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4608" y="2153998"/>
            <a:ext cx="8324192" cy="3963023"/>
          </a:xfrm>
        </p:spPr>
        <p:txBody>
          <a:bodyPr>
            <a:normAutofit fontScale="62500" lnSpcReduction="20000"/>
          </a:bodyPr>
          <a:lstStyle/>
          <a:p>
            <a:pPr lvl="0"/>
            <a:endParaRPr lang="pl-PL" dirty="0"/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pl-PL" sz="3800" b="0" dirty="0"/>
              <a:t>elementy projektu dot. e-zdrowia i </a:t>
            </a:r>
            <a:r>
              <a:rPr lang="pl-PL" sz="3800" b="0" dirty="0" err="1"/>
              <a:t>telemedycyny</a:t>
            </a:r>
            <a:r>
              <a:rPr lang="pl-PL" sz="3800" b="0" dirty="0"/>
              <a:t> możliwe do realizacji z uwzględnieniem limitu: do 20% kosztów kwalifikowalnych projektu i do 2 mln zł,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pl-PL" sz="3800" b="0" dirty="0"/>
              <a:t>w projektach zakładających działania infrastrukturalne należy wziąć pod uwagę standardy dostępności placówek medycznych (samo wdrożenie standardów dostępności - jako element projektu)</a:t>
            </a:r>
          </a:p>
          <a:p>
            <a:pPr marL="457200" lvl="0" indent="-457200">
              <a:lnSpc>
                <a:spcPct val="170000"/>
              </a:lnSpc>
              <a:buFont typeface="Wingdings" panose="05000000000000000000" pitchFamily="2" charset="2"/>
              <a:buChar char="ü"/>
            </a:pPr>
            <a:endParaRPr lang="pl-PL" sz="8600" b="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2332978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5DC748-38D0-4A39-968B-14DD2F5E33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0414" y="1342755"/>
            <a:ext cx="4061639" cy="1087764"/>
          </a:xfrm>
        </p:spPr>
        <p:txBody>
          <a:bodyPr>
            <a:normAutofit/>
          </a:bodyPr>
          <a:lstStyle/>
          <a:p>
            <a:r>
              <a:rPr lang="pl-PL" sz="2800" dirty="0"/>
              <a:t>Warunki wsparcia (7)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E9E2EC7-2C57-449F-A59B-5BDBE474E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4608" y="2249214"/>
            <a:ext cx="8324192" cy="3867807"/>
          </a:xfrm>
        </p:spPr>
        <p:txBody>
          <a:bodyPr>
            <a:normAutofit fontScale="85000" lnSpcReduction="10000"/>
          </a:bodyPr>
          <a:lstStyle/>
          <a:p>
            <a:pPr lvl="0"/>
            <a:endParaRPr lang="pl-PL" dirty="0"/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pl-PL" b="0" dirty="0"/>
              <a:t>preferowane będzie wsparcie istniejącej infrastruktury, natomiast inwestycje w nowe obiekty będą dopuszczalne tylko w wyjątkowych, uzasadnionych okolicznościach,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l-PL" b="0" dirty="0"/>
              <a:t>przychodnie przyszpitalne - pod warunkiem wykazania, iż przedmiot projektu będzie realizować potrzeby zdrowotne lecznictwa otwartego (POZ i/lub AOS).</a:t>
            </a:r>
          </a:p>
          <a:p>
            <a:pPr lvl="0"/>
            <a:endParaRPr lang="pl-PL" dirty="0"/>
          </a:p>
          <a:p>
            <a:pPr marL="457200" lvl="0" indent="-457200">
              <a:buFont typeface="Wingdings" panose="05000000000000000000" pitchFamily="2" charset="2"/>
              <a:buChar char="ü"/>
            </a:pPr>
            <a:endParaRPr lang="pl-PL" sz="8600" b="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3120989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5DC748-38D0-4A39-968B-14DD2F5E33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7659" y="834083"/>
            <a:ext cx="4061639" cy="598289"/>
          </a:xfrm>
        </p:spPr>
        <p:txBody>
          <a:bodyPr>
            <a:normAutofit fontScale="90000"/>
          </a:bodyPr>
          <a:lstStyle/>
          <a:p>
            <a:r>
              <a:rPr lang="pl-PL" sz="2800" dirty="0">
                <a:latin typeface="Open Sans"/>
                <a:ea typeface="Open Sans"/>
                <a:cs typeface="Open Sans"/>
              </a:rPr>
              <a:t>Wymagane załączniki</a:t>
            </a:r>
            <a:br>
              <a:rPr lang="pl-PL" sz="2800" dirty="0">
                <a:latin typeface="Open Sans"/>
                <a:ea typeface="Open Sans"/>
                <a:cs typeface="Open Sans"/>
              </a:rPr>
            </a:br>
            <a:r>
              <a:rPr lang="pl-PL" sz="2800" dirty="0">
                <a:latin typeface="Open Sans"/>
                <a:ea typeface="Open Sans"/>
                <a:cs typeface="Open Sans"/>
              </a:rPr>
              <a:t>-1-</a:t>
            </a:r>
            <a:endParaRPr lang="pl-PL" sz="280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E9E2EC7-2C57-449F-A59B-5BDBE474E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7477" y="2752287"/>
            <a:ext cx="8420365" cy="3458583"/>
          </a:xfrm>
        </p:spPr>
        <p:txBody>
          <a:bodyPr vert="horz" lIns="0" tIns="0" rIns="0" bIns="0" rtlCol="0" anchor="t">
            <a:norm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700" dirty="0">
                <a:latin typeface="Open Sans"/>
                <a:ea typeface="Open Sans"/>
                <a:cs typeface="Open Sans"/>
              </a:rPr>
              <a:t>Specyfikacja techniczna sprzętu, aparatury, wyposażenia, oprogramowania etc. </a:t>
            </a:r>
            <a:r>
              <a:rPr lang="pl-PL" sz="1700" b="0" dirty="0">
                <a:latin typeface="Open Sans"/>
                <a:ea typeface="Open Sans"/>
                <a:cs typeface="Open Sans"/>
              </a:rPr>
              <a:t>(wyciąg ze specyfikacji, informacje dot. zakresu, charakteru inwestycji, ilość, rodzaj, typ, główne parametry, rozmieszczenie);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700" dirty="0">
                <a:latin typeface="Open Sans"/>
                <a:ea typeface="Open Sans"/>
                <a:cs typeface="Open Sans"/>
              </a:rPr>
              <a:t>Dokumentacja techniczna </a:t>
            </a:r>
            <a:r>
              <a:rPr lang="pl-PL" sz="1700" b="0" dirty="0">
                <a:latin typeface="Open Sans"/>
                <a:ea typeface="Open Sans"/>
                <a:cs typeface="Open Sans"/>
              </a:rPr>
              <a:t>(projekt budowlany, PFU);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700" dirty="0">
                <a:latin typeface="Open Sans"/>
                <a:ea typeface="Open Sans"/>
                <a:cs typeface="Open Sans"/>
              </a:rPr>
              <a:t>Informacja o prawie do dysponowania nieruchomością;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700" dirty="0">
                <a:latin typeface="Open Sans"/>
                <a:ea typeface="Open Sans"/>
                <a:cs typeface="Open Sans"/>
              </a:rPr>
              <a:t>Informacja dot. NFZ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700" dirty="0">
                <a:latin typeface="Open Sans"/>
                <a:ea typeface="Open Sans"/>
                <a:cs typeface="Open Sans"/>
              </a:rPr>
              <a:t>OCI </a:t>
            </a:r>
            <a:r>
              <a:rPr lang="pl-PL" sz="1700" b="0" dirty="0">
                <a:latin typeface="Open Sans"/>
                <a:ea typeface="Open Sans"/>
                <a:cs typeface="Open Sans"/>
              </a:rPr>
              <a:t>(jeśli dotyczy)</a:t>
            </a:r>
          </a:p>
          <a:p>
            <a:endParaRPr lang="pl-PL" sz="1800" dirty="0">
              <a:latin typeface="Arial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51509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5DC748-38D0-4A39-968B-14DD2F5E33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44286" y="695186"/>
            <a:ext cx="4061639" cy="598289"/>
          </a:xfrm>
        </p:spPr>
        <p:txBody>
          <a:bodyPr>
            <a:normAutofit fontScale="90000"/>
          </a:bodyPr>
          <a:lstStyle/>
          <a:p>
            <a:r>
              <a:rPr lang="pl-PL" sz="2800" dirty="0">
                <a:latin typeface="Open Sans"/>
                <a:ea typeface="Open Sans"/>
                <a:cs typeface="Open Sans"/>
              </a:rPr>
              <a:t>Wymagane załączniki</a:t>
            </a:r>
            <a:br>
              <a:rPr lang="pl-PL" sz="2800" dirty="0">
                <a:latin typeface="Open Sans"/>
                <a:ea typeface="Open Sans"/>
                <a:cs typeface="Open Sans"/>
              </a:rPr>
            </a:br>
            <a:r>
              <a:rPr lang="pl-PL" sz="2800" dirty="0">
                <a:latin typeface="Open Sans"/>
                <a:ea typeface="Open Sans"/>
                <a:cs typeface="Open Sans"/>
              </a:rPr>
              <a:t>-2-</a:t>
            </a:r>
            <a:endParaRPr lang="pl-PL" sz="280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E9E2EC7-2C57-449F-A59B-5BDBE474E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4835" y="3464395"/>
            <a:ext cx="8420365" cy="1265260"/>
          </a:xfrm>
        </p:spPr>
        <p:txBody>
          <a:bodyPr vert="horz" lIns="0" tIns="0" rIns="0" bIns="0" rtlCol="0" anchor="t"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800" dirty="0"/>
              <a:t>Analiza zgodności projektu z zasadami pomocy publicznej i/lub pomocy de </a:t>
            </a:r>
            <a:r>
              <a:rPr lang="pl-PL" sz="1800" dirty="0" err="1"/>
              <a:t>minimis</a:t>
            </a:r>
            <a:endParaRPr lang="pl-PL" sz="1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800" dirty="0"/>
              <a:t>Analiza finansowa i ekonomiczna</a:t>
            </a:r>
          </a:p>
        </p:txBody>
      </p:sp>
    </p:spTree>
    <p:extLst>
      <p:ext uri="{BB962C8B-B14F-4D97-AF65-F5344CB8AC3E}">
        <p14:creationId xmlns:p14="http://schemas.microsoft.com/office/powerpoint/2010/main" val="1705326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84F52724-6D3D-42AD-B6EC-9A8B2F997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latin typeface="Open Sans"/>
                <a:ea typeface="Open Sans"/>
                <a:cs typeface="Open Sans"/>
              </a:rPr>
              <a:t>Załączniki dodatkowe </a:t>
            </a:r>
            <a:r>
              <a:rPr lang="pl-PL" sz="1200">
                <a:latin typeface="Arial"/>
                <a:ea typeface="Open Sans"/>
                <a:cs typeface="Arial"/>
              </a:rPr>
              <a:t>wymagane, jeśli dotyczą projektu</a:t>
            </a:r>
            <a:r>
              <a:rPr lang="pl-PL">
                <a:latin typeface="Open Sans"/>
                <a:ea typeface="Open Sans"/>
                <a:cs typeface="Open Sans"/>
              </a:rPr>
              <a:t> (1)</a:t>
            </a:r>
            <a:endParaRPr lang="pl-PL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614BA25-B824-4944-90AA-1210FE310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1631576"/>
            <a:ext cx="8640382" cy="5432612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251460">
              <a:buFont typeface="Wingdings"/>
              <a:buChar char="Ø"/>
            </a:pPr>
            <a:r>
              <a:rPr lang="pl-PL" sz="1600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Oświadczenie o kwalifikowalności VAT –</a:t>
            </a:r>
            <a:r>
              <a:rPr lang="pl-PL" sz="1200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 dotyczy projektów o wartości całkowitej co najmniej 5 mln Euro oraz podlegających zasadom pomocy publicznej, bez względu na ich wartość</a:t>
            </a:r>
            <a:endParaRPr lang="pl-PL" sz="1200" dirty="0">
              <a:solidFill>
                <a:schemeClr val="tx2"/>
              </a:solidFill>
            </a:endParaRPr>
          </a:p>
          <a:p>
            <a:pPr marL="251460" indent="-251460">
              <a:buFont typeface="Wingdings"/>
              <a:buChar char="Ø"/>
            </a:pPr>
            <a:r>
              <a:rPr lang="pl-PL" sz="1600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Statut lub inny dokument potwierdzający formę prawną wnioskodawcy / partnera - </a:t>
            </a:r>
            <a:r>
              <a:rPr lang="pl-PL" sz="1200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dołącz, o ile nie udostępniasz informacji publicznie / nie masz możliwości udostępnienia linku</a:t>
            </a:r>
            <a:endParaRPr lang="pl-PL" sz="1200" dirty="0">
              <a:solidFill>
                <a:schemeClr val="tx2"/>
              </a:solidFill>
            </a:endParaRPr>
          </a:p>
          <a:p>
            <a:pPr marL="251460" indent="-251460">
              <a:buFont typeface="Wingdings"/>
              <a:buChar char="Ø"/>
            </a:pPr>
            <a:r>
              <a:rPr lang="pl-PL" sz="1600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Kopia zawartej umowy/porozumienia na realizację wspólnego przedsięwzięcia – </a:t>
            </a:r>
            <a:r>
              <a:rPr lang="pl-PL" sz="1200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dołącz, jeżeli projekt realizowany będzie w partnerstwie, zawartym zgodnie z art. 39 i art. 41 Ustawy wdrożeniowej</a:t>
            </a:r>
          </a:p>
          <a:p>
            <a:pPr marL="251460" indent="-251460">
              <a:buFont typeface="Wingdings"/>
              <a:buChar char="Ø"/>
            </a:pPr>
            <a:r>
              <a:rPr lang="pl-PL" sz="1600" dirty="0">
                <a:solidFill>
                  <a:schemeClr val="tx2"/>
                </a:solidFill>
              </a:rPr>
              <a:t>Analiza potrzeb i wymagań, lub Ocena efektywności realizacji przedsięwzięcia </a:t>
            </a:r>
            <a:r>
              <a:rPr lang="pl-PL" sz="1200" dirty="0">
                <a:solidFill>
                  <a:schemeClr val="tx2"/>
                </a:solidFill>
              </a:rPr>
              <a:t>- dotyczy projektów hybrydowych</a:t>
            </a:r>
          </a:p>
          <a:p>
            <a:pPr marL="251460" indent="-251460">
              <a:buFont typeface="Wingdings,Sans-Serif"/>
              <a:buChar char="Ø"/>
            </a:pPr>
            <a:r>
              <a:rPr lang="pl-PL" sz="1600" dirty="0">
                <a:solidFill>
                  <a:schemeClr val="tx2"/>
                </a:solidFill>
              </a:rPr>
              <a:t>Formularz przedstawiany przy ubieganiu się o pomoc de </a:t>
            </a:r>
            <a:r>
              <a:rPr lang="pl-PL" sz="1600" dirty="0" err="1">
                <a:solidFill>
                  <a:schemeClr val="tx2"/>
                </a:solidFill>
              </a:rPr>
              <a:t>minimis</a:t>
            </a:r>
            <a:r>
              <a:rPr lang="pl-PL" sz="1600" dirty="0">
                <a:solidFill>
                  <a:schemeClr val="tx2"/>
                </a:solidFill>
              </a:rPr>
              <a:t> </a:t>
            </a:r>
            <a:r>
              <a:rPr lang="pl-PL" sz="1200" dirty="0">
                <a:solidFill>
                  <a:schemeClr val="tx2"/>
                </a:solidFill>
                <a:latin typeface="Open Sans"/>
                <a:ea typeface="Open Sans"/>
                <a:cs typeface="Arial"/>
              </a:rPr>
              <a:t>– </a:t>
            </a:r>
            <a:r>
              <a:rPr lang="pl-PL" sz="1050" dirty="0">
                <a:solidFill>
                  <a:schemeClr val="tx2"/>
                </a:solidFill>
                <a:latin typeface="Open Sans"/>
                <a:ea typeface="Open Sans"/>
                <a:cs typeface="Arial"/>
              </a:rPr>
              <a:t>dołącz, jeżeli zidentyfikowałeś w swoim projekcie pomoc de </a:t>
            </a:r>
            <a:r>
              <a:rPr lang="pl-PL" sz="1050" dirty="0" err="1">
                <a:solidFill>
                  <a:schemeClr val="tx2"/>
                </a:solidFill>
                <a:latin typeface="Open Sans"/>
                <a:ea typeface="Open Sans"/>
                <a:cs typeface="Arial"/>
              </a:rPr>
              <a:t>minimis</a:t>
            </a:r>
            <a:r>
              <a:rPr lang="pl-PL" sz="1050" dirty="0">
                <a:solidFill>
                  <a:schemeClr val="tx2"/>
                </a:solidFill>
                <a:latin typeface="Open Sans"/>
                <a:ea typeface="Open Sans"/>
                <a:cs typeface="Arial"/>
              </a:rPr>
              <a:t>,</a:t>
            </a:r>
          </a:p>
          <a:p>
            <a:pPr marL="251460" indent="-251460">
              <a:buFont typeface="Wingdings"/>
              <a:buChar char="Ø"/>
            </a:pPr>
            <a:r>
              <a:rPr lang="pl-PL" sz="1600" dirty="0">
                <a:solidFill>
                  <a:schemeClr val="tx2"/>
                </a:solidFill>
              </a:rPr>
              <a:t>Zaświadczenie/oświadczenie dotyczące pomocy de </a:t>
            </a:r>
            <a:r>
              <a:rPr lang="pl-PL" sz="1600" dirty="0" err="1">
                <a:solidFill>
                  <a:schemeClr val="tx2"/>
                </a:solidFill>
              </a:rPr>
              <a:t>minimis</a:t>
            </a:r>
            <a:r>
              <a:rPr lang="pl-PL" sz="1600" dirty="0">
                <a:solidFill>
                  <a:schemeClr val="tx2"/>
                </a:solidFill>
              </a:rPr>
              <a:t> </a:t>
            </a:r>
            <a:r>
              <a:rPr lang="pl-PL" sz="1200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– jw.</a:t>
            </a:r>
            <a:endParaRPr lang="pl-PL" sz="1200" dirty="0">
              <a:solidFill>
                <a:schemeClr val="tx2"/>
              </a:solidFill>
            </a:endParaRPr>
          </a:p>
          <a:p>
            <a:pPr marL="251460" indent="-251460">
              <a:buFont typeface="Wingdings"/>
              <a:buChar char="Ø"/>
            </a:pPr>
            <a:r>
              <a:rPr lang="pl-PL" sz="1600" dirty="0">
                <a:solidFill>
                  <a:schemeClr val="tx2"/>
                </a:solidFill>
              </a:rPr>
              <a:t>Formularz przedstawiany przy ubieganiu się o pomoc inną niż de </a:t>
            </a:r>
            <a:r>
              <a:rPr lang="pl-PL" sz="1600" dirty="0" err="1">
                <a:solidFill>
                  <a:schemeClr val="tx2"/>
                </a:solidFill>
              </a:rPr>
              <a:t>minimis</a:t>
            </a:r>
            <a:r>
              <a:rPr lang="pl-PL" sz="1600" dirty="0">
                <a:solidFill>
                  <a:schemeClr val="tx2"/>
                </a:solidFill>
              </a:rPr>
              <a:t> </a:t>
            </a:r>
            <a:r>
              <a:rPr lang="pl-PL" sz="1200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– </a:t>
            </a:r>
            <a:r>
              <a:rPr lang="pl-PL" sz="1050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dołącz, jeżeli zidentyfikowałeś w swoim projekcie pomoc publiczną,</a:t>
            </a:r>
            <a:endParaRPr lang="pl-PL" sz="1050" dirty="0">
              <a:solidFill>
                <a:schemeClr val="tx2"/>
              </a:solidFill>
            </a:endParaRPr>
          </a:p>
          <a:p>
            <a:pPr marL="251460" indent="-251460">
              <a:buFont typeface="Wingdings"/>
              <a:buChar char="Ø"/>
            </a:pPr>
            <a:r>
              <a:rPr lang="pl-PL" sz="1600" dirty="0">
                <a:solidFill>
                  <a:schemeClr val="tx2"/>
                </a:solidFill>
              </a:rPr>
              <a:t>Sprawozdania finansowe za 3 ostatnie okresy obrotowe </a:t>
            </a:r>
            <a:r>
              <a:rPr lang="pl-PL" sz="1200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– jw.</a:t>
            </a:r>
          </a:p>
          <a:p>
            <a:pPr marL="251460" indent="-251460">
              <a:buFont typeface="Wingdings"/>
              <a:buChar char="Ø"/>
            </a:pPr>
            <a:endParaRPr lang="pl-PL" sz="1200" dirty="0">
              <a:solidFill>
                <a:schemeClr val="tx2"/>
              </a:solidFill>
            </a:endParaRPr>
          </a:p>
          <a:p>
            <a:pPr marL="251460" indent="-251460">
              <a:buFont typeface="Wingdings"/>
              <a:buChar char="Ø"/>
            </a:pPr>
            <a:endParaRPr lang="pl-PL" sz="1200" dirty="0">
              <a:solidFill>
                <a:schemeClr val="tx2"/>
              </a:solidFill>
            </a:endParaRPr>
          </a:p>
          <a:p>
            <a:pPr marL="251460" indent="-251460">
              <a:buFont typeface="Wingdings"/>
              <a:buChar char="Ø"/>
            </a:pPr>
            <a:endParaRPr lang="pl-PL" sz="15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1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84F52724-6D3D-42AD-B6EC-9A8B2F997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latin typeface="Open Sans"/>
                <a:ea typeface="Open Sans"/>
                <a:cs typeface="Open Sans"/>
              </a:rPr>
              <a:t>Załączniki dodatkowe </a:t>
            </a:r>
            <a:r>
              <a:rPr lang="pl-PL" sz="1200">
                <a:latin typeface="Arial"/>
                <a:ea typeface="Open Sans"/>
                <a:cs typeface="Arial"/>
              </a:rPr>
              <a:t>wymagane, jeśli dotyczą projektu</a:t>
            </a:r>
            <a:r>
              <a:rPr lang="pl-PL">
                <a:latin typeface="Open Sans"/>
                <a:ea typeface="Open Sans"/>
                <a:cs typeface="Open Sans"/>
              </a:rPr>
              <a:t> (2)</a:t>
            </a:r>
            <a:endParaRPr lang="pl-PL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614BA25-B824-4944-90AA-1210FE310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524" y="2367301"/>
            <a:ext cx="8640382" cy="3686658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251460">
              <a:buFont typeface="Wingdings"/>
              <a:buChar char="Ø"/>
            </a:pPr>
            <a:r>
              <a:rPr lang="pl-PL" sz="1600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Ostateczne zezwolenie na inwestycję </a:t>
            </a:r>
            <a:r>
              <a:rPr lang="pl-PL" sz="1200" dirty="0">
                <a:solidFill>
                  <a:schemeClr val="tx2"/>
                </a:solidFill>
                <a:cs typeface="Arial"/>
              </a:rPr>
              <a:t>– jeśli posiadasz,</a:t>
            </a:r>
          </a:p>
          <a:p>
            <a:pPr marL="251460" indent="-251460">
              <a:buFont typeface="Wingdings"/>
              <a:buChar char="Ø"/>
            </a:pPr>
            <a:r>
              <a:rPr lang="pl-PL" sz="1600" dirty="0">
                <a:solidFill>
                  <a:schemeClr val="tx2"/>
                </a:solidFill>
              </a:rPr>
              <a:t>Umowa/ Projekt umowy o partnerstwie </a:t>
            </a:r>
            <a:r>
              <a:rPr lang="pl-PL" sz="1600" dirty="0" err="1">
                <a:solidFill>
                  <a:schemeClr val="tx2"/>
                </a:solidFill>
              </a:rPr>
              <a:t>publiczno</a:t>
            </a:r>
            <a:r>
              <a:rPr lang="pl-PL" sz="1600" dirty="0">
                <a:solidFill>
                  <a:schemeClr val="tx2"/>
                </a:solidFill>
              </a:rPr>
              <a:t> – prywatnym</a:t>
            </a:r>
          </a:p>
          <a:p>
            <a:pPr marL="251460" indent="-251460">
              <a:buFont typeface="Wingdings"/>
              <a:buChar char="Ø"/>
            </a:pPr>
            <a:r>
              <a:rPr lang="pl-PL" sz="1600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Zaświadczenie/ deklaracja organu odpowiedzialnego za monitorowanie obszarów Natura 2000 – jeśli dotyczy</a:t>
            </a:r>
          </a:p>
          <a:p>
            <a:pPr marL="251460" indent="-251460">
              <a:buFont typeface="Wingdings"/>
              <a:buChar char="Ø"/>
            </a:pPr>
            <a:r>
              <a:rPr lang="pl-PL" sz="1600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Deklaracja zgodności projektu z celami środowiskowymi dla jednolitej części wód lub dokument (informacja) potwierdzający zgodność projektu z celami środowiskowymi dla jednolitej części wód (jeśli dotyczy)</a:t>
            </a:r>
          </a:p>
          <a:p>
            <a:pPr marL="251460" indent="-251460">
              <a:buFont typeface="Wingdings"/>
              <a:buChar char="Ø"/>
            </a:pPr>
            <a:r>
              <a:rPr lang="pl-PL" sz="1600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Dokument potwierdzający zgodność z zasadą „zanieczyszczający płaci”</a:t>
            </a:r>
          </a:p>
          <a:p>
            <a:pPr marL="251460" indent="-251460">
              <a:buFont typeface="Wingdings"/>
              <a:buChar char="Ø"/>
            </a:pPr>
            <a:r>
              <a:rPr lang="pl-PL" sz="1600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Inne załączniki wymagane zapisami Instrukcji wypełniania wniosku, o ile dotyczą projektu,</a:t>
            </a:r>
          </a:p>
          <a:p>
            <a:pPr marL="0" indent="0">
              <a:buNone/>
            </a:pPr>
            <a:endParaRPr lang="pl-PL" sz="1600" dirty="0">
              <a:solidFill>
                <a:schemeClr val="tx2"/>
              </a:solidFill>
            </a:endParaRPr>
          </a:p>
          <a:p>
            <a:pPr marL="251460" indent="-251460">
              <a:buFont typeface="Wingdings"/>
              <a:buChar char="Ø"/>
            </a:pPr>
            <a:endParaRPr 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545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7"/>
            <a:ext cx="8640381" cy="753866"/>
          </a:xfrm>
        </p:spPr>
        <p:txBody>
          <a:bodyPr/>
          <a:lstStyle/>
          <a:p>
            <a:pPr algn="ctr"/>
            <a:r>
              <a:rPr lang="pl-PL" dirty="0"/>
              <a:t>Metodyka kryteriów wyboru projektów  </a:t>
            </a:r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620CA5ED-C832-4709-A6AF-D5D2BFD3DD89}"/>
              </a:ext>
            </a:extLst>
          </p:cNvPr>
          <p:cNvSpPr/>
          <p:nvPr/>
        </p:nvSpPr>
        <p:spPr>
          <a:xfrm>
            <a:off x="1386673" y="2311121"/>
            <a:ext cx="7827665" cy="115556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kumimoji="0" lang="pl-PL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Kryteria wyboru projektów</a:t>
            </a:r>
            <a:r>
              <a:rPr lang="pl-PL" sz="4000" dirty="0">
                <a:solidFill>
                  <a:srgbClr val="FFFFFF"/>
                </a:solidFill>
                <a:latin typeface="Calibri" panose="020F0502020204030204"/>
              </a:rPr>
              <a:t> </a:t>
            </a: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56AECACC-0A0F-4418-B753-4294111E5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2107" y="4862871"/>
            <a:ext cx="1488214" cy="143691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pl-PL" sz="2400" dirty="0">
                <a:solidFill>
                  <a:schemeClr val="bg1"/>
                </a:solidFill>
              </a:rPr>
              <a:t>0/1 </a:t>
            </a:r>
          </a:p>
        </p:txBody>
      </p:sp>
      <p:sp>
        <p:nvSpPr>
          <p:cNvPr id="9" name="Symbol zastępczy zawartości 7">
            <a:extLst>
              <a:ext uri="{FF2B5EF4-FFF2-40B4-BE49-F238E27FC236}">
                <a16:creationId xmlns:a16="http://schemas.microsoft.com/office/drawing/2014/main" id="{5FDC3CB1-A69E-49E8-9393-39BB83B4240A}"/>
              </a:ext>
            </a:extLst>
          </p:cNvPr>
          <p:cNvSpPr txBox="1">
            <a:spLocks/>
          </p:cNvSpPr>
          <p:nvPr/>
        </p:nvSpPr>
        <p:spPr>
          <a:xfrm>
            <a:off x="6872438" y="4862870"/>
            <a:ext cx="2030930" cy="143691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2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3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07943" rtl="0" eaLnBrk="1" fontAlgn="auto" latinLnBrk="0" hangingPunct="1">
              <a:lnSpc>
                <a:spcPts val="24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lang="pl-PL" sz="2400" dirty="0">
                <a:solidFill>
                  <a:srgbClr val="FFFFFF"/>
                </a:solidFill>
                <a:latin typeface="Calibri" panose="020F0502020204030204"/>
              </a:rPr>
              <a:t>punktowe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" name="Prostokąt: zaokrąglone rogi 5">
            <a:extLst>
              <a:ext uri="{FF2B5EF4-FFF2-40B4-BE49-F238E27FC236}">
                <a16:creationId xmlns:a16="http://schemas.microsoft.com/office/drawing/2014/main" id="{620CA5ED-C832-4709-A6AF-D5D2BFD3DD89}"/>
              </a:ext>
            </a:extLst>
          </p:cNvPr>
          <p:cNvSpPr/>
          <p:nvPr/>
        </p:nvSpPr>
        <p:spPr>
          <a:xfrm>
            <a:off x="1414431" y="3546319"/>
            <a:ext cx="3003566" cy="115556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kumimoji="0" lang="pl-PL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formalne</a:t>
            </a:r>
            <a:r>
              <a:rPr lang="pl-PL" sz="4000" dirty="0">
                <a:solidFill>
                  <a:srgbClr val="FFFFFF"/>
                </a:solidFill>
                <a:latin typeface="Calibri" panose="020F0502020204030204"/>
              </a:rPr>
              <a:t> </a:t>
            </a:r>
            <a:endParaRPr lang="pl-PL" dirty="0"/>
          </a:p>
        </p:txBody>
      </p:sp>
      <p:sp>
        <p:nvSpPr>
          <p:cNvPr id="10" name="Symbol zastępczy zawartości 7">
            <a:extLst>
              <a:ext uri="{FF2B5EF4-FFF2-40B4-BE49-F238E27FC236}">
                <a16:creationId xmlns:a16="http://schemas.microsoft.com/office/drawing/2014/main" id="{56AECACC-0A0F-4418-B753-4294111E522C}"/>
              </a:ext>
            </a:extLst>
          </p:cNvPr>
          <p:cNvSpPr txBox="1">
            <a:spLocks/>
          </p:cNvSpPr>
          <p:nvPr/>
        </p:nvSpPr>
        <p:spPr>
          <a:xfrm>
            <a:off x="5084237" y="4862870"/>
            <a:ext cx="1488214" cy="143691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2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3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pl-PL" sz="2400" dirty="0">
                <a:solidFill>
                  <a:schemeClr val="bg1"/>
                </a:solidFill>
              </a:rPr>
              <a:t>0/1</a:t>
            </a:r>
            <a:r>
              <a:rPr lang="pl-PL" sz="4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" name="Prostokąt: zaokrąglone rogi 5">
            <a:extLst>
              <a:ext uri="{FF2B5EF4-FFF2-40B4-BE49-F238E27FC236}">
                <a16:creationId xmlns:a16="http://schemas.microsoft.com/office/drawing/2014/main" id="{620CA5ED-C832-4709-A6AF-D5D2BFD3DD89}"/>
              </a:ext>
            </a:extLst>
          </p:cNvPr>
          <p:cNvSpPr/>
          <p:nvPr/>
        </p:nvSpPr>
        <p:spPr>
          <a:xfrm>
            <a:off x="4831882" y="3546319"/>
            <a:ext cx="4382457" cy="115556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pl-PL" sz="4000" dirty="0">
                <a:solidFill>
                  <a:srgbClr val="FFFFFF"/>
                </a:solidFill>
                <a:latin typeface="Calibri" panose="020F0502020204030204"/>
              </a:rPr>
              <a:t>merytoryczne 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6623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7"/>
            <a:ext cx="8640381" cy="753866"/>
          </a:xfrm>
        </p:spPr>
        <p:txBody>
          <a:bodyPr/>
          <a:lstStyle/>
          <a:p>
            <a:pPr algn="ctr"/>
            <a:r>
              <a:rPr lang="pl-PL" dirty="0"/>
              <a:t>Metodyka kryteriów wyboru projektów  </a:t>
            </a:r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620CA5ED-C832-4709-A6AF-D5D2BFD3DD89}"/>
              </a:ext>
            </a:extLst>
          </p:cNvPr>
          <p:cNvSpPr/>
          <p:nvPr/>
        </p:nvSpPr>
        <p:spPr>
          <a:xfrm>
            <a:off x="1386673" y="2311121"/>
            <a:ext cx="7827665" cy="115556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kumimoji="0" lang="pl-PL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Kryteria formalne (0/1)</a:t>
            </a:r>
            <a:r>
              <a:rPr lang="pl-PL" sz="4000">
                <a:solidFill>
                  <a:srgbClr val="FFFFFF"/>
                </a:solidFill>
                <a:latin typeface="Calibri" panose="020F0502020204030204"/>
              </a:rPr>
              <a:t> </a:t>
            </a:r>
            <a:endParaRPr lang="pl-PL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56AECACC-0A0F-4418-B753-4294111E5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123" y="3707841"/>
            <a:ext cx="3004457" cy="1436915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pl-PL" sz="4000">
                <a:solidFill>
                  <a:schemeClr val="bg1"/>
                </a:solidFill>
              </a:rPr>
              <a:t>Ogólne </a:t>
            </a:r>
          </a:p>
        </p:txBody>
      </p:sp>
      <p:sp>
        <p:nvSpPr>
          <p:cNvPr id="9" name="Symbol zastępczy zawartości 7">
            <a:extLst>
              <a:ext uri="{FF2B5EF4-FFF2-40B4-BE49-F238E27FC236}">
                <a16:creationId xmlns:a16="http://schemas.microsoft.com/office/drawing/2014/main" id="{5FDC3CB1-A69E-49E8-9393-39BB83B4240A}"/>
              </a:ext>
            </a:extLst>
          </p:cNvPr>
          <p:cNvSpPr txBox="1">
            <a:spLocks/>
          </p:cNvSpPr>
          <p:nvPr/>
        </p:nvSpPr>
        <p:spPr>
          <a:xfrm>
            <a:off x="5498122" y="3707841"/>
            <a:ext cx="3242740" cy="1436915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2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3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07943" rtl="0" eaLnBrk="1" fontAlgn="auto" latinLnBrk="0" hangingPunct="1">
              <a:lnSpc>
                <a:spcPts val="24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Specyficzne</a:t>
            </a:r>
          </a:p>
        </p:txBody>
      </p:sp>
    </p:spTree>
    <p:extLst>
      <p:ext uri="{BB962C8B-B14F-4D97-AF65-F5344CB8AC3E}">
        <p14:creationId xmlns:p14="http://schemas.microsoft.com/office/powerpoint/2010/main" val="3960302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0B03DE-AE5C-4072-888A-2B33EB0F33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5906" y="2358736"/>
            <a:ext cx="3960019" cy="436418"/>
          </a:xfrm>
        </p:spPr>
        <p:txBody>
          <a:bodyPr>
            <a:noAutofit/>
          </a:bodyPr>
          <a:lstStyle/>
          <a:p>
            <a:r>
              <a:rPr lang="pl-PL"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 prezentacji: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0A4F5A7-E379-471C-958A-C33378013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888" y="2878283"/>
            <a:ext cx="7920037" cy="2802670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buAutoNum type="arabicPeriod"/>
            </a:pPr>
            <a:endParaRPr lang="pl-PL" sz="1400" dirty="0">
              <a:latin typeface="+mn-lt"/>
            </a:endParaRP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pl-P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Podstawowe informacje o naborze i działaniu 8.6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pl-P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Kryteria i procedura wyboru projektów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pl-P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Kwalifikowalność wydatków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pl-P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Wskaźniki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pl-P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Najczęściej zadawane pytania</a:t>
            </a:r>
          </a:p>
        </p:txBody>
      </p:sp>
    </p:spTree>
    <p:extLst>
      <p:ext uri="{BB962C8B-B14F-4D97-AF65-F5344CB8AC3E}">
        <p14:creationId xmlns:p14="http://schemas.microsoft.com/office/powerpoint/2010/main" val="6238426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778214"/>
            <a:ext cx="8640381" cy="719472"/>
          </a:xfrm>
        </p:spPr>
        <p:txBody>
          <a:bodyPr/>
          <a:lstStyle/>
          <a:p>
            <a:pPr algn="ctr"/>
            <a:r>
              <a:rPr lang="pl-PL" dirty="0"/>
              <a:t>Metodyka kryteriów wyboru projektów </a:t>
            </a:r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620CA5ED-C832-4709-A6AF-D5D2BFD3DD89}"/>
              </a:ext>
            </a:extLst>
          </p:cNvPr>
          <p:cNvSpPr/>
          <p:nvPr/>
        </p:nvSpPr>
        <p:spPr>
          <a:xfrm>
            <a:off x="1431882" y="1688279"/>
            <a:ext cx="7827665" cy="115556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Kryteria merytoryczne  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56AECACC-0A0F-4418-B753-4294111E5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7491" y="3098128"/>
            <a:ext cx="3150167" cy="1235948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pl-PL" sz="2800">
                <a:solidFill>
                  <a:schemeClr val="bg2"/>
                </a:solidFill>
              </a:rPr>
              <a:t>Obligatoryjne (0/1) </a:t>
            </a:r>
          </a:p>
        </p:txBody>
      </p:sp>
      <p:sp>
        <p:nvSpPr>
          <p:cNvPr id="7" name="Symbol zastępczy zawartości 7">
            <a:extLst>
              <a:ext uri="{FF2B5EF4-FFF2-40B4-BE49-F238E27FC236}">
                <a16:creationId xmlns:a16="http://schemas.microsoft.com/office/drawing/2014/main" id="{DCFB69AF-570C-42D1-8DA3-7457E4ABD03A}"/>
              </a:ext>
            </a:extLst>
          </p:cNvPr>
          <p:cNvSpPr txBox="1">
            <a:spLocks/>
          </p:cNvSpPr>
          <p:nvPr/>
        </p:nvSpPr>
        <p:spPr>
          <a:xfrm>
            <a:off x="499891" y="4521511"/>
            <a:ext cx="2082535" cy="1235948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3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5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07943" rtl="0" eaLnBrk="1" fontAlgn="auto" latinLnBrk="0" hangingPunct="1">
              <a:lnSpc>
                <a:spcPts val="24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Ogólne  </a:t>
            </a:r>
          </a:p>
        </p:txBody>
      </p:sp>
      <p:sp>
        <p:nvSpPr>
          <p:cNvPr id="10" name="Symbol zastępczy zawartości 7">
            <a:extLst>
              <a:ext uri="{FF2B5EF4-FFF2-40B4-BE49-F238E27FC236}">
                <a16:creationId xmlns:a16="http://schemas.microsoft.com/office/drawing/2014/main" id="{B6B9E703-1D3D-4670-A04D-0D54FA45E04B}"/>
              </a:ext>
            </a:extLst>
          </p:cNvPr>
          <p:cNvSpPr txBox="1">
            <a:spLocks/>
          </p:cNvSpPr>
          <p:nvPr/>
        </p:nvSpPr>
        <p:spPr>
          <a:xfrm>
            <a:off x="2932429" y="4521511"/>
            <a:ext cx="2082535" cy="1235948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3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5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07943" rtl="0" eaLnBrk="1" fontAlgn="auto" latinLnBrk="0" hangingPunct="1">
              <a:lnSpc>
                <a:spcPts val="24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Specyficzne  </a:t>
            </a:r>
          </a:p>
        </p:txBody>
      </p:sp>
      <p:sp>
        <p:nvSpPr>
          <p:cNvPr id="9" name="Symbol zastępczy zawartości 7">
            <a:extLst>
              <a:ext uri="{FF2B5EF4-FFF2-40B4-BE49-F238E27FC236}">
                <a16:creationId xmlns:a16="http://schemas.microsoft.com/office/drawing/2014/main" id="{5FDC3CB1-A69E-49E8-9393-39BB83B4240A}"/>
              </a:ext>
            </a:extLst>
          </p:cNvPr>
          <p:cNvSpPr txBox="1">
            <a:spLocks/>
          </p:cNvSpPr>
          <p:nvPr/>
        </p:nvSpPr>
        <p:spPr>
          <a:xfrm>
            <a:off x="6109380" y="3098128"/>
            <a:ext cx="3150167" cy="1235948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3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5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07943" rtl="0" eaLnBrk="1" fontAlgn="auto" latinLnBrk="0" hangingPunct="1">
              <a:lnSpc>
                <a:spcPts val="24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Punktowe</a:t>
            </a:r>
          </a:p>
          <a:p>
            <a:pPr marL="0" marR="0" lvl="0" indent="0" algn="ctr" defTabSz="1007943" rtl="0" eaLnBrk="1" fontAlgn="auto" latinLnBrk="0" hangingPunct="1">
              <a:lnSpc>
                <a:spcPts val="24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(Premiujące) </a:t>
            </a:r>
          </a:p>
        </p:txBody>
      </p:sp>
      <p:sp>
        <p:nvSpPr>
          <p:cNvPr id="11" name="Symbol zastępczy zawartości 7">
            <a:extLst>
              <a:ext uri="{FF2B5EF4-FFF2-40B4-BE49-F238E27FC236}">
                <a16:creationId xmlns:a16="http://schemas.microsoft.com/office/drawing/2014/main" id="{6CF7DDE6-5602-4739-9B47-F4D6320C3D62}"/>
              </a:ext>
            </a:extLst>
          </p:cNvPr>
          <p:cNvSpPr txBox="1">
            <a:spLocks/>
          </p:cNvSpPr>
          <p:nvPr/>
        </p:nvSpPr>
        <p:spPr>
          <a:xfrm>
            <a:off x="5425257" y="4554815"/>
            <a:ext cx="2082535" cy="1235948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3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5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07943" rtl="0" eaLnBrk="1" fontAlgn="auto" latinLnBrk="0" hangingPunct="1">
              <a:lnSpc>
                <a:spcPts val="24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Ogólne  </a:t>
            </a:r>
          </a:p>
        </p:txBody>
      </p:sp>
      <p:sp>
        <p:nvSpPr>
          <p:cNvPr id="12" name="Symbol zastępczy zawartości 7">
            <a:extLst>
              <a:ext uri="{FF2B5EF4-FFF2-40B4-BE49-F238E27FC236}">
                <a16:creationId xmlns:a16="http://schemas.microsoft.com/office/drawing/2014/main" id="{E6672A1B-DD88-4678-8053-C90F241F8D32}"/>
              </a:ext>
            </a:extLst>
          </p:cNvPr>
          <p:cNvSpPr txBox="1">
            <a:spLocks/>
          </p:cNvSpPr>
          <p:nvPr/>
        </p:nvSpPr>
        <p:spPr>
          <a:xfrm>
            <a:off x="7850320" y="4524670"/>
            <a:ext cx="2082535" cy="1235948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3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5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07943" rtl="0" eaLnBrk="1" fontAlgn="auto" latinLnBrk="0" hangingPunct="1">
              <a:lnSpc>
                <a:spcPts val="24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Specyficzne  </a:t>
            </a:r>
          </a:p>
        </p:txBody>
      </p:sp>
    </p:spTree>
    <p:extLst>
      <p:ext uri="{BB962C8B-B14F-4D97-AF65-F5344CB8AC3E}">
        <p14:creationId xmlns:p14="http://schemas.microsoft.com/office/powerpoint/2010/main" val="3490915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1690" y="899517"/>
            <a:ext cx="8640381" cy="1080001"/>
          </a:xfrm>
        </p:spPr>
        <p:txBody>
          <a:bodyPr/>
          <a:lstStyle/>
          <a:p>
            <a:r>
              <a:rPr lang="pl-PL" dirty="0"/>
              <a:t>Kryteria wyboru dla Działania 8.6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0F29DF04-C319-4B2F-BC37-A9814974B090}"/>
              </a:ext>
            </a:extLst>
          </p:cNvPr>
          <p:cNvSpPr txBox="1"/>
          <p:nvPr/>
        </p:nvSpPr>
        <p:spPr>
          <a:xfrm>
            <a:off x="880929" y="1398001"/>
            <a:ext cx="8784976" cy="46166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Kryteria oceny projektów – </a:t>
            </a:r>
            <a:r>
              <a:rPr kumimoji="0" lang="pl-PL" sz="2400" b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formalne ogólne</a:t>
            </a:r>
            <a:r>
              <a:rPr kumimoji="0" lang="pl-PL" sz="2400" b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, m.in.: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F773EFF-D999-4412-AB0D-F17C6FCE29EF}"/>
              </a:ext>
            </a:extLst>
          </p:cNvPr>
          <p:cNvSpPr txBox="1"/>
          <p:nvPr/>
        </p:nvSpPr>
        <p:spPr>
          <a:xfrm>
            <a:off x="880929" y="2118077"/>
            <a:ext cx="9033021" cy="440064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solidFill>
                  <a:schemeClr val="tx2"/>
                </a:solidFill>
                <a:latin typeface="Open Sans"/>
                <a:ea typeface="+mn-lt"/>
                <a:cs typeface="+mn-lt"/>
              </a:rPr>
              <a:t>Poprawność formalna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/>
                <a:ea typeface="+mn-lt"/>
                <a:cs typeface="+mn-lt"/>
              </a:rPr>
              <a:t>wniosku</a:t>
            </a:r>
            <a:r>
              <a:rPr lang="pl-PL" sz="2000" dirty="0">
                <a:solidFill>
                  <a:schemeClr val="tx2"/>
                </a:solidFill>
                <a:latin typeface="Open Sans"/>
                <a:ea typeface="+mn-lt"/>
                <a:cs typeface="+mn-lt"/>
              </a:rPr>
              <a:t> o dofinansowanie i załączników </a:t>
            </a:r>
            <a:endParaRPr lang="pl-PL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Open Sans"/>
              <a:ea typeface="Open Sans"/>
              <a:cs typeface="Calibri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Kwalifikowalność podmiotowa</a:t>
            </a:r>
            <a:endParaRPr lang="pl-PL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Kwalifikowalność przedmiotowa</a:t>
            </a:r>
            <a:r>
              <a:rPr lang="pl-PL" sz="2000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 projektu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Zgodność z zasadami dot. pomocy publicznej</a:t>
            </a:r>
            <a:endParaRPr lang="pl-PL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Zgodność projektu z zasadą </a:t>
            </a:r>
            <a:r>
              <a:rPr lang="pl-PL" sz="2000" dirty="0" err="1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deinstytucjonalizacji</a:t>
            </a:r>
            <a:r>
              <a:rPr lang="pl-PL" sz="2000" b="1" i="1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 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Działania informacyjno-promocyjne</a:t>
            </a:r>
            <a:endParaRPr lang="pl-PL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Zgodność z zasadą „zanieczyszczający płaci”</a:t>
            </a:r>
            <a:endParaRPr lang="pl-PL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Zgodność z zasadami horyzontalnymi, w tym: zasadą DNSH, zasadą równości kobiet i mężczyzn, zasadą niedyskryminacji (w tym dostępności dla osób z niepełnosprawnością), z Kartą Praw Podstawowych</a:t>
            </a:r>
            <a:endParaRPr lang="pl-PL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Kwalifikowalność wydatków </a:t>
            </a:r>
            <a:r>
              <a:rPr lang="pl-PL" sz="2000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(w oparciu o wytyczne oraz zasady zawarte w Przewodniku dla beneficjenta)</a:t>
            </a:r>
            <a:endParaRPr lang="pl-PL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Poprawny dobór i oszacowanie wartości wskaźników</a:t>
            </a:r>
            <a:endParaRPr lang="pl-PL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894517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1043533"/>
            <a:ext cx="8640381" cy="1080001"/>
          </a:xfrm>
        </p:spPr>
        <p:txBody>
          <a:bodyPr/>
          <a:lstStyle/>
          <a:p>
            <a:r>
              <a:rPr lang="pl-PL" dirty="0"/>
              <a:t>Kryteria formalne specyficzne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525" y="2411685"/>
            <a:ext cx="8640382" cy="4680002"/>
          </a:xfrm>
        </p:spPr>
        <p:txBody>
          <a:bodyPr vert="horz" lIns="0" tIns="0" rIns="0" bIns="0" rtlCol="0" anchor="t">
            <a:normAutofit/>
          </a:bodyPr>
          <a:lstStyle/>
          <a:p>
            <a:pPr marL="251460" indent="-251460">
              <a:buFont typeface="Wingdings"/>
              <a:buChar char="Ø"/>
            </a:pPr>
            <a:r>
              <a:rPr lang="pl-PL" dirty="0"/>
              <a:t>Opinia o celowości inwestycji (OCI) - jeśli dotyczy</a:t>
            </a:r>
          </a:p>
          <a:p>
            <a:pPr marL="251460" indent="-251460">
              <a:buFont typeface="Wingdings"/>
              <a:buChar char="Ø"/>
            </a:pPr>
            <a:r>
              <a:rPr lang="pl-PL" dirty="0"/>
              <a:t>Zgodność z Mapą potrzeb zdrowotnych</a:t>
            </a:r>
          </a:p>
          <a:p>
            <a:pPr marL="251460" indent="-251460">
              <a:buFont typeface="Wingdings"/>
              <a:buChar char="Ø"/>
            </a:pPr>
            <a:r>
              <a:rPr lang="pl-PL" dirty="0"/>
              <a:t>Wykorzystanie przedmiotu projektu do działalności w ramach NFZ</a:t>
            </a:r>
          </a:p>
          <a:p>
            <a:pPr marL="251460" indent="-251460">
              <a:buFont typeface="Wingdings"/>
              <a:buChar char="Ø"/>
            </a:pPr>
            <a:r>
              <a:rPr lang="pl-PL" dirty="0"/>
              <a:t>Zgodność z celami zdefiniowanymi w dokumencie „Zdrowa przyszłość. Ramy strategiczne Rozwoju Systemu Ochrony Zdrowia na lata 2021-2027 z perspektywą do 2030 r.”</a:t>
            </a:r>
          </a:p>
          <a:p>
            <a:pPr marL="251460" indent="-251460">
              <a:buFont typeface="Wingdings"/>
              <a:buChar char="Ø"/>
            </a:pPr>
            <a:r>
              <a:rPr lang="pl-PL" dirty="0"/>
              <a:t>Zgodność z Planem Transformacji dla Województwa Śląskiego na lata 2022 - 2026</a:t>
            </a:r>
            <a:endParaRPr lang="pl-PL" u="sng" dirty="0">
              <a:solidFill>
                <a:schemeClr val="tx2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4" name="Graphic 3" descr="Medyczne z wypełnieniem pełnym">
            <a:extLst>
              <a:ext uri="{FF2B5EF4-FFF2-40B4-BE49-F238E27FC236}">
                <a16:creationId xmlns:a16="http://schemas.microsoft.com/office/drawing/2014/main" id="{BCD16612-4F16-4557-9657-EFD1C89B9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97489" y="972452"/>
            <a:ext cx="914074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7940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 descr="Slajd prezentuje ogólne kryteria oceny merytorycznej"/>
          <p:cNvSpPr>
            <a:spLocks noGrp="1"/>
          </p:cNvSpPr>
          <p:nvPr>
            <p:ph idx="1"/>
          </p:nvPr>
        </p:nvSpPr>
        <p:spPr>
          <a:xfrm>
            <a:off x="1013102" y="1619597"/>
            <a:ext cx="8640382" cy="525626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pl-PL"/>
          </a:p>
          <a:p>
            <a:pPr marL="0" indent="0">
              <a:buNone/>
            </a:pPr>
            <a:endParaRPr lang="pl-PL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84F52724-6D3D-42AD-B6EC-9A8B2F997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503737"/>
          </a:xfrm>
        </p:spPr>
        <p:txBody>
          <a:bodyPr/>
          <a:lstStyle/>
          <a:p>
            <a:r>
              <a:rPr lang="pl-PL"/>
              <a:t>Kryteria merytoryczne ogólne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9FAF355-16BC-4DAA-964C-A0BA09805242}"/>
              </a:ext>
            </a:extLst>
          </p:cNvPr>
          <p:cNvSpPr txBox="1"/>
          <p:nvPr/>
        </p:nvSpPr>
        <p:spPr>
          <a:xfrm>
            <a:off x="883281" y="1795170"/>
            <a:ext cx="8784976" cy="46166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Kryteria oceny projektów –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merytoryczne ogólne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, m.in.: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C20C8D1F-A0AF-4205-97D0-66FE8AA35333}"/>
              </a:ext>
            </a:extLst>
          </p:cNvPr>
          <p:cNvSpPr txBox="1"/>
          <p:nvPr/>
        </p:nvSpPr>
        <p:spPr>
          <a:xfrm>
            <a:off x="336331" y="2551425"/>
            <a:ext cx="10184058" cy="451036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Właściwie przygotowana analiza finansowa i ekonomiczna 0/1</a:t>
            </a:r>
            <a:endParaRPr lang="pl-PL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Efektywność inwestycji 0/1</a:t>
            </a:r>
            <a:endParaRPr lang="pl-PL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Stabilność finansowa i organizacyjna wnioskodawcy</a:t>
            </a:r>
            <a:r>
              <a:rPr lang="pl-PL" sz="2000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/ partnerów / operatorów do utrzymania trwałości projektu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 0/1</a:t>
            </a:r>
            <a:endParaRPr lang="pl-PL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Realność wskaźników projektu 0/1</a:t>
            </a:r>
            <a:endParaRPr lang="pl-PL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Stopień przygotowania inwestycji do realizacji – max 6 pkt</a:t>
            </a:r>
            <a:endParaRPr lang="pl-PL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Zasięg oddziaływania projektu – max 4 pkt</a:t>
            </a:r>
            <a:endParaRPr lang="pl-PL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Wpływ projektu na realizację celów środowiskowych – max 4 pkt </a:t>
            </a:r>
            <a:endParaRPr lang="pl-PL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solidFill>
                  <a:schemeClr val="tx2"/>
                </a:solidFill>
                <a:latin typeface="Open Sans"/>
                <a:ea typeface="Open Sans"/>
                <a:cs typeface="Calibri"/>
              </a:rPr>
              <a:t>Zastosowanie standardu ochrony drzew – max 2 pkt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/>
                <a:ea typeface="Open Sans"/>
                <a:cs typeface="Calibri"/>
              </a:rPr>
              <a:t>Partnerstwo w </a:t>
            </a:r>
            <a:r>
              <a:rPr lang="pl-PL" sz="2000" dirty="0">
                <a:solidFill>
                  <a:schemeClr val="tx2"/>
                </a:solidFill>
                <a:latin typeface="Open Sans"/>
                <a:ea typeface="Open Sans"/>
                <a:cs typeface="Calibri"/>
              </a:rPr>
              <a:t>projekcie –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/>
                <a:ea typeface="Open Sans"/>
                <a:cs typeface="Calibri"/>
              </a:rPr>
              <a:t> max 1 pkt</a:t>
            </a:r>
            <a:r>
              <a:rPr lang="pl-PL" sz="2000" dirty="0">
                <a:solidFill>
                  <a:schemeClr val="tx2"/>
                </a:solidFill>
                <a:latin typeface="Open Sans"/>
                <a:ea typeface="Open Sans"/>
                <a:cs typeface="Calibri"/>
              </a:rPr>
              <a:t> </a:t>
            </a:r>
            <a:endParaRPr lang="pl-PL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Open Sans"/>
              <a:ea typeface="Open Sans"/>
              <a:cs typeface="Calibri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Zastosowanie zasad Nowego Europejskiego </a:t>
            </a:r>
            <a:r>
              <a:rPr kumimoji="0" lang="pl-PL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Bauhausu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 – max 1 pkt</a:t>
            </a:r>
            <a:endParaRPr lang="pl-PL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Realizacja projektu w formie partnerstwa publiczno-prywatnego lub ESCO – max 6 pkt</a:t>
            </a:r>
            <a:endParaRPr lang="pl-PL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Zastosowanie „zielonych zamówień</a:t>
            </a:r>
            <a:r>
              <a:rPr lang="pl-PL" sz="2000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 publicznych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” – max 2 pkt</a:t>
            </a:r>
            <a:endParaRPr lang="pl-PL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9797749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Kryteria merytoryczne specyficzne 0/1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525" y="2195661"/>
            <a:ext cx="8640382" cy="4103938"/>
          </a:xfrm>
        </p:spPr>
        <p:txBody>
          <a:bodyPr vert="horz" lIns="0" tIns="0" rIns="0" bIns="0" rtlCol="0" anchor="t">
            <a:normAutofit/>
          </a:bodyPr>
          <a:lstStyle/>
          <a:p>
            <a:pPr marL="251460" indent="-251460">
              <a:lnSpc>
                <a:spcPct val="250000"/>
              </a:lnSpc>
              <a:buFont typeface="Wingdings"/>
              <a:buChar char="Ø"/>
            </a:pPr>
            <a:r>
              <a:rPr lang="pl-PL" sz="2400" dirty="0"/>
              <a:t>Wyroby medyczne i infrastruktura techniczna</a:t>
            </a:r>
          </a:p>
          <a:p>
            <a:pPr marL="251460" indent="-251460">
              <a:lnSpc>
                <a:spcPct val="250000"/>
              </a:lnSpc>
              <a:buFont typeface="Wingdings"/>
              <a:buChar char="Ø"/>
            </a:pPr>
            <a:r>
              <a:rPr lang="pl-PL" sz="2400" dirty="0"/>
              <a:t>Kadra</a:t>
            </a:r>
          </a:p>
          <a:p>
            <a:pPr marL="251460" indent="-251460">
              <a:lnSpc>
                <a:spcPct val="250000"/>
              </a:lnSpc>
              <a:buFont typeface="Wingdings"/>
              <a:buChar char="Ø"/>
            </a:pPr>
            <a:r>
              <a:rPr lang="pl-PL" sz="2400" dirty="0"/>
              <a:t>Optymalizacja piramidy świadczeń - dot. AOS</a:t>
            </a:r>
          </a:p>
          <a:p>
            <a:pPr marL="251460" indent="-251460">
              <a:buFont typeface="Wingdings"/>
              <a:buChar char="Ø"/>
            </a:pP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4" name="Graphic 3" descr="Serce z pulsem z wypełnieniem pełnym">
            <a:extLst>
              <a:ext uri="{FF2B5EF4-FFF2-40B4-BE49-F238E27FC236}">
                <a16:creationId xmlns:a16="http://schemas.microsoft.com/office/drawing/2014/main" id="{238118FE-E6D3-30DE-7FF2-92C2028B3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55173" y="972452"/>
            <a:ext cx="914074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7497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725371"/>
            <a:ext cx="8640381" cy="1080001"/>
          </a:xfrm>
        </p:spPr>
        <p:txBody>
          <a:bodyPr/>
          <a:lstStyle/>
          <a:p>
            <a:r>
              <a:rPr lang="pl-PL"/>
              <a:t>Kryteria merytoryczne specyficzne punktowe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525" y="1363030"/>
            <a:ext cx="8640382" cy="4968552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pl-PL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				</a:t>
            </a:r>
          </a:p>
          <a:p>
            <a:pPr marL="0" indent="0">
              <a:buNone/>
            </a:pPr>
            <a:r>
              <a:rPr lang="pl-PL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			Dot. POZ i AOS:</a:t>
            </a:r>
          </a:p>
          <a:p>
            <a:pPr marL="0" indent="0">
              <a:buNone/>
            </a:pPr>
            <a:endParaRPr lang="pl-PL" dirty="0">
              <a:solidFill>
                <a:schemeClr val="tx2"/>
              </a:solidFill>
              <a:latin typeface="Open Sans"/>
              <a:ea typeface="Open Sans"/>
              <a:cs typeface="Open Sans"/>
            </a:endParaRPr>
          </a:p>
          <a:p>
            <a:pPr marL="0" indent="0">
              <a:buNone/>
            </a:pPr>
            <a:endParaRPr lang="pl-PL" dirty="0">
              <a:solidFill>
                <a:schemeClr val="tx2"/>
              </a:solidFill>
              <a:latin typeface="Open Sans"/>
              <a:ea typeface="Open Sans"/>
              <a:cs typeface="Open Sans"/>
            </a:endParaRPr>
          </a:p>
          <a:p>
            <a:pPr marL="251460" indent="-251460">
              <a:lnSpc>
                <a:spcPct val="100000"/>
              </a:lnSpc>
              <a:buFont typeface="Wingdings"/>
              <a:buChar char="Ø"/>
            </a:pPr>
            <a:r>
              <a:rPr lang="pl-PL" sz="2400" dirty="0"/>
              <a:t>Dodatkowe elementy w projekcie wpływające na efektywność – max 10 pkt</a:t>
            </a:r>
          </a:p>
          <a:p>
            <a:pPr marL="251460" indent="-251460">
              <a:lnSpc>
                <a:spcPct val="250000"/>
              </a:lnSpc>
              <a:buFont typeface="Wingdings"/>
              <a:buChar char="Ø"/>
            </a:pPr>
            <a:r>
              <a:rPr lang="pl-PL" sz="2400" dirty="0"/>
              <a:t>Efekt synergii – max 7 pkt</a:t>
            </a:r>
            <a:endParaRPr lang="pl-PL" sz="2400" dirty="0">
              <a:solidFill>
                <a:schemeClr val="tx2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4" name="Graphic 3" descr="Plaster samoprzylepny z wypełnieniem pełnym">
            <a:extLst>
              <a:ext uri="{FF2B5EF4-FFF2-40B4-BE49-F238E27FC236}">
                <a16:creationId xmlns:a16="http://schemas.microsoft.com/office/drawing/2014/main" id="{1979B8A3-9C60-72C7-60FA-4D2747B131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73869" y="1341778"/>
            <a:ext cx="914074" cy="914400"/>
          </a:xfrm>
          <a:prstGeom prst="rect">
            <a:avLst/>
          </a:prstGeom>
        </p:spPr>
      </p:pic>
      <p:pic>
        <p:nvPicPr>
          <p:cNvPr id="5" name="Grafika 4" descr="Igła">
            <a:extLst>
              <a:ext uri="{FF2B5EF4-FFF2-40B4-BE49-F238E27FC236}">
                <a16:creationId xmlns:a16="http://schemas.microsoft.com/office/drawing/2014/main" id="{F328C1C8-EFA2-4A10-92DC-9AA16F38E2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94307" y="126537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5506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725371"/>
            <a:ext cx="8640381" cy="1080001"/>
          </a:xfrm>
        </p:spPr>
        <p:txBody>
          <a:bodyPr/>
          <a:lstStyle/>
          <a:p>
            <a:r>
              <a:rPr lang="pl-PL"/>
              <a:t>Kryteria merytoryczne specyficzne punktowe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525" y="1363029"/>
            <a:ext cx="8640382" cy="5174405"/>
          </a:xfrm>
        </p:spPr>
        <p:txBody>
          <a:bodyPr vert="horz" lIns="0" tIns="0" rIns="0" bIns="0" rtlCol="0" anchor="t">
            <a:normAutofit fontScale="92500"/>
          </a:bodyPr>
          <a:lstStyle/>
          <a:p>
            <a:pPr marL="0" indent="0">
              <a:buNone/>
            </a:pPr>
            <a:endParaRPr lang="pl-PL" dirty="0">
              <a:solidFill>
                <a:schemeClr val="tx2"/>
              </a:solidFill>
              <a:latin typeface="Open Sans"/>
              <a:ea typeface="Open Sans"/>
              <a:cs typeface="Open Sans"/>
            </a:endParaRPr>
          </a:p>
          <a:p>
            <a:pPr marL="0" indent="0">
              <a:buNone/>
            </a:pPr>
            <a:r>
              <a:rPr lang="pl-PL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Dot. POZ </a:t>
            </a:r>
          </a:p>
          <a:p>
            <a:pPr marL="0" indent="0">
              <a:buNone/>
            </a:pPr>
            <a:endParaRPr lang="pl-PL" dirty="0">
              <a:solidFill>
                <a:schemeClr val="tx2"/>
              </a:solidFill>
              <a:latin typeface="Open Sans"/>
              <a:ea typeface="Open Sans"/>
              <a:cs typeface="Open Sans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l-PL" sz="2400" dirty="0">
                <a:highlight>
                  <a:srgbClr val="C0C0C0"/>
                </a:highlight>
              </a:rPr>
              <a:t>Realizacja opieki koordynowanej – max. 2 pkt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l-PL" sz="2400" dirty="0">
                <a:highlight>
                  <a:srgbClr val="C0C0C0"/>
                </a:highlight>
              </a:rPr>
              <a:t>Rozszerzenie zakresu diagnostyki – max. 2 pkt 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l-PL" sz="2400" dirty="0"/>
              <a:t>Dostęp do POZ w ujęciu obszarowym – max 2 pkt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l-PL" sz="2400" dirty="0">
                <a:highlight>
                  <a:srgbClr val="C0C0C0"/>
                </a:highlight>
              </a:rPr>
              <a:t>Elementy </a:t>
            </a:r>
            <a:r>
              <a:rPr lang="pl-PL" sz="2400" dirty="0" err="1">
                <a:highlight>
                  <a:srgbClr val="C0C0C0"/>
                </a:highlight>
              </a:rPr>
              <a:t>telemedycyny</a:t>
            </a:r>
            <a:r>
              <a:rPr lang="pl-PL" sz="2400" dirty="0">
                <a:highlight>
                  <a:srgbClr val="C0C0C0"/>
                </a:highlight>
              </a:rPr>
              <a:t> – max 6 pkt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l-PL" sz="2400" dirty="0"/>
              <a:t>Profilaktyka i dietetyka – max 2 pkt</a:t>
            </a:r>
            <a:endParaRPr lang="pl-PL" sz="2400" dirty="0">
              <a:solidFill>
                <a:schemeClr val="tx2"/>
              </a:solidFill>
            </a:endParaRPr>
          </a:p>
        </p:txBody>
      </p:sp>
      <p:pic>
        <p:nvPicPr>
          <p:cNvPr id="4" name="Graphic 3" descr="Lekarz samic z wypełnieniem pełnym">
            <a:extLst>
              <a:ext uri="{FF2B5EF4-FFF2-40B4-BE49-F238E27FC236}">
                <a16:creationId xmlns:a16="http://schemas.microsoft.com/office/drawing/2014/main" id="{F4ACB89E-86F5-99FF-43EC-021F12DA1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55173" y="1341778"/>
            <a:ext cx="914074" cy="914400"/>
          </a:xfrm>
          <a:prstGeom prst="rect">
            <a:avLst/>
          </a:prstGeom>
        </p:spPr>
      </p:pic>
      <p:pic>
        <p:nvPicPr>
          <p:cNvPr id="5" name="Grafika 4" descr="Karetka">
            <a:extLst>
              <a:ext uri="{FF2B5EF4-FFF2-40B4-BE49-F238E27FC236}">
                <a16:creationId xmlns:a16="http://schemas.microsoft.com/office/drawing/2014/main" id="{3838F398-79CE-4D32-BFFF-2DC1B4C83E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40596" y="166200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307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725371"/>
            <a:ext cx="8640381" cy="1080001"/>
          </a:xfrm>
        </p:spPr>
        <p:txBody>
          <a:bodyPr/>
          <a:lstStyle/>
          <a:p>
            <a:r>
              <a:rPr lang="pl-PL"/>
              <a:t>Kryteria merytoryczne specyficzne punktowe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525" y="1363030"/>
            <a:ext cx="8640382" cy="4968552"/>
          </a:xfrm>
        </p:spPr>
        <p:txBody>
          <a:bodyPr vert="horz" lIns="0" tIns="0" rIns="0" bIns="0" rtlCol="0" anchor="t">
            <a:normAutofit fontScale="92500"/>
          </a:bodyPr>
          <a:lstStyle/>
          <a:p>
            <a:pPr marL="0" indent="0">
              <a:buNone/>
            </a:pPr>
            <a:r>
              <a:rPr lang="pl-PL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Dot. AOS</a:t>
            </a:r>
          </a:p>
          <a:p>
            <a:pPr marL="0" indent="0">
              <a:buNone/>
            </a:pPr>
            <a:endParaRPr lang="pl-PL" dirty="0">
              <a:solidFill>
                <a:schemeClr val="tx2"/>
              </a:solidFill>
              <a:latin typeface="Open Sans"/>
              <a:ea typeface="Open Sans"/>
              <a:cs typeface="Open Sans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dirty="0">
                <a:highlight>
                  <a:srgbClr val="C0C0C0"/>
                </a:highlight>
              </a:rPr>
              <a:t>Liczba poradni względem średniej dla województwa – max. 2 pkt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dirty="0">
                <a:highlight>
                  <a:srgbClr val="C0C0C0"/>
                </a:highlight>
              </a:rPr>
              <a:t>Liczba porad względem średniej dla województwa – max 2 pkt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dirty="0">
                <a:highlight>
                  <a:srgbClr val="C0C0C0"/>
                </a:highlight>
              </a:rPr>
              <a:t>Rozszerzenie zakresu diagnostyki – max 2 pkt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dirty="0"/>
              <a:t>Dostęp do rehabilitacji leczniczej – max 3 pkt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dirty="0"/>
              <a:t>Zastosowanie innowacji – max 2 pkt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dirty="0"/>
              <a:t>Skrócenie czasu oczekiwania na świadczenie zdrowotne – max 3 pkt</a:t>
            </a:r>
            <a:endParaRPr lang="pl-PL" sz="2400" dirty="0">
              <a:solidFill>
                <a:schemeClr val="tx2"/>
              </a:solidFill>
            </a:endParaRPr>
          </a:p>
        </p:txBody>
      </p:sp>
      <p:pic>
        <p:nvPicPr>
          <p:cNvPr id="4" name="Graphic 3" descr="Opieka z wypełnieniem pełnym">
            <a:extLst>
              <a:ext uri="{FF2B5EF4-FFF2-40B4-BE49-F238E27FC236}">
                <a16:creationId xmlns:a16="http://schemas.microsoft.com/office/drawing/2014/main" id="{E8D022AC-BAA0-266D-D94B-F0C8C3656F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50649" y="722263"/>
            <a:ext cx="914074" cy="914400"/>
          </a:xfrm>
          <a:prstGeom prst="rect">
            <a:avLst/>
          </a:prstGeom>
        </p:spPr>
      </p:pic>
      <p:pic>
        <p:nvPicPr>
          <p:cNvPr id="5" name="Grafika 4" descr="Tętno">
            <a:extLst>
              <a:ext uri="{FF2B5EF4-FFF2-40B4-BE49-F238E27FC236}">
                <a16:creationId xmlns:a16="http://schemas.microsoft.com/office/drawing/2014/main" id="{6FC762AA-FCAB-45C5-A2CE-F9236B55DE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51506" y="103138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985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ryteria rozstrzygające">
            <a:extLst>
              <a:ext uri="{FF2B5EF4-FFF2-40B4-BE49-F238E27FC236}">
                <a16:creationId xmlns:a16="http://schemas.microsoft.com/office/drawing/2014/main" id="{1A365829-BF54-41E6-86AE-EC571D59E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342901"/>
            <a:ext cx="8640381" cy="529458"/>
          </a:xfrm>
        </p:spPr>
        <p:txBody>
          <a:bodyPr>
            <a:normAutofit/>
          </a:bodyPr>
          <a:lstStyle/>
          <a:p>
            <a:pPr algn="ctr"/>
            <a:r>
              <a:rPr lang="pl-PL"/>
              <a:t>Kryteria rozstrzygające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043E49-FA6E-410E-B076-E1BA5D781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054" y="872360"/>
            <a:ext cx="9245904" cy="1051034"/>
          </a:xfrm>
          <a:ln w="38100">
            <a:solidFill>
              <a:schemeClr val="tx2"/>
            </a:solidFill>
          </a:ln>
        </p:spPr>
        <p:txBody>
          <a:bodyPr vert="horz" lIns="0" tIns="0" rIns="0" bIns="0" rtlCol="0" anchor="t">
            <a:normAutofit/>
          </a:bodyPr>
          <a:lstStyle/>
          <a:p>
            <a:pPr marL="271145" indent="0">
              <a:lnSpc>
                <a:spcPct val="110000"/>
              </a:lnSpc>
              <a:buNone/>
            </a:pPr>
            <a:r>
              <a:rPr lang="pl-PL" sz="2000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Stosowane w ramach trybu konkurencyjnego w przypadku, gdy na liście rankingowej projektów dwie lub więcej inwestycji uzyskały taką samą liczbę punktów.</a:t>
            </a:r>
            <a:endParaRPr lang="pl-PL" dirty="0">
              <a:solidFill>
                <a:schemeClr val="tx2"/>
              </a:solidFill>
            </a:endParaRPr>
          </a:p>
          <a:p>
            <a:pPr marL="251460" indent="-251460">
              <a:lnSpc>
                <a:spcPct val="110000"/>
              </a:lnSpc>
            </a:pPr>
            <a:endParaRPr lang="pl-PL" dirty="0"/>
          </a:p>
          <a:p>
            <a:pPr marL="251460" indent="-251460">
              <a:lnSpc>
                <a:spcPct val="110000"/>
              </a:lnSpc>
            </a:pPr>
            <a:endParaRPr lang="pl-PL" dirty="0"/>
          </a:p>
          <a:p>
            <a:pPr marL="0" indent="0">
              <a:lnSpc>
                <a:spcPct val="110000"/>
              </a:lnSpc>
              <a:buNone/>
            </a:pPr>
            <a:endParaRPr lang="pl-PL" dirty="0">
              <a:solidFill>
                <a:schemeClr val="tx2"/>
              </a:solidFill>
            </a:endParaRPr>
          </a:p>
          <a:p>
            <a:pPr marL="251460" indent="-251460">
              <a:lnSpc>
                <a:spcPct val="110000"/>
              </a:lnSpc>
            </a:pPr>
            <a:endParaRPr lang="pl-PL" dirty="0">
              <a:solidFill>
                <a:schemeClr val="tx2"/>
              </a:solidFill>
            </a:endParaRPr>
          </a:p>
          <a:p>
            <a:pPr marL="251460" indent="-251460">
              <a:lnSpc>
                <a:spcPct val="110000"/>
              </a:lnSpc>
            </a:pPr>
            <a:endParaRPr lang="pl-PL" dirty="0">
              <a:solidFill>
                <a:schemeClr val="tx2"/>
              </a:solidFill>
            </a:endParaRPr>
          </a:p>
          <a:p>
            <a:pPr marL="251460" indent="-251460">
              <a:lnSpc>
                <a:spcPct val="110000"/>
              </a:lnSpc>
            </a:pPr>
            <a:endParaRPr lang="en-US" dirty="0"/>
          </a:p>
          <a:p>
            <a:pPr marL="0" lvl="0" indent="0">
              <a:lnSpc>
                <a:spcPct val="110000"/>
              </a:lnSpc>
              <a:buNone/>
            </a:pPr>
            <a:endParaRPr lang="pl-PL" dirty="0">
              <a:solidFill>
                <a:schemeClr val="tx2"/>
              </a:solidFill>
              <a:latin typeface="Open Sans"/>
              <a:ea typeface="Open Sans"/>
              <a:cs typeface="Open Sans"/>
            </a:endParaRPr>
          </a:p>
          <a:p>
            <a:pPr marL="251460" indent="-251460"/>
            <a:endParaRPr lang="pl-PL" dirty="0"/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0CEA6F46-8C9C-4A57-AEB5-E85436D9377A}"/>
              </a:ext>
            </a:extLst>
          </p:cNvPr>
          <p:cNvSpPr txBox="1">
            <a:spLocks/>
          </p:cNvSpPr>
          <p:nvPr/>
        </p:nvSpPr>
        <p:spPr>
          <a:xfrm>
            <a:off x="596216" y="2070539"/>
            <a:ext cx="9243742" cy="1408386"/>
          </a:xfrm>
          <a:prstGeom prst="rect">
            <a:avLst/>
          </a:prstGeom>
          <a:ln w="38100">
            <a:solidFill>
              <a:schemeClr val="tx2"/>
            </a:solidFill>
          </a:ln>
        </p:spPr>
        <p:txBody>
          <a:bodyPr vert="horz" lIns="0" tIns="0" rIns="0" bIns="0" rtlCol="0" anchor="t"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145" marR="0" lvl="0" indent="0" algn="l" defTabSz="1007943" rtl="0" eaLnBrk="1" fontAlgn="auto" latinLnBrk="0" hangingPunct="1">
              <a:lnSpc>
                <a:spcPct val="110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W przypadku uzyskania przez dwa lub więcej projektów takiej samej sumy punktów podczas oceny merytorycznej, o miejscu na liście rankingowej będzie decydować ilość punktów uzyskana w kryterium oznaczonym jako rozstrzygające.</a:t>
            </a:r>
            <a:endParaRPr lang="pl-PL" dirty="0">
              <a:solidFill>
                <a:schemeClr val="tx2"/>
              </a:solidFill>
            </a:endParaRPr>
          </a:p>
          <a:p>
            <a:pPr marL="0" marR="0" lvl="0" indent="0" algn="l" defTabSz="1007943" rtl="0" eaLnBrk="1" fontAlgn="auto" latinLnBrk="0" hangingPunct="1">
              <a:lnSpc>
                <a:spcPct val="110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51460" marR="0" lvl="0" indent="-251460" algn="l" defTabSz="1007943" rtl="0" eaLnBrk="1" fontAlgn="auto" latinLnBrk="0" hangingPunct="1">
              <a:lnSpc>
                <a:spcPct val="110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Blip>
                <a:blip r:embed="rId3"/>
              </a:buBlip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</a:endParaRPr>
          </a:p>
          <a:p>
            <a:pPr marL="0" marR="0" lvl="0" indent="0" algn="l" defTabSz="1007943" rtl="0" eaLnBrk="1" fontAlgn="auto" latinLnBrk="0" hangingPunct="1">
              <a:lnSpc>
                <a:spcPct val="110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itchFamily="2" charset="0"/>
            </a:endParaRPr>
          </a:p>
          <a:p>
            <a:pPr marL="0" marR="0" lvl="0" indent="0" algn="l" defTabSz="1007943" rtl="0" eaLnBrk="1" fontAlgn="auto" latinLnBrk="0" hangingPunct="1">
              <a:lnSpc>
                <a:spcPct val="110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C5FB3955-ABFF-4AAA-A4EC-8DCD97B60407}"/>
              </a:ext>
            </a:extLst>
          </p:cNvPr>
          <p:cNvSpPr txBox="1">
            <a:spLocks/>
          </p:cNvSpPr>
          <p:nvPr/>
        </p:nvSpPr>
        <p:spPr>
          <a:xfrm>
            <a:off x="594054" y="3626071"/>
            <a:ext cx="9244345" cy="3720660"/>
          </a:xfrm>
          <a:prstGeom prst="rect">
            <a:avLst/>
          </a:prstGeom>
          <a:ln w="38100">
            <a:solidFill>
              <a:schemeClr val="tx2"/>
            </a:solidFill>
          </a:ln>
        </p:spPr>
        <p:txBody>
          <a:bodyPr vert="horz" lIns="0" tIns="0" rIns="0" bIns="0" rtlCol="0" anchor="t"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145" indent="0">
              <a:lnSpc>
                <a:spcPct val="110000"/>
              </a:lnSpc>
              <a:buClr>
                <a:srgbClr val="003399"/>
              </a:buClr>
              <a:buNone/>
              <a:defRPr/>
            </a:pPr>
            <a:r>
              <a:rPr lang="pl-PL" sz="2400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Kryteria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rozstrzygające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 dla działania </a:t>
            </a:r>
            <a:r>
              <a:rPr lang="pl-PL" sz="2400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8.6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 to:</a:t>
            </a:r>
            <a:r>
              <a:rPr lang="pl-PL" sz="2400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 </a:t>
            </a:r>
            <a:endParaRPr lang="pl-PL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  <a:p>
            <a:r>
              <a:rPr lang="pl-PL" dirty="0"/>
              <a:t>Kryterium rozstrzygające nr 1. Realizacja opieki koordynowanej</a:t>
            </a:r>
          </a:p>
          <a:p>
            <a:r>
              <a:rPr lang="pl-PL" dirty="0"/>
              <a:t>Kryterium rozstrzygające nr 2. Elementy </a:t>
            </a:r>
            <a:r>
              <a:rPr lang="pl-PL" dirty="0" err="1"/>
              <a:t>telemedycyny</a:t>
            </a:r>
            <a:endParaRPr lang="pl-PL" dirty="0"/>
          </a:p>
          <a:p>
            <a:r>
              <a:rPr lang="pl-PL" dirty="0"/>
              <a:t>Kryterium rozstrzygające nr 3. Rozszerzenie zakresu diagnostyki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Kryterium rozstrzygające nr 1. Liczba porad względem średniej dla woj.</a:t>
            </a:r>
          </a:p>
          <a:p>
            <a:r>
              <a:rPr lang="pl-PL" dirty="0"/>
              <a:t>Kryterium rozstrzygające nr 2. Liczba poradni względem średniej dla woj.</a:t>
            </a:r>
          </a:p>
          <a:p>
            <a:r>
              <a:rPr lang="pl-PL" dirty="0"/>
              <a:t>Kryterium rozstrzygające nr 3. Rozszerzenie zakresu diagnostyki</a:t>
            </a:r>
          </a:p>
          <a:p>
            <a:pPr marL="271145" marR="0" lvl="0" indent="0" algn="l" defTabSz="1007943" rtl="0" eaLnBrk="1" fontAlgn="auto" latinLnBrk="0" hangingPunct="1">
              <a:lnSpc>
                <a:spcPct val="110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endParaRPr lang="pl-PL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algn="l" defTabSz="1007943" rtl="0" eaLnBrk="1" fontAlgn="auto" latinLnBrk="0" hangingPunct="1">
              <a:lnSpc>
                <a:spcPct val="110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</a:endParaRPr>
          </a:p>
          <a:p>
            <a:pPr marL="0" marR="0" lvl="0" indent="0" algn="l" defTabSz="1007943" rtl="0" eaLnBrk="1" fontAlgn="auto" latinLnBrk="0" hangingPunct="1">
              <a:lnSpc>
                <a:spcPct val="110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  <a:p>
            <a:pPr marL="0" marR="0" lvl="0" indent="0" algn="l" defTabSz="1007943" rtl="0" eaLnBrk="1" fontAlgn="auto" latinLnBrk="0" hangingPunct="1">
              <a:lnSpc>
                <a:spcPts val="24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" name="Nawias klamrowy zamykający 1">
            <a:extLst>
              <a:ext uri="{FF2B5EF4-FFF2-40B4-BE49-F238E27FC236}">
                <a16:creationId xmlns:a16="http://schemas.microsoft.com/office/drawing/2014/main" id="{700BB815-9EFD-4ACB-9181-57BEB284295A}"/>
              </a:ext>
            </a:extLst>
          </p:cNvPr>
          <p:cNvSpPr/>
          <p:nvPr/>
        </p:nvSpPr>
        <p:spPr>
          <a:xfrm>
            <a:off x="7518116" y="4091713"/>
            <a:ext cx="714703" cy="140838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79F1C08-79BA-46E7-BD75-20023183067E}"/>
              </a:ext>
            </a:extLst>
          </p:cNvPr>
          <p:cNvSpPr txBox="1"/>
          <p:nvPr/>
        </p:nvSpPr>
        <p:spPr>
          <a:xfrm>
            <a:off x="8498324" y="4608064"/>
            <a:ext cx="926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POZ</a:t>
            </a:r>
          </a:p>
        </p:txBody>
      </p:sp>
      <p:sp>
        <p:nvSpPr>
          <p:cNvPr id="8" name="Nawias klamrowy zamykający 7">
            <a:extLst>
              <a:ext uri="{FF2B5EF4-FFF2-40B4-BE49-F238E27FC236}">
                <a16:creationId xmlns:a16="http://schemas.microsoft.com/office/drawing/2014/main" id="{96FBF737-913A-421F-AF89-0BCBE2A0B8C6}"/>
              </a:ext>
            </a:extLst>
          </p:cNvPr>
          <p:cNvSpPr/>
          <p:nvPr/>
        </p:nvSpPr>
        <p:spPr>
          <a:xfrm>
            <a:off x="8353467" y="5717651"/>
            <a:ext cx="714703" cy="140838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2F18D98B-08E8-4D46-A83F-BD31EA9DA903}"/>
              </a:ext>
            </a:extLst>
          </p:cNvPr>
          <p:cNvSpPr txBox="1"/>
          <p:nvPr/>
        </p:nvSpPr>
        <p:spPr>
          <a:xfrm>
            <a:off x="9039434" y="6238627"/>
            <a:ext cx="780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AOS</a:t>
            </a:r>
          </a:p>
        </p:txBody>
      </p:sp>
    </p:spTree>
    <p:extLst>
      <p:ext uri="{BB962C8B-B14F-4D97-AF65-F5344CB8AC3E}">
        <p14:creationId xmlns:p14="http://schemas.microsoft.com/office/powerpoint/2010/main" val="5703202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0B03DE-AE5C-4072-888A-2B33EB0F33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8493" y="2098963"/>
            <a:ext cx="4509247" cy="599413"/>
          </a:xfrm>
        </p:spPr>
        <p:txBody>
          <a:bodyPr>
            <a:noAutofit/>
          </a:bodyPr>
          <a:lstStyle/>
          <a:p>
            <a:r>
              <a:rPr lang="pl-PL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Kwalifikowalność wydatków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0A4F5A7-E379-471C-958A-C33378013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5306" y="2879388"/>
            <a:ext cx="8386218" cy="3306260"/>
          </a:xfrm>
        </p:spPr>
        <p:txBody>
          <a:bodyPr>
            <a:noAutofit/>
          </a:bodyPr>
          <a:lstStyle/>
          <a:p>
            <a:pPr marL="251460" indent="-251460">
              <a:spcAft>
                <a:spcPts val="1200"/>
              </a:spcAft>
            </a:pPr>
            <a:r>
              <a:rPr lang="pl-PL" sz="2000" dirty="0"/>
              <a:t>Dokumenty:</a:t>
            </a:r>
            <a:endParaRPr lang="en-US" sz="2400" dirty="0"/>
          </a:p>
          <a:p>
            <a:pPr marL="847090" lvl="1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000" b="1" dirty="0">
                <a:hlinkClick r:id="rId2"/>
              </a:rPr>
              <a:t>Wytyczne dotyczące kwalifikowalności wydatków na lata 2021-2027</a:t>
            </a:r>
            <a:endParaRPr lang="pl-PL" sz="2000" b="1" dirty="0"/>
          </a:p>
          <a:p>
            <a:pPr marL="847090" lvl="1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000" b="1" dirty="0">
                <a:hlinkClick r:id="rId3"/>
              </a:rPr>
              <a:t>Przewodnik dla beneficjentów FE SL 2021-2027</a:t>
            </a:r>
            <a:r>
              <a:rPr lang="pl-PL" sz="2000" b="1" dirty="0"/>
              <a:t> (wersja 10.)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endParaRPr lang="pl-PL" sz="22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4659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0B03DE-AE5C-4072-888A-2B33EB0F33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888" y="2831236"/>
            <a:ext cx="7920115" cy="493855"/>
          </a:xfrm>
        </p:spPr>
        <p:txBody>
          <a:bodyPr>
            <a:normAutofit/>
          </a:bodyPr>
          <a:lstStyle/>
          <a:p>
            <a:r>
              <a:rPr lang="pl-PL"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Ogłoszony nabór  - podstawowe informacje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0A4F5A7-E379-471C-958A-C33378013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888" y="3654331"/>
            <a:ext cx="7920037" cy="2401785"/>
          </a:xfrm>
        </p:spPr>
        <p:txBody>
          <a:bodyPr>
            <a:noAutofit/>
          </a:bodyPr>
          <a:lstStyle/>
          <a:p>
            <a:r>
              <a:rPr lang="pl-PL" sz="20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Działanie: 8.6 Infrastruktura ochrony zdrowia</a:t>
            </a:r>
          </a:p>
          <a:p>
            <a:r>
              <a:rPr lang="pl-PL" sz="20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Nabór nr: FESL.08.06-IZ.01-216/25 </a:t>
            </a:r>
          </a:p>
          <a:p>
            <a:r>
              <a:rPr lang="pl-PL" sz="20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Alokacja: 48 649 500 PLN (11 400 000 EUR) </a:t>
            </a:r>
          </a:p>
          <a:p>
            <a:r>
              <a:rPr lang="pl-PL" sz="20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Źródło finansowania: EFRR</a:t>
            </a:r>
          </a:p>
          <a:p>
            <a:endParaRPr lang="pl-PL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C743C3-865D-3474-532A-52CBF5303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484" y="261584"/>
            <a:ext cx="3757994" cy="241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4649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81411" y="467469"/>
            <a:ext cx="8640381" cy="1080001"/>
          </a:xfrm>
        </p:spPr>
        <p:txBody>
          <a:bodyPr/>
          <a:lstStyle/>
          <a:p>
            <a:r>
              <a:rPr lang="pl-PL"/>
              <a:t>Kwalifikowalność wydatków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81410" y="1115540"/>
            <a:ext cx="8640382" cy="5976665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pl-PL" b="1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Niektóre wydatki</a:t>
            </a:r>
            <a:r>
              <a:rPr lang="pl-PL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pl-PL" b="1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kwalifikowalne</a:t>
            </a:r>
            <a:r>
              <a:rPr lang="pl-PL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 w ramach Działania 8.6:</a:t>
            </a:r>
            <a:endParaRPr lang="pl-PL" dirty="0"/>
          </a:p>
          <a:p>
            <a:pPr marL="251460" indent="-251460">
              <a:spcBef>
                <a:spcPts val="600"/>
              </a:spcBef>
              <a:buFont typeface="Wingdings"/>
              <a:buChar char="Ø"/>
            </a:pPr>
            <a:r>
              <a:rPr lang="pl-PL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przygotowanie projektu </a:t>
            </a:r>
            <a:r>
              <a:rPr lang="pl-PL" sz="1400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(niezbędna dokumentacja)</a:t>
            </a:r>
          </a:p>
          <a:p>
            <a:pPr marL="251460" indent="-251460">
              <a:spcBef>
                <a:spcPts val="600"/>
              </a:spcBef>
              <a:buFont typeface="Wingdings"/>
              <a:buChar char="Ø"/>
            </a:pPr>
            <a:r>
              <a:rPr lang="pl-PL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usługi nadzoru nad projektem </a:t>
            </a:r>
          </a:p>
          <a:p>
            <a:pPr marL="251460" indent="-251460">
              <a:spcBef>
                <a:spcPts val="600"/>
              </a:spcBef>
              <a:buFont typeface="Wingdings"/>
              <a:buChar char="Ø"/>
            </a:pPr>
            <a:r>
              <a:rPr lang="pl-PL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środki trwałe i wartości niematerialne i prawne </a:t>
            </a:r>
            <a:r>
              <a:rPr lang="pl-PL" sz="1400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(m.in. sprzęt medyczny, aparatura medyczna, wyposażenie)</a:t>
            </a:r>
            <a:endParaRPr lang="pl-PL" dirty="0">
              <a:solidFill>
                <a:schemeClr val="tx2"/>
              </a:solidFill>
              <a:latin typeface="Open Sans"/>
              <a:ea typeface="Open Sans"/>
              <a:cs typeface="Open Sans"/>
            </a:endParaRPr>
          </a:p>
          <a:p>
            <a:pPr marL="251460" indent="-251460">
              <a:spcBef>
                <a:spcPts val="600"/>
              </a:spcBef>
              <a:buFont typeface="Wingdings"/>
              <a:buChar char="Ø"/>
            </a:pPr>
            <a:r>
              <a:rPr lang="pl-PL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prace budowlane, instalacyjne i adaptacyjne </a:t>
            </a:r>
          </a:p>
          <a:p>
            <a:pPr marL="251460" indent="-251460">
              <a:spcBef>
                <a:spcPts val="600"/>
              </a:spcBef>
              <a:buFont typeface="Wingdings"/>
              <a:buChar char="Ø"/>
            </a:pPr>
            <a:r>
              <a:rPr lang="pl-PL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Rozwiązania w zakresie IT </a:t>
            </a:r>
            <a:r>
              <a:rPr lang="pl-PL" sz="1400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(np. oprogramowanie, sprzęt informatyczny, rozwiązania dot. e-zdrowia/telemedycyny – do 20% kk i do 2 mln zł)</a:t>
            </a:r>
          </a:p>
          <a:p>
            <a:pPr marL="251460" indent="-251460">
              <a:spcBef>
                <a:spcPts val="600"/>
              </a:spcBef>
              <a:buFont typeface="Wingdings"/>
              <a:buChar char="Ø"/>
            </a:pPr>
            <a:r>
              <a:rPr lang="pl-PL" dirty="0" err="1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Bezemisyjne</a:t>
            </a:r>
            <a:r>
              <a:rPr lang="pl-PL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 środki transportu, </a:t>
            </a:r>
            <a:r>
              <a:rPr lang="pl-PL" dirty="0" err="1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infrastr</a:t>
            </a:r>
            <a:r>
              <a:rPr lang="pl-PL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. do tankowania/ładowania </a:t>
            </a:r>
            <a:r>
              <a:rPr lang="pl-PL" sz="1400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(elektryczne, wodorowe)</a:t>
            </a:r>
          </a:p>
          <a:p>
            <a:pPr marL="251460" indent="-251460">
              <a:spcBef>
                <a:spcPts val="600"/>
              </a:spcBef>
              <a:buFont typeface="Wingdings"/>
              <a:buChar char="Ø"/>
            </a:pPr>
            <a:r>
              <a:rPr lang="pl-PL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szkolenia </a:t>
            </a:r>
            <a:r>
              <a:rPr lang="pl-PL" sz="1400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(dot. podniesienia kompetencji „miękkich”)</a:t>
            </a:r>
          </a:p>
          <a:p>
            <a:pPr marL="251460" indent="-251460">
              <a:spcBef>
                <a:spcPts val="600"/>
              </a:spcBef>
              <a:buFont typeface="Wingdings"/>
              <a:buChar char="Ø"/>
            </a:pPr>
            <a:r>
              <a:rPr lang="pl-PL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inne wydatki bezpośrednie, których nie można zaklasyfikować do żadnej z powyższych kategorii</a:t>
            </a:r>
          </a:p>
          <a:p>
            <a:pPr marL="251460" indent="-251460">
              <a:spcBef>
                <a:spcPts val="600"/>
              </a:spcBef>
              <a:buFont typeface="Wingdings"/>
              <a:buChar char="Ø"/>
            </a:pPr>
            <a:r>
              <a:rPr lang="pl-PL" b="1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Koszty pośrednie 7% </a:t>
            </a:r>
            <a:r>
              <a:rPr lang="pl-PL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- zamknięty katalog kosztów </a:t>
            </a:r>
            <a:r>
              <a:rPr lang="pl-PL" sz="1400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(</a:t>
            </a:r>
            <a:r>
              <a:rPr lang="pl-PL" sz="1400" u="sng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m.in.</a:t>
            </a:r>
            <a:r>
              <a:rPr lang="pl-PL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pl-PL" sz="1400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promocja projektu, koszty personelu zaangażowanego do „obsługi projektu”, koszty zarządzania, opłaty za energię, koszty ubezpiecze</a:t>
            </a:r>
            <a:r>
              <a:rPr lang="pl-PL" sz="1400" dirty="0">
                <a:latin typeface="Open Sans"/>
                <a:ea typeface="Open Sans"/>
                <a:cs typeface="Open Sans"/>
              </a:rPr>
              <a:t>ń)</a:t>
            </a:r>
            <a:endParaRPr lang="pl-PL" dirty="0">
              <a:latin typeface="Open Sans"/>
              <a:ea typeface="Open Sans"/>
              <a:cs typeface="Open Sans"/>
            </a:endParaRPr>
          </a:p>
          <a:p>
            <a:pPr marL="251460" indent="-251460">
              <a:buFont typeface="Wingdings"/>
              <a:buChar char="Ø"/>
            </a:pPr>
            <a:endParaRPr lang="pl-PL" dirty="0"/>
          </a:p>
          <a:p>
            <a:pPr marL="251460" indent="-251460">
              <a:buFont typeface="Wingdings"/>
              <a:buChar char="Ø"/>
            </a:pPr>
            <a:endParaRPr lang="pl-PL" dirty="0"/>
          </a:p>
          <a:p>
            <a:pPr marL="251460" indent="-251460">
              <a:buFont typeface="Wingdings"/>
              <a:buChar char="Ø"/>
            </a:pPr>
            <a:endParaRPr lang="pl-PL" dirty="0"/>
          </a:p>
          <a:p>
            <a:pPr marL="251460" indent="-251460">
              <a:buFont typeface="Wingdings"/>
              <a:buChar char="Ø"/>
            </a:pPr>
            <a:endParaRPr lang="pl-PL" dirty="0"/>
          </a:p>
          <a:p>
            <a:pPr marL="251460" indent="-251460">
              <a:buFont typeface="Wingdings"/>
              <a:buChar char="Ø"/>
            </a:pPr>
            <a:endParaRPr lang="pl-PL" b="1" dirty="0"/>
          </a:p>
          <a:p>
            <a:pPr marL="251460" indent="-251460">
              <a:buFont typeface="Wingdings"/>
              <a:buChar char="Ø"/>
            </a:pPr>
            <a:endParaRPr lang="pl-PL" dirty="0"/>
          </a:p>
          <a:p>
            <a:pPr marL="251460" indent="-251460">
              <a:buFont typeface="Wingdings"/>
              <a:buChar char="Ø"/>
            </a:pPr>
            <a:endParaRPr lang="pl-PL" dirty="0"/>
          </a:p>
          <a:p>
            <a:pPr marL="251460" indent="-251460">
              <a:buFont typeface="Wingdings"/>
              <a:buChar char="Ø"/>
            </a:pPr>
            <a:endParaRPr lang="pl-PL" dirty="0"/>
          </a:p>
          <a:p>
            <a:pPr marL="251460" indent="-251460">
              <a:buFont typeface="Wingdings"/>
              <a:buChar char="Ø"/>
            </a:pPr>
            <a:endParaRPr lang="pl-PL" dirty="0"/>
          </a:p>
        </p:txBody>
      </p:sp>
      <p:pic>
        <p:nvPicPr>
          <p:cNvPr id="5" name="Grafika 4" descr="Apteczka pierwszej pomocy">
            <a:extLst>
              <a:ext uri="{FF2B5EF4-FFF2-40B4-BE49-F238E27FC236}">
                <a16:creationId xmlns:a16="http://schemas.microsoft.com/office/drawing/2014/main" id="{48F9DF07-A810-4BBF-ABB0-268062482E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99768" y="74760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657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Kwalifikowalność wydatków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pl-PL" b="1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Wydatki niekwalifikowalne</a:t>
            </a:r>
            <a:r>
              <a:rPr lang="pl-PL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:</a:t>
            </a:r>
            <a:endParaRPr lang="pl-PL" dirty="0"/>
          </a:p>
          <a:p>
            <a:pPr marL="0" indent="0">
              <a:buNone/>
            </a:pPr>
            <a:endParaRPr lang="pl-PL" dirty="0">
              <a:solidFill>
                <a:schemeClr val="tx2"/>
              </a:solidFill>
              <a:latin typeface="Open Sans"/>
              <a:ea typeface="Open Sans"/>
              <a:cs typeface="Open Sans"/>
            </a:endParaRPr>
          </a:p>
          <a:p>
            <a:pPr marL="251460" indent="-251460">
              <a:buFont typeface="Wingdings" panose="05000000000000000000" pitchFamily="2" charset="2"/>
              <a:buChar char="v"/>
            </a:pPr>
            <a:r>
              <a:rPr lang="pl-PL" dirty="0"/>
              <a:t>Wydatki niezwiązane bezpośrednio z celem szczegółowym działania; </a:t>
            </a:r>
          </a:p>
          <a:p>
            <a:pPr marL="251460" indent="-251460">
              <a:buFont typeface="Wingdings" panose="05000000000000000000" pitchFamily="2" charset="2"/>
              <a:buChar char="v"/>
            </a:pPr>
            <a:r>
              <a:rPr lang="pl-PL" dirty="0"/>
              <a:t>Środki transportu o przeznaczeniu innym niż środowiskowe formy opieki nad pacjentem (np. dot. ratownictwa medycznego); </a:t>
            </a:r>
          </a:p>
          <a:p>
            <a:pPr marL="251460" indent="-251460">
              <a:buFont typeface="Wingdings" panose="05000000000000000000" pitchFamily="2" charset="2"/>
              <a:buChar char="v"/>
            </a:pPr>
            <a:r>
              <a:rPr lang="pl-PL" dirty="0"/>
              <a:t>Budowa nowych obiektów dopuszczalna tylko w wyjątkowych, uzasadnionych okolicznościach. </a:t>
            </a:r>
          </a:p>
          <a:p>
            <a:pPr marL="0" indent="0">
              <a:buNone/>
            </a:pPr>
            <a:endParaRPr lang="pl-PL" dirty="0">
              <a:solidFill>
                <a:schemeClr val="tx2"/>
              </a:solidFill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8144778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84F52724-6D3D-42AD-B6EC-9A8B2F997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Wskaźniki produktu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614BA25-B824-4944-90AA-1210FE310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525" y="2293728"/>
            <a:ext cx="8640382" cy="3991458"/>
          </a:xfrm>
        </p:spPr>
        <p:txBody>
          <a:bodyPr vert="horz" lIns="0" tIns="0" rIns="0" bIns="0" rtlCol="0" anchor="t">
            <a:normAutofit/>
          </a:bodyPr>
          <a:lstStyle/>
          <a:p>
            <a:pPr lvl="0"/>
            <a:r>
              <a:rPr lang="pl-PL" sz="2000" dirty="0"/>
              <a:t>Liczba wspartych podmiotów wykonujących działalność leczniczą w rodzaju podstawowa opieka zdrowotna (POZ)</a:t>
            </a:r>
          </a:p>
          <a:p>
            <a:pPr lvl="0"/>
            <a:r>
              <a:rPr lang="pl-PL" sz="2000" dirty="0"/>
              <a:t>Liczba wspartych podmiotów leczniczych udzielających świadczeń w zakresie ambulatoryjnej opieki specjalistycznej (AOS)</a:t>
            </a:r>
          </a:p>
          <a:p>
            <a:pPr lvl="0"/>
            <a:r>
              <a:rPr lang="pl-PL" sz="2000" dirty="0"/>
              <a:t>Pojemność nowych lub zmodernizowanych placówek opieki zdrowotnej</a:t>
            </a:r>
          </a:p>
          <a:p>
            <a:pPr lvl="0"/>
            <a:r>
              <a:rPr lang="pl-PL" sz="2000" dirty="0"/>
              <a:t>Liczba obiektów dostosowanych do potrzeb osób z niepełnosprawnościami (EFRR/FST/FS)</a:t>
            </a:r>
          </a:p>
          <a:p>
            <a:pPr lvl="0"/>
            <a:r>
              <a:rPr lang="pl-PL" sz="2000" dirty="0"/>
              <a:t>Liczba projektów, w których sfinansowano koszty racjonalnych usprawnień dla osób z niepełnosprawnościami (EFRR/FST/FS)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540375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84F52724-6D3D-42AD-B6EC-9A8B2F997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Wskaźniki rezultatu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471761BB-31DB-4B08-A897-8C94035AB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1979836"/>
            <a:ext cx="8640382" cy="4205811"/>
          </a:xfrm>
        </p:spPr>
        <p:txBody>
          <a:bodyPr vert="horz" lIns="0" tIns="0" rIns="0" bIns="0" rtlCol="0" anchor="t">
            <a:normAutofit/>
          </a:bodyPr>
          <a:lstStyle/>
          <a:p>
            <a:pPr lvl="0"/>
            <a:r>
              <a:rPr lang="pl-PL" sz="2000" dirty="0"/>
              <a:t>Roczna liczba użytkowników nowych lub zmodernizowanych placówek opieki zdrowotnej</a:t>
            </a:r>
          </a:p>
          <a:p>
            <a:pPr lvl="0"/>
            <a:r>
              <a:rPr lang="pl-PL" sz="2000" dirty="0"/>
              <a:t>Miejsca pracy utworzone we wspieranych jednostkach</a:t>
            </a:r>
          </a:p>
          <a:p>
            <a:pPr lvl="0"/>
            <a:r>
              <a:rPr lang="pl-PL" sz="2000" dirty="0"/>
              <a:t>Liczba przedsięwzięć proekologicznych</a:t>
            </a:r>
          </a:p>
          <a:p>
            <a:pPr marL="251460" lvl="0" indent="-25146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endParaRPr lang="pl-PL" sz="20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000" u="sng" dirty="0">
                <a:solidFill>
                  <a:schemeClr val="tx2"/>
                </a:solidFill>
                <a:effectLst/>
                <a:latin typeface="Open Sans"/>
                <a:ea typeface="Open Sans"/>
                <a:cs typeface="Open Sans"/>
              </a:rPr>
              <a:t>Termin osiągnięcia wskaźników rezultatu</a:t>
            </a:r>
            <a:r>
              <a:rPr lang="pl-PL" sz="2000" dirty="0">
                <a:solidFill>
                  <a:schemeClr val="tx2"/>
                </a:solidFill>
                <a:effectLst/>
                <a:latin typeface="Open Sans"/>
                <a:ea typeface="Open Sans"/>
                <a:cs typeface="Open Sans"/>
              </a:rPr>
              <a:t>:</a:t>
            </a:r>
            <a:r>
              <a:rPr lang="pl-PL" sz="2000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 </a:t>
            </a:r>
            <a:endParaRPr lang="pl-PL" sz="2000" dirty="0">
              <a:solidFill>
                <a:schemeClr val="tx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51460" lvl="0" indent="-25146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2"/>
                </a:solidFill>
                <a:effectLst/>
                <a:latin typeface="Open Sans"/>
                <a:ea typeface="Open Sans"/>
                <a:cs typeface="Open Sans"/>
              </a:rPr>
              <a:t>na moment zakończenia realizacji projektu lub</a:t>
            </a:r>
          </a:p>
          <a:p>
            <a:pPr marL="251460" indent="-25146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2"/>
                </a:solidFill>
                <a:effectLst/>
                <a:latin typeface="Open Sans"/>
                <a:ea typeface="Open Sans"/>
                <a:cs typeface="Open Sans"/>
              </a:rPr>
              <a:t>w okresie 12 miesięcy od zakończenia jego realizacji</a:t>
            </a:r>
            <a:r>
              <a:rPr lang="pl-PL" sz="2000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 </a:t>
            </a:r>
            <a:endParaRPr lang="pl-PL" sz="2000" dirty="0">
              <a:solidFill>
                <a:schemeClr val="tx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51460" indent="-25146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370560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4D3C6C-CA04-40BF-B4F5-E53AB66F8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355" y="420124"/>
            <a:ext cx="8541845" cy="858847"/>
          </a:xfrm>
        </p:spPr>
        <p:txBody>
          <a:bodyPr>
            <a:noAutofit/>
          </a:bodyPr>
          <a:lstStyle/>
          <a:p>
            <a:pPr algn="ctr"/>
            <a:r>
              <a:rPr lang="pl-PL" sz="2456"/>
              <a:t>LSI 2021 – podstawowe informacje i sposób komunikacji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F7C7090-AF58-420D-A660-C0F549B245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63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1000" b="0" i="0" u="none" strike="noStrike" kern="1200" cap="none" spc="0" normalizeH="0" baseline="0" noProof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</a:rPr>
              <a:pPr marL="0" marR="0" lvl="0" indent="0" algn="r" defTabSz="363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pl-PL" sz="1000" b="0" i="0" u="none" strike="noStrike" kern="1200" cap="none" spc="0" normalizeH="0" baseline="0" noProof="0">
              <a:ln>
                <a:noFill/>
              </a:ln>
              <a:solidFill>
                <a:srgbClr val="002073"/>
              </a:solidFill>
              <a:effectLst/>
              <a:uLnTx/>
              <a:uFillTx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CBDA51A-B3BA-4308-B270-1A9B554F9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355" y="1413164"/>
            <a:ext cx="8768126" cy="5496791"/>
          </a:xfrm>
        </p:spPr>
        <p:txBody>
          <a:bodyPr vert="horz" lIns="0" tIns="0" rIns="0" bIns="0" rtlCol="0" anchor="t">
            <a:normAutofit/>
          </a:bodyPr>
          <a:lstStyle/>
          <a:p>
            <a:pPr marL="251460" indent="-251460">
              <a:spcBef>
                <a:spcPts val="600"/>
              </a:spcBef>
              <a:buFont typeface="Wingdings"/>
              <a:buChar char="Ø"/>
            </a:pPr>
            <a:r>
              <a:rPr lang="pl-PL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Brak podpisu wniosku na etapie oceny.</a:t>
            </a:r>
            <a:endParaRPr lang="en-US" dirty="0">
              <a:solidFill>
                <a:schemeClr val="tx2"/>
              </a:solidFill>
              <a:latin typeface="Open Sans"/>
              <a:ea typeface="Open Sans"/>
              <a:cs typeface="Open Sans"/>
            </a:endParaRPr>
          </a:p>
          <a:p>
            <a:pPr marL="251460" indent="-251460">
              <a:spcBef>
                <a:spcPts val="600"/>
              </a:spcBef>
              <a:buFont typeface="Wingdings"/>
              <a:buChar char="Ø"/>
            </a:pPr>
            <a:r>
              <a:rPr lang="pl-PL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Brak „warunków formalnych”</a:t>
            </a:r>
          </a:p>
          <a:p>
            <a:pPr marL="251460" indent="-251460">
              <a:spcBef>
                <a:spcPts val="600"/>
              </a:spcBef>
              <a:buFont typeface="Wingdings"/>
              <a:buChar char="Ø"/>
            </a:pPr>
            <a:r>
              <a:rPr lang="pl-PL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Wniosek składany tylko w LSI2021 (już nie przesyłamy wniosku w </a:t>
            </a:r>
            <a:r>
              <a:rPr lang="pl-PL" dirty="0" err="1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ePUAP</a:t>
            </a:r>
            <a:r>
              <a:rPr lang="pl-PL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).</a:t>
            </a:r>
          </a:p>
          <a:p>
            <a:pPr marL="251460" indent="-251460">
              <a:spcBef>
                <a:spcPts val="600"/>
              </a:spcBef>
              <a:buFont typeface="Wingdings"/>
              <a:buChar char="Ø"/>
            </a:pPr>
            <a:r>
              <a:rPr lang="pl-PL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Komunikacja ION z wnioskodawcą (np. wezwania do uzupełnienia wraz z uwagami) za pośrednictwem LSI2021.</a:t>
            </a:r>
          </a:p>
          <a:p>
            <a:pPr marL="251460" indent="-251460">
              <a:spcBef>
                <a:spcPts val="600"/>
              </a:spcBef>
              <a:buFont typeface="Wingdings"/>
              <a:buChar char="Ø"/>
            </a:pPr>
            <a:r>
              <a:rPr lang="pl-PL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W </a:t>
            </a:r>
            <a:r>
              <a:rPr lang="pl-PL" dirty="0" err="1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ePUAP</a:t>
            </a:r>
            <a:r>
              <a:rPr lang="pl-PL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 korespondencja dot. kluczowych etapów oceny – informacja o negatywnej ocenie formalnej, informacja o wyborze do dofinansowania.</a:t>
            </a:r>
          </a:p>
          <a:p>
            <a:pPr marL="251460" indent="-251460">
              <a:spcBef>
                <a:spcPts val="600"/>
              </a:spcBef>
              <a:buFont typeface="Wingdings"/>
              <a:buChar char="Ø"/>
            </a:pPr>
            <a:r>
              <a:rPr lang="pl-PL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UWAGA! Inny sposób liczenia terminu na uzupełnienie wniosku – liczony od dnia następującego po przekazaniu wezwania do uzupełnienia.</a:t>
            </a:r>
          </a:p>
          <a:p>
            <a:pPr marL="251460" indent="-251460">
              <a:spcBef>
                <a:spcPts val="600"/>
              </a:spcBef>
              <a:buFont typeface="Wingdings"/>
              <a:buChar char="Ø"/>
            </a:pPr>
            <a:r>
              <a:rPr lang="pl-PL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W </a:t>
            </a:r>
            <a:r>
              <a:rPr lang="pl-PL" dirty="0" err="1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ePUAP</a:t>
            </a:r>
            <a:r>
              <a:rPr lang="pl-PL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 – korespondencja dot. przedłużenia terminu na złożenie uzupełnionego wniosku.</a:t>
            </a:r>
          </a:p>
          <a:p>
            <a:pPr marL="251460" indent="-251460">
              <a:spcBef>
                <a:spcPts val="600"/>
              </a:spcBef>
              <a:buFont typeface="Wingdings"/>
              <a:buChar char="Ø"/>
            </a:pPr>
            <a:r>
              <a:rPr lang="pl-PL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Przydatne linki: </a:t>
            </a:r>
          </a:p>
          <a:p>
            <a:pPr marL="251460" indent="-251460">
              <a:spcBef>
                <a:spcPts val="600"/>
              </a:spcBef>
              <a:buFont typeface="Wingdings"/>
              <a:buChar char="Ø"/>
            </a:pPr>
            <a:r>
              <a:rPr lang="pl-PL" dirty="0">
                <a:solidFill>
                  <a:schemeClr val="tx2"/>
                </a:solidFill>
                <a:latin typeface="Open Sans"/>
                <a:ea typeface="Open Sans"/>
                <a:cs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https://lsi2021.slaskie.pl/</a:t>
            </a:r>
            <a:r>
              <a:rPr lang="pl-PL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 </a:t>
            </a:r>
            <a:endParaRPr lang="pl-PL" dirty="0">
              <a:solidFill>
                <a:schemeClr val="tx2"/>
              </a:solidFill>
            </a:endParaRPr>
          </a:p>
          <a:p>
            <a:pPr marL="251460" indent="-251460">
              <a:spcBef>
                <a:spcPts val="600"/>
              </a:spcBef>
              <a:buFont typeface="Wingdings"/>
              <a:buChar char="Ø"/>
            </a:pPr>
            <a:r>
              <a:rPr lang="pl-PL" dirty="0">
                <a:solidFill>
                  <a:schemeClr val="tx2"/>
                </a:solidFill>
                <a:latin typeface="Open Sans"/>
                <a:ea typeface="Open Sans"/>
                <a:cs typeface="Open Sans"/>
                <a:hlinkClick r:id="rId3"/>
              </a:rPr>
              <a:t>https://funduszeue.slaskie.pl/czytaj/syst_infor_dt</a:t>
            </a:r>
            <a:r>
              <a:rPr lang="pl-PL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 </a:t>
            </a:r>
            <a:endParaRPr lang="pl-PL" dirty="0">
              <a:solidFill>
                <a:schemeClr val="tx2"/>
              </a:solidFill>
            </a:endParaRPr>
          </a:p>
          <a:p>
            <a:pPr marL="251460" indent="-251460">
              <a:buFont typeface="Wingdings"/>
              <a:buChar char="Ø"/>
            </a:pPr>
            <a:endParaRPr lang="pl-PL" sz="7200" dirty="0"/>
          </a:p>
          <a:p>
            <a:pPr marL="251460" indent="-251460">
              <a:buFont typeface="Wingdings"/>
              <a:buChar char="Ø"/>
            </a:pPr>
            <a:endParaRPr lang="pl-PL" dirty="0"/>
          </a:p>
          <a:p>
            <a:pPr marL="251460" indent="-251460">
              <a:buFont typeface="Wingdings"/>
              <a:buChar char="Ø"/>
            </a:pPr>
            <a:endParaRPr lang="pl-PL" dirty="0"/>
          </a:p>
          <a:p>
            <a:pPr marL="251460" indent="-251460">
              <a:buFont typeface="Wingdings"/>
              <a:buChar char="Ø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814801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84F52724-6D3D-42AD-B6EC-9A8B2F997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Najczęściej zadawane pytania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614BA25-B824-4944-90AA-1210FE310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1631576"/>
            <a:ext cx="8640382" cy="5432612"/>
          </a:xfrm>
        </p:spPr>
        <p:txBody>
          <a:bodyPr vert="horz" lIns="0" tIns="0" rIns="0" bIns="0" rtlCol="0" anchor="t">
            <a:normAutofit/>
          </a:bodyPr>
          <a:lstStyle/>
          <a:p>
            <a:pPr marL="251460" indent="-251460">
              <a:buFont typeface="Wingdings"/>
              <a:buChar char="Ø"/>
            </a:pPr>
            <a:endParaRPr lang="pl-PL" sz="1400" dirty="0">
              <a:solidFill>
                <a:schemeClr val="tx2"/>
              </a:solidFill>
              <a:latin typeface="Open Sans"/>
              <a:ea typeface="Open Sans"/>
              <a:cs typeface="Calibri"/>
            </a:endParaRPr>
          </a:p>
          <a:p>
            <a:pPr marL="251460" indent="-251460">
              <a:buFont typeface="Wingdings"/>
              <a:buChar char="Ø"/>
            </a:pPr>
            <a:r>
              <a:rPr lang="pl-PL" dirty="0"/>
              <a:t>Rehabilitacja a AOS;</a:t>
            </a:r>
          </a:p>
          <a:p>
            <a:pPr marL="251460" indent="-251460">
              <a:buFont typeface="Wingdings"/>
              <a:buChar char="Ø"/>
            </a:pPr>
            <a:r>
              <a:rPr lang="pl-PL" dirty="0"/>
              <a:t>Świadczenia komercyjne – czy mogą być w projekcie?</a:t>
            </a:r>
          </a:p>
          <a:p>
            <a:pPr marL="251460" indent="-251460">
              <a:buFont typeface="Wingdings"/>
              <a:buChar char="Ø"/>
            </a:pPr>
            <a:r>
              <a:rPr lang="pl-PL" dirty="0"/>
              <a:t>Interpretacja kryterium merytorycznego (liczba poradni…liczba porad…);</a:t>
            </a:r>
          </a:p>
          <a:p>
            <a:pPr marL="251460" indent="-251460">
              <a:buFont typeface="Wingdings"/>
              <a:buChar char="Ø"/>
            </a:pPr>
            <a:r>
              <a:rPr lang="pl-PL" dirty="0"/>
              <a:t>Dokumentacja techniczna jeśli nie muszę mieć </a:t>
            </a:r>
            <a:r>
              <a:rPr lang="pl-PL" dirty="0" err="1"/>
              <a:t>PnB</a:t>
            </a:r>
            <a:r>
              <a:rPr lang="pl-PL" dirty="0"/>
              <a:t>;</a:t>
            </a:r>
          </a:p>
          <a:p>
            <a:pPr marL="251460" indent="-251460">
              <a:buFont typeface="Wingdings"/>
              <a:buChar char="Ø"/>
            </a:pPr>
            <a:r>
              <a:rPr lang="pl-PL" dirty="0"/>
              <a:t>Nie mam kontraktu na moment aplikowania;</a:t>
            </a:r>
          </a:p>
          <a:p>
            <a:pPr marL="251460" indent="-251460">
              <a:buFont typeface="Wingdings"/>
              <a:buChar char="Ø"/>
            </a:pPr>
            <a:r>
              <a:rPr lang="pl-PL" dirty="0">
                <a:latin typeface="Open Sans"/>
                <a:ea typeface="Open Sans"/>
                <a:cs typeface="Open Sans"/>
              </a:rPr>
              <a:t>Analiza finansowa – gdzie wykazać kontrakt?</a:t>
            </a:r>
          </a:p>
          <a:p>
            <a:pPr marL="251460" indent="-251460">
              <a:buFont typeface="Wingdings"/>
              <a:buChar char="Ø"/>
            </a:pPr>
            <a:r>
              <a:rPr lang="pl-PL" dirty="0">
                <a:latin typeface="Open Sans"/>
                <a:ea typeface="Open Sans"/>
                <a:cs typeface="Open Sans"/>
              </a:rPr>
              <a:t>Czy mogę wymienić piec gazowy na nowocześniejszy/ zainstalować pompę ciepła?</a:t>
            </a:r>
            <a:endParaRPr lang="pl-PL" dirty="0"/>
          </a:p>
          <a:p>
            <a:pPr marL="251460" indent="-251460">
              <a:buFont typeface="Wingdings"/>
              <a:buChar char="Ø"/>
            </a:pPr>
            <a:r>
              <a:rPr lang="pl-PL" dirty="0">
                <a:latin typeface="Open Sans"/>
                <a:ea typeface="Open Sans"/>
                <a:cs typeface="Open Sans"/>
              </a:rPr>
              <a:t>Czy wymagane jest OCI przy wymianie zużytego sprzętu na nowy?</a:t>
            </a:r>
          </a:p>
          <a:p>
            <a:pPr marL="251460" indent="-251460">
              <a:buFont typeface="Wingdings"/>
              <a:buChar char="Ø"/>
            </a:pPr>
            <a:r>
              <a:rPr lang="pl-PL" dirty="0">
                <a:latin typeface="Open Sans"/>
                <a:ea typeface="Open Sans"/>
                <a:cs typeface="Open Sans"/>
              </a:rPr>
              <a:t>Zakup sprzętu - czy koszty instalacji, montażu, konfiguracji są kwalifikowalne?</a:t>
            </a:r>
            <a:endParaRPr lang="pl-PL" dirty="0"/>
          </a:p>
          <a:p>
            <a:pPr marL="251460" indent="-251460">
              <a:buFont typeface="Wingdings"/>
              <a:buChar char="Ø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762146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A533CF9D-738C-4145-9E4F-316A2EFDC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819" y="899836"/>
            <a:ext cx="8640381" cy="1080001"/>
          </a:xfrm>
        </p:spPr>
        <p:txBody>
          <a:bodyPr/>
          <a:lstStyle/>
          <a:p>
            <a:pPr algn="ctr"/>
            <a:r>
              <a:rPr lang="pl-PL"/>
              <a:t>Kod QR do ankiety ewaluacyjnej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29DFEC8-3CAC-43ED-83E5-626D8A5F40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36</a:t>
            </a:fld>
            <a:endParaRPr lang="pl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FF3AE-3DFD-7F56-FDC4-1D26756F0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1513490"/>
            <a:ext cx="8640382" cy="5146349"/>
          </a:xfrm>
        </p:spPr>
        <p:txBody>
          <a:bodyPr vert="horz" lIns="0" tIns="0" rIns="0" bIns="0" rtlCol="0" anchor="t">
            <a:normAutofit/>
          </a:bodyPr>
          <a:lstStyle/>
          <a:p>
            <a:pPr marL="251460" indent="-251460"/>
            <a:r>
              <a:rPr lang="en-US" dirty="0">
                <a:latin typeface="Open Sans"/>
                <a:ea typeface="Open Sans"/>
                <a:cs typeface="Open Sans"/>
                <a:hlinkClick r:id="rId2"/>
              </a:rPr>
              <a:t>https://forms.office.com/e/ZM1CPkUxs0</a:t>
            </a:r>
            <a:endParaRPr lang="en-US" dirty="0">
              <a:latin typeface="Open Sans"/>
              <a:ea typeface="Open Sans"/>
              <a:cs typeface="Open Sans"/>
            </a:endParaRPr>
          </a:p>
          <a:p>
            <a:pPr marL="251460" indent="-251460"/>
            <a:endParaRPr lang="en-US" dirty="0"/>
          </a:p>
          <a:p>
            <a:pPr marL="251460" indent="-251460"/>
            <a:endParaRPr lang="en-US" dirty="0"/>
          </a:p>
          <a:p>
            <a:pPr marL="251460" indent="-251460"/>
            <a:endParaRPr lang="en-US" dirty="0"/>
          </a:p>
          <a:p>
            <a:pPr marL="251460" indent="-251460"/>
            <a:endParaRPr lang="en-US" dirty="0"/>
          </a:p>
          <a:p>
            <a:pPr marL="251460" indent="-251460"/>
            <a:endParaRPr lang="en-US" dirty="0"/>
          </a:p>
          <a:p>
            <a:pPr marL="251460" indent="-251460"/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8BB640C2-7AC2-4FD1-816B-2D6AE4BADC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29" y="2378103"/>
            <a:ext cx="4729627" cy="472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2904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Zestaw logotypów programu Fundusze Europejskie dla Śląskiego 2021-2027. Od lewej: logo Funduszy Europejskich z dopiskiem &quot;Fundusze Europejskie dla Śląskiego&quot;, barwy Rzeczpospolitej z dopiskiem &quot;Rzeczpospolita Polska&quot;, flaga Unii Europejskiej z dopiskiem &quot;Dofinansowane przez Unię Europejską&quot; oraz herb województwa śląskiego z dopiskiem &quot;Województwo Śląskie&quot;.">
            <a:extLst>
              <a:ext uri="{FF2B5EF4-FFF2-40B4-BE49-F238E27FC236}">
                <a16:creationId xmlns:a16="http://schemas.microsoft.com/office/drawing/2014/main" id="{1AA68A51-E115-4900-96E7-211CD38AA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336" y="6672106"/>
            <a:ext cx="9469098" cy="753626"/>
          </a:xfrm>
          <a:prstGeom prst="rect">
            <a:avLst/>
          </a:prstGeom>
        </p:spPr>
      </p:pic>
      <p:sp>
        <p:nvSpPr>
          <p:cNvPr id="11" name="Tytuł 10">
            <a:extLst>
              <a:ext uri="{FF2B5EF4-FFF2-40B4-BE49-F238E27FC236}">
                <a16:creationId xmlns:a16="http://schemas.microsoft.com/office/drawing/2014/main" id="{499532CE-F2FF-47CF-B4AE-41C891A55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830" y="433137"/>
            <a:ext cx="10093596" cy="3907052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pl-PL" sz="4000" dirty="0">
                <a:latin typeface="Open Sans"/>
                <a:ea typeface="Open Sans"/>
                <a:cs typeface="Open Sans"/>
              </a:rPr>
              <a:t>DZIĘKUJEMY ZA UWAGĘ</a:t>
            </a:r>
            <a:br>
              <a:rPr lang="pl-PL" sz="2200" dirty="0"/>
            </a:br>
            <a:r>
              <a:rPr lang="pl-PL" sz="2200" dirty="0">
                <a:latin typeface="Open Sans"/>
                <a:ea typeface="Open Sans"/>
                <a:cs typeface="Open Sans"/>
              </a:rPr>
              <a:t>Pracownicy referatu oceny projektów 1</a:t>
            </a:r>
            <a:br>
              <a:rPr lang="pl-PL" sz="2200" dirty="0"/>
            </a:br>
            <a:r>
              <a:rPr lang="pl-PL" sz="2200" dirty="0">
                <a:latin typeface="Open Sans"/>
                <a:ea typeface="Open Sans"/>
                <a:cs typeface="Open Sans"/>
              </a:rPr>
              <a:t>Departament Europejskiego Funduszu Rozwoju Regionalnego</a:t>
            </a:r>
            <a:br>
              <a:rPr lang="pl-PL" sz="2200" dirty="0"/>
            </a:br>
            <a:r>
              <a:rPr lang="pl-PL" sz="2200" dirty="0">
                <a:latin typeface="Open Sans"/>
                <a:ea typeface="Open Sans"/>
                <a:cs typeface="Open Sans"/>
              </a:rPr>
              <a:t>Urząd Marszałkowski Województwa Śląskiego</a:t>
            </a:r>
            <a:br>
              <a:rPr lang="pl-PL" sz="2200" dirty="0"/>
            </a:br>
            <a:br>
              <a:rPr lang="pl-PL" sz="2200" dirty="0"/>
            </a:br>
            <a:r>
              <a:rPr lang="pl-PL" sz="2200" dirty="0">
                <a:latin typeface="Open Sans"/>
                <a:ea typeface="Open Sans"/>
                <a:cs typeface="Open Sans"/>
              </a:rPr>
              <a:t>zdrowie_fr@slaskie.pl </a:t>
            </a:r>
            <a:br>
              <a:rPr lang="pl-PL" sz="2200" dirty="0"/>
            </a:br>
            <a:r>
              <a:rPr lang="pl-PL" sz="2200" dirty="0">
                <a:latin typeface="Open Sans"/>
                <a:ea typeface="Open Sans"/>
                <a:cs typeface="Open Sans"/>
              </a:rPr>
              <a:t>32 77 40 712, 32 77 44 283, 32 77 44 302</a:t>
            </a:r>
            <a:br>
              <a:rPr lang="pl-PL" sz="2200" dirty="0"/>
            </a:br>
            <a:r>
              <a:rPr lang="pl-PL" sz="2200" dirty="0">
                <a:latin typeface="Open Sans"/>
                <a:ea typeface="Open Sans"/>
                <a:cs typeface="Open Sans"/>
              </a:rPr>
              <a:t> 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25994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0B03DE-AE5C-4072-888A-2B33EB0F33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8493" y="2098963"/>
            <a:ext cx="4509247" cy="599413"/>
          </a:xfrm>
        </p:spPr>
        <p:txBody>
          <a:bodyPr>
            <a:noAutofit/>
          </a:bodyPr>
          <a:lstStyle/>
          <a:p>
            <a:r>
              <a:rPr lang="pl-PL"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Terminy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0A4F5A7-E379-471C-958A-C33378013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2569" y="3309694"/>
            <a:ext cx="8166674" cy="1764485"/>
          </a:xfrm>
        </p:spPr>
        <p:txBody>
          <a:bodyPr>
            <a:noAutofit/>
          </a:bodyPr>
          <a:lstStyle/>
          <a:p>
            <a:pPr marL="251460" indent="-251460">
              <a:spcAft>
                <a:spcPts val="1200"/>
              </a:spcAft>
            </a:pPr>
            <a:r>
              <a:rPr lang="pl-PL" sz="20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Nabór wniosków: </a:t>
            </a:r>
            <a: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 sierpnia – 10 października 2025 r.</a:t>
            </a:r>
          </a:p>
          <a:p>
            <a:pPr marL="251460" indent="-251460">
              <a:spcAft>
                <a:spcPts val="1200"/>
              </a:spcAft>
            </a:pPr>
            <a:r>
              <a:rPr lang="pl-PL" sz="20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Orientacyjny termin rozstrzygnięcia: </a:t>
            </a:r>
            <a: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II kwartał 2026 r.</a:t>
            </a:r>
          </a:p>
        </p:txBody>
      </p:sp>
      <p:pic>
        <p:nvPicPr>
          <p:cNvPr id="5" name="Graphic 4" descr="Budzik z wypełnieniem pełnym">
            <a:extLst>
              <a:ext uri="{FF2B5EF4-FFF2-40B4-BE49-F238E27FC236}">
                <a16:creationId xmlns:a16="http://schemas.microsoft.com/office/drawing/2014/main" id="{A7FD4EB4-7F26-BCC4-C6A8-45A02DC62D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8917" y="853314"/>
            <a:ext cx="91483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734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7A7EDC-3A5F-579E-E3C0-8F92F4FC77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888" y="2926791"/>
            <a:ext cx="7920115" cy="615875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pl-PL" sz="2800" dirty="0">
                <a:latin typeface="Open Sans"/>
                <a:ea typeface="Open Sans"/>
                <a:cs typeface="Open Sans"/>
              </a:rPr>
              <a:t>Typ projektu: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8544455-041A-1F13-02C7-C3635CDCEE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888" y="3691508"/>
            <a:ext cx="7920037" cy="2250286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pl-PL" dirty="0"/>
              <a:t>2. Wsparcie podmiotów podstawowej opieki zdrowotnej i ambulatoryjnej opieki specjalistycznej, w celu wzmocnienia niższych poziomów opieki zdrowotnej </a:t>
            </a:r>
            <a:endParaRPr lang="pl-PL" sz="24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B4973D8-200A-BF40-CC88-E3AF6CF15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EE8EE-D7CF-4F1D-849B-3E54D1DD80B0}" type="datetime1">
              <a:rPr lang="pl-PL" smtClean="0"/>
              <a:t>2025-09-15</a:t>
            </a:fld>
            <a:endParaRPr lang="pl-P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335E35-F66E-BEDF-7727-019A8FC56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4693" y="4282"/>
            <a:ext cx="4175178" cy="276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84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84F52724-6D3D-42AD-B6EC-9A8B2F997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Typy beneficjentów: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2673066-B1FD-4810-898B-C9B276194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524" y="2346279"/>
            <a:ext cx="8640382" cy="2982466"/>
          </a:xfrm>
        </p:spPr>
        <p:txBody>
          <a:bodyPr vert="horz" lIns="0" tIns="0" rIns="0" bIns="0" rtlCol="0" anchor="t">
            <a:normAutofit lnSpcReduction="10000"/>
          </a:bodyPr>
          <a:lstStyle/>
          <a:p>
            <a:pPr marL="251460" indent="-251460">
              <a:lnSpc>
                <a:spcPct val="150000"/>
              </a:lnSpc>
              <a:buFont typeface="Wingdings"/>
              <a:buChar char="Ø"/>
            </a:pPr>
            <a:r>
              <a:rPr lang="pl-PL" sz="2400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Jednostki samorządu terytorialnego,</a:t>
            </a:r>
          </a:p>
          <a:p>
            <a:pPr marL="251460" indent="-251460">
              <a:lnSpc>
                <a:spcPct val="150000"/>
              </a:lnSpc>
              <a:buFont typeface="Wingdings"/>
              <a:buChar char="Ø"/>
            </a:pPr>
            <a:r>
              <a:rPr lang="pl-PL" sz="2400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Publiczne i niepubliczne zakłady opieki zdrowotnej </a:t>
            </a:r>
          </a:p>
          <a:p>
            <a:pPr marL="504190" lvl="1" indent="0">
              <a:lnSpc>
                <a:spcPct val="150000"/>
              </a:lnSpc>
              <a:buNone/>
            </a:pPr>
            <a:r>
              <a:rPr lang="pl-PL" sz="2400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(tj. podmioty lecznicze, zgodnie z art. 4 ust.1  Ustawy o działalności leczniczej),</a:t>
            </a:r>
            <a:endParaRPr lang="pl-PL">
              <a:solidFill>
                <a:schemeClr val="tx2"/>
              </a:solidFill>
              <a:latin typeface="Open Sans"/>
              <a:ea typeface="Open Sans"/>
              <a:cs typeface="Open Sans"/>
            </a:endParaRPr>
          </a:p>
          <a:p>
            <a:pPr marL="251460" indent="-251460">
              <a:lnSpc>
                <a:spcPct val="150000"/>
              </a:lnSpc>
              <a:buFont typeface="Wingdings"/>
              <a:buChar char="Ø"/>
            </a:pPr>
            <a:r>
              <a:rPr lang="pl-PL" sz="2400" dirty="0">
                <a:solidFill>
                  <a:schemeClr val="tx2"/>
                </a:solidFill>
                <a:effectLst/>
                <a:latin typeface="Open Sans"/>
                <a:ea typeface="Open Sans"/>
                <a:cs typeface="Open Sans"/>
              </a:rPr>
              <a:t>Partnerstwa Publiczno-Prywatne</a:t>
            </a:r>
            <a:endParaRPr lang="pl-PL" sz="2400" dirty="0">
              <a:solidFill>
                <a:schemeClr val="tx2"/>
              </a:solidFill>
              <a:latin typeface="Open Sans"/>
              <a:ea typeface="Open Sans"/>
              <a:cs typeface="Open Sans"/>
            </a:endParaRPr>
          </a:p>
          <a:p>
            <a:pPr marL="251460" indent="-251460">
              <a:buFont typeface="Wingdings"/>
              <a:buChar char="Ø"/>
            </a:pPr>
            <a:endParaRPr lang="pl-PL" dirty="0"/>
          </a:p>
          <a:p>
            <a:pPr marL="251460" indent="-251460">
              <a:buFont typeface="Wingdings"/>
              <a:buChar char="Ø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9466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5DC748-38D0-4A39-968B-14DD2F5E33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44286" y="1342755"/>
            <a:ext cx="4061639" cy="539167"/>
          </a:xfrm>
        </p:spPr>
        <p:txBody>
          <a:bodyPr>
            <a:normAutofit/>
          </a:bodyPr>
          <a:lstStyle/>
          <a:p>
            <a:r>
              <a:rPr lang="pl-PL" sz="2800" dirty="0">
                <a:latin typeface="Open Sans"/>
                <a:ea typeface="Open Sans"/>
                <a:cs typeface="Open Sans"/>
              </a:rPr>
              <a:t>Warunki wsparcia (1)</a:t>
            </a:r>
            <a:endParaRPr lang="pl-PL" sz="280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E9E2EC7-2C57-449F-A59B-5BDBE474E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3640" y="2752165"/>
            <a:ext cx="8282285" cy="3585882"/>
          </a:xfrm>
        </p:spPr>
        <p:txBody>
          <a:bodyPr>
            <a:normAutofit fontScale="62500" lnSpcReduction="20000"/>
          </a:bodyPr>
          <a:lstStyle/>
          <a:p>
            <a:pPr marL="285750" indent="-28575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pl-PL" b="0" dirty="0"/>
              <a:t>z aplikowania wykluczone są podmioty działające w obszarze opieki długoterminowej, hospicyjnej i paliatywnej (wpisujące się w 3 typ projektu w ramach działania 08.06) oraz centra zdrowia psychiatrycznego (wpisujące się w 1 typ projektu w ramach działania 08.06),</a:t>
            </a:r>
          </a:p>
          <a:p>
            <a:pPr marL="285750" indent="-28575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pl-PL" b="0" dirty="0"/>
              <a:t>1 beneficjent = 1 wniosek</a:t>
            </a:r>
          </a:p>
          <a:p>
            <a:pPr marL="285750" indent="-28575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pl-PL" b="0" dirty="0"/>
              <a:t>inwestycje będą realizowane wyłącznie przez podmioty wykonujące działalność leczniczą (publiczne i prywatne) udzielające świadczeń opieki zdrowotnej finansowanych ze środków publicznych,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pl-PL" sz="18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863618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5DC748-38D0-4A39-968B-14DD2F5E33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2670" y="1342755"/>
            <a:ext cx="4061639" cy="1087764"/>
          </a:xfrm>
        </p:spPr>
        <p:txBody>
          <a:bodyPr>
            <a:normAutofit/>
          </a:bodyPr>
          <a:lstStyle/>
          <a:p>
            <a:r>
              <a:rPr lang="pl-PL" sz="2800"/>
              <a:t>Warunki wsparcia (2)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E9E2EC7-2C57-449F-A59B-5BDBE474E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888" y="2752165"/>
            <a:ext cx="7920037" cy="3585882"/>
          </a:xfrm>
        </p:spPr>
        <p:txBody>
          <a:bodyPr vert="horz" lIns="0" tIns="0" rIns="0" bIns="0" rtlCol="0" anchor="t"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200" b="0" dirty="0">
                <a:latin typeface="Open Sans"/>
                <a:ea typeface="Open Sans"/>
                <a:cs typeface="Open Sans"/>
              </a:rPr>
              <a:t>infrastruktura wytworzona w ramach projektu może być wykorzystywana na rzecz udzielania świadczeń opieki zdrowotnej finansowanych ze środków publicznych oraz jeśli to zasadne do działalności </a:t>
            </a:r>
            <a:r>
              <a:rPr lang="pl-PL" sz="2200" b="0" u="sng" err="1">
                <a:latin typeface="Open Sans"/>
                <a:ea typeface="Open Sans"/>
                <a:cs typeface="Open Sans"/>
              </a:rPr>
              <a:t>pozaleczniczej</a:t>
            </a:r>
            <a:r>
              <a:rPr lang="pl-PL" sz="2200" b="0" dirty="0">
                <a:latin typeface="Open Sans"/>
                <a:ea typeface="Open Sans"/>
                <a:cs typeface="Open Sans"/>
              </a:rPr>
              <a:t> w ramach działalności statutowej danego podmiotu leczniczego, przy czym gospodarcze wykorzystanie infrastruktury nie może przekroczyć 20% zasobów/wydajności infrastruktury w ujęciu rocznym</a:t>
            </a:r>
          </a:p>
        </p:txBody>
      </p:sp>
    </p:spTree>
    <p:extLst>
      <p:ext uri="{BB962C8B-B14F-4D97-AF65-F5344CB8AC3E}">
        <p14:creationId xmlns:p14="http://schemas.microsoft.com/office/powerpoint/2010/main" val="3762052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5DC748-38D0-4A39-968B-14DD2F5E33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44286" y="1342755"/>
            <a:ext cx="4061639" cy="1087764"/>
          </a:xfrm>
        </p:spPr>
        <p:txBody>
          <a:bodyPr>
            <a:normAutofit/>
          </a:bodyPr>
          <a:lstStyle/>
          <a:p>
            <a:r>
              <a:rPr lang="pl-PL" sz="2800"/>
              <a:t>Warunki wsparcia (3)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E9E2EC7-2C57-449F-A59B-5BDBE474E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888" y="2949387"/>
            <a:ext cx="7920037" cy="3104571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b="0" dirty="0"/>
              <a:t>zgodność z właściwą mapą potrzeb zdrowotnych (w szczególności z mapą potrzeb zdrowotnych w zakresie POZ, AOS),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b="0" dirty="0"/>
              <a:t>OCI (wartość całkowita powyżej 2 mln zł),</a:t>
            </a:r>
          </a:p>
          <a:p>
            <a:endParaRPr lang="pl-PL" b="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314830117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852e5d6-3164-4114-9510-1696955387a4">
      <UserInfo>
        <DisplayName>Rojek Patrycja</DisplayName>
        <AccountId>53</AccountId>
        <AccountType/>
      </UserInfo>
      <UserInfo>
        <DisplayName>Niemyjski Michał</DisplayName>
        <AccountId>23</AccountId>
        <AccountType/>
      </UserInfo>
      <UserInfo>
        <DisplayName>Kolarczyk-Niezgoda Małgorzata</DisplayName>
        <AccountId>19</AccountId>
        <AccountType/>
      </UserInfo>
      <UserInfo>
        <DisplayName>Dańszczyk Daniel</DisplayName>
        <AccountId>12</AccountId>
        <AccountType/>
      </UserInfo>
    </SharedWithUsers>
    <lcf76f155ced4ddcb4097134ff3c332f xmlns="9ebde75c-c695-442a-80d4-61b034fbba81">
      <Terms xmlns="http://schemas.microsoft.com/office/infopath/2007/PartnerControls"/>
    </lcf76f155ced4ddcb4097134ff3c332f>
    <TaxCatchAll xmlns="6852e5d6-3164-4114-9510-1696955387a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4EC8107F11BB34F81F6D35CD3AFF487" ma:contentTypeVersion="17" ma:contentTypeDescription="Utwórz nowy dokument." ma:contentTypeScope="" ma:versionID="3bfced6a2e9f3be90117ee71082c3756">
  <xsd:schema xmlns:xsd="http://www.w3.org/2001/XMLSchema" xmlns:xs="http://www.w3.org/2001/XMLSchema" xmlns:p="http://schemas.microsoft.com/office/2006/metadata/properties" xmlns:ns2="9ebde75c-c695-442a-80d4-61b034fbba81" xmlns:ns3="6852e5d6-3164-4114-9510-1696955387a4" targetNamespace="http://schemas.microsoft.com/office/2006/metadata/properties" ma:root="true" ma:fieldsID="4e9c65fe6afde8f5e6b765019dcc39f2" ns2:_="" ns3:_="">
    <xsd:import namespace="9ebde75c-c695-442a-80d4-61b034fbba81"/>
    <xsd:import namespace="6852e5d6-3164-4114-9510-1696955387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bde75c-c695-442a-80d4-61b034fbba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Tagi obrazów" ma:readOnly="false" ma:fieldId="{5cf76f15-5ced-4ddc-b409-7134ff3c332f}" ma:taxonomyMulti="true" ma:sspId="54914f52-495d-4bb6-95e8-b9da89695b2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52e5d6-3164-4114-9510-1696955387a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dfd8ecb-48ca-46b4-a91b-7d92686a607b}" ma:internalName="TaxCatchAll" ma:showField="CatchAllData" ma:web="6852e5d6-3164-4114-9510-1696955387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2AAAB6-C606-4262-8AAB-A289D11A6E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6470E4-38B4-4043-87FE-9820A2779581}">
  <ds:schemaRefs>
    <ds:schemaRef ds:uri="http://purl.org/dc/dcmitype/"/>
    <ds:schemaRef ds:uri="9ebde75c-c695-442a-80d4-61b034fbba81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6852e5d6-3164-4114-9510-1696955387a4"/>
  </ds:schemaRefs>
</ds:datastoreItem>
</file>

<file path=customXml/itemProps3.xml><?xml version="1.0" encoding="utf-8"?>
<ds:datastoreItem xmlns:ds="http://schemas.openxmlformats.org/officeDocument/2006/customXml" ds:itemID="{D04A4766-D56C-4F47-A082-AA9D4DFFFA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bde75c-c695-442a-80d4-61b034fbba81"/>
    <ds:schemaRef ds:uri="6852e5d6-3164-4114-9510-1696955387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3528</TotalTime>
  <Words>2105</Words>
  <Application>Microsoft Office PowerPoint</Application>
  <PresentationFormat>Niestandardowy</PresentationFormat>
  <Paragraphs>261</Paragraphs>
  <Slides>37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37</vt:i4>
      </vt:variant>
    </vt:vector>
  </HeadingPairs>
  <TitlesOfParts>
    <vt:vector size="43" baseType="lpstr">
      <vt:lpstr>Arial</vt:lpstr>
      <vt:lpstr>Calibri</vt:lpstr>
      <vt:lpstr>Open Sans</vt:lpstr>
      <vt:lpstr>Wingdings</vt:lpstr>
      <vt:lpstr>Wingdings,Sans-Serif</vt:lpstr>
      <vt:lpstr>Motyw pakietu Office</vt:lpstr>
      <vt:lpstr>Spotkanie informacyjne  dla potencjalnych beneficjentów w ramach naboru z działania  8.6. Infrastruktura ochrony zdrowia      15.09.2025 r. Katowice</vt:lpstr>
      <vt:lpstr>Plan prezentacji:</vt:lpstr>
      <vt:lpstr>Ogłoszony nabór  - podstawowe informacje</vt:lpstr>
      <vt:lpstr>Terminy</vt:lpstr>
      <vt:lpstr>Typ projektu:</vt:lpstr>
      <vt:lpstr>Typy beneficjentów:</vt:lpstr>
      <vt:lpstr>Warunki wsparcia (1)</vt:lpstr>
      <vt:lpstr>Warunki wsparcia (2)</vt:lpstr>
      <vt:lpstr>Warunki wsparcia (3)</vt:lpstr>
      <vt:lpstr>Warunki wsparcia (4)</vt:lpstr>
      <vt:lpstr>Warunki wsparcia (5)</vt:lpstr>
      <vt:lpstr>Warunki wsparcia (6)</vt:lpstr>
      <vt:lpstr>Warunki wsparcia (7)</vt:lpstr>
      <vt:lpstr>Wymagane załączniki -1-</vt:lpstr>
      <vt:lpstr>Wymagane załączniki -2-</vt:lpstr>
      <vt:lpstr>Załączniki dodatkowe wymagane, jeśli dotyczą projektu (1)</vt:lpstr>
      <vt:lpstr>Załączniki dodatkowe wymagane, jeśli dotyczą projektu (2)</vt:lpstr>
      <vt:lpstr>Metodyka kryteriów wyboru projektów  </vt:lpstr>
      <vt:lpstr>Metodyka kryteriów wyboru projektów  </vt:lpstr>
      <vt:lpstr>Metodyka kryteriów wyboru projektów </vt:lpstr>
      <vt:lpstr>Kryteria wyboru dla Działania 8.6</vt:lpstr>
      <vt:lpstr>Kryteria formalne specyficzne</vt:lpstr>
      <vt:lpstr>Kryteria merytoryczne ogólne</vt:lpstr>
      <vt:lpstr>Kryteria merytoryczne specyficzne 0/1</vt:lpstr>
      <vt:lpstr>Kryteria merytoryczne specyficzne punktowe</vt:lpstr>
      <vt:lpstr>Kryteria merytoryczne specyficzne punktowe</vt:lpstr>
      <vt:lpstr>Kryteria merytoryczne specyficzne punktowe</vt:lpstr>
      <vt:lpstr>Kryteria rozstrzygające</vt:lpstr>
      <vt:lpstr>Kwalifikowalność wydatków</vt:lpstr>
      <vt:lpstr>Kwalifikowalność wydatków</vt:lpstr>
      <vt:lpstr>Kwalifikowalność wydatków</vt:lpstr>
      <vt:lpstr>Wskaźniki produktu</vt:lpstr>
      <vt:lpstr>Wskaźniki rezultatu</vt:lpstr>
      <vt:lpstr>LSI 2021 – podstawowe informacje i sposób komunikacji</vt:lpstr>
      <vt:lpstr>Najczęściej zadawane pytania</vt:lpstr>
      <vt:lpstr>Kod QR do ankiety ewaluacyjnej</vt:lpstr>
      <vt:lpstr>DZIĘKUJEMY ZA UWAGĘ Pracownicy referatu oceny projektów 1 Departament Europejskiego Funduszu Rozwoju Regionalnego Urząd Marszałkowski Województwa Śląskiego  zdrowie_fr@slaskie.pl  32 77 40 712, 32 77 44 283, 32 77 44 302  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Sowiński Piotr</dc:creator>
  <cp:lastModifiedBy>Woczka Izabela</cp:lastModifiedBy>
  <cp:revision>122</cp:revision>
  <cp:lastPrinted>2023-12-20T06:35:27Z</cp:lastPrinted>
  <dcterms:created xsi:type="dcterms:W3CDTF">2022-06-22T09:40:44Z</dcterms:created>
  <dcterms:modified xsi:type="dcterms:W3CDTF">2025-09-16T16:43:50Z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0x010100F4EC8107F11BB34F81F6D35CD3AFF487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</Properties>
</file>