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7"/>
  </p:notesMasterIdLst>
  <p:handoutMasterIdLst>
    <p:handoutMasterId r:id="rId48"/>
  </p:handoutMasterIdLst>
  <p:sldIdLst>
    <p:sldId id="438" r:id="rId5"/>
    <p:sldId id="732" r:id="rId6"/>
    <p:sldId id="812" r:id="rId7"/>
    <p:sldId id="822" r:id="rId8"/>
    <p:sldId id="745" r:id="rId9"/>
    <p:sldId id="388" r:id="rId10"/>
    <p:sldId id="821" r:id="rId11"/>
    <p:sldId id="829" r:id="rId12"/>
    <p:sldId id="436" r:id="rId13"/>
    <p:sldId id="808" r:id="rId14"/>
    <p:sldId id="809" r:id="rId15"/>
    <p:sldId id="778" r:id="rId16"/>
    <p:sldId id="278" r:id="rId17"/>
    <p:sldId id="274" r:id="rId18"/>
    <p:sldId id="691" r:id="rId19"/>
    <p:sldId id="694" r:id="rId20"/>
    <p:sldId id="692" r:id="rId21"/>
    <p:sldId id="699" r:id="rId22"/>
    <p:sldId id="698" r:id="rId23"/>
    <p:sldId id="700" r:id="rId24"/>
    <p:sldId id="761" r:id="rId25"/>
    <p:sldId id="838" r:id="rId26"/>
    <p:sldId id="840" r:id="rId27"/>
    <p:sldId id="834" r:id="rId28"/>
    <p:sldId id="841" r:id="rId29"/>
    <p:sldId id="842" r:id="rId30"/>
    <p:sldId id="835" r:id="rId31"/>
    <p:sldId id="836" r:id="rId32"/>
    <p:sldId id="837" r:id="rId33"/>
    <p:sldId id="843" r:id="rId34"/>
    <p:sldId id="748" r:id="rId35"/>
    <p:sldId id="779" r:id="rId36"/>
    <p:sldId id="750" r:id="rId37"/>
    <p:sldId id="751" r:id="rId38"/>
    <p:sldId id="753" r:id="rId39"/>
    <p:sldId id="754" r:id="rId40"/>
    <p:sldId id="755" r:id="rId41"/>
    <p:sldId id="756" r:id="rId42"/>
    <p:sldId id="757" r:id="rId43"/>
    <p:sldId id="764" r:id="rId44"/>
    <p:sldId id="439" r:id="rId45"/>
    <p:sldId id="260" r:id="rId4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" id="{5230D26A-10E4-450E-A8BC-3B0AB787A374}">
          <p14:sldIdLst>
            <p14:sldId id="438"/>
            <p14:sldId id="732"/>
            <p14:sldId id="812"/>
            <p14:sldId id="822"/>
            <p14:sldId id="745"/>
            <p14:sldId id="388"/>
            <p14:sldId id="821"/>
            <p14:sldId id="829"/>
            <p14:sldId id="436"/>
            <p14:sldId id="808"/>
            <p14:sldId id="809"/>
            <p14:sldId id="778"/>
            <p14:sldId id="278"/>
            <p14:sldId id="274"/>
            <p14:sldId id="691"/>
            <p14:sldId id="694"/>
            <p14:sldId id="692"/>
            <p14:sldId id="699"/>
            <p14:sldId id="698"/>
            <p14:sldId id="700"/>
            <p14:sldId id="761"/>
            <p14:sldId id="838"/>
            <p14:sldId id="840"/>
            <p14:sldId id="834"/>
            <p14:sldId id="841"/>
            <p14:sldId id="842"/>
            <p14:sldId id="835"/>
            <p14:sldId id="836"/>
            <p14:sldId id="837"/>
            <p14:sldId id="843"/>
            <p14:sldId id="748"/>
            <p14:sldId id="779"/>
            <p14:sldId id="750"/>
            <p14:sldId id="751"/>
            <p14:sldId id="753"/>
            <p14:sldId id="754"/>
            <p14:sldId id="755"/>
            <p14:sldId id="756"/>
            <p14:sldId id="757"/>
            <p14:sldId id="764"/>
            <p14:sldId id="43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Jamróz Marzena" initials="JM" lastIdx="1" clrIdx="1">
    <p:extLst>
      <p:ext uri="{19B8F6BF-5375-455C-9EA6-DF929625EA0E}">
        <p15:presenceInfo xmlns:p15="http://schemas.microsoft.com/office/powerpoint/2012/main" userId="S-1-5-21-833596994-3496505273-2944068786-15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yl pośredni 3 — 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638" y="8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óz Joanna" userId="093f972b-30ab-44fd-a459-f235771cd4b8" providerId="ADAL" clId="{ED440C97-1072-447B-A517-9615D6D5CA46}"/>
    <pc:docChg chg="undo redo custSel delSld modSld modSection">
      <pc:chgData name="Mróz Joanna" userId="093f972b-30ab-44fd-a459-f235771cd4b8" providerId="ADAL" clId="{ED440C97-1072-447B-A517-9615D6D5CA46}" dt="2025-08-14T11:58:50.343" v="491" actId="13926"/>
      <pc:docMkLst>
        <pc:docMk/>
      </pc:docMkLst>
      <pc:sldChg chg="modSp mod">
        <pc:chgData name="Mróz Joanna" userId="093f972b-30ab-44fd-a459-f235771cd4b8" providerId="ADAL" clId="{ED440C97-1072-447B-A517-9615D6D5CA46}" dt="2025-08-14T11:19:11.448" v="403" actId="113"/>
        <pc:sldMkLst>
          <pc:docMk/>
          <pc:sldMk cId="3858192883" sldId="388"/>
        </pc:sldMkLst>
        <pc:spChg chg="mod">
          <ac:chgData name="Mróz Joanna" userId="093f972b-30ab-44fd-a459-f235771cd4b8" providerId="ADAL" clId="{ED440C97-1072-447B-A517-9615D6D5CA46}" dt="2025-08-14T11:19:11.448" v="403" actId="113"/>
          <ac:spMkLst>
            <pc:docMk/>
            <pc:sldMk cId="3858192883" sldId="388"/>
            <ac:spMk id="4" creationId="{AF2EC9F1-88F5-4E12-8CDC-3F9A1C5FFEAB}"/>
          </ac:spMkLst>
        </pc:spChg>
      </pc:sldChg>
      <pc:sldChg chg="modSp mod">
        <pc:chgData name="Mróz Joanna" userId="093f972b-30ab-44fd-a459-f235771cd4b8" providerId="ADAL" clId="{ED440C97-1072-447B-A517-9615D6D5CA46}" dt="2025-08-13T11:18:49.067" v="71" actId="13926"/>
        <pc:sldMkLst>
          <pc:docMk/>
          <pc:sldMk cId="631564306" sldId="436"/>
        </pc:sldMkLst>
        <pc:spChg chg="mod">
          <ac:chgData name="Mróz Joanna" userId="093f972b-30ab-44fd-a459-f235771cd4b8" providerId="ADAL" clId="{ED440C97-1072-447B-A517-9615D6D5CA46}" dt="2025-08-13T11:04:04.987" v="64" actId="27636"/>
          <ac:spMkLst>
            <pc:docMk/>
            <pc:sldMk cId="631564306" sldId="436"/>
            <ac:spMk id="2" creationId="{CCE84B7A-E17B-44EB-812D-03DB1B1D0775}"/>
          </ac:spMkLst>
        </pc:spChg>
        <pc:spChg chg="mod">
          <ac:chgData name="Mróz Joanna" userId="093f972b-30ab-44fd-a459-f235771cd4b8" providerId="ADAL" clId="{ED440C97-1072-447B-A517-9615D6D5CA46}" dt="2025-08-13T11:18:49.067" v="71" actId="13926"/>
          <ac:spMkLst>
            <pc:docMk/>
            <pc:sldMk cId="631564306" sldId="436"/>
            <ac:spMk id="3" creationId="{99EF501D-EAE5-42A0-BC0D-5714E49F9EB4}"/>
          </ac:spMkLst>
        </pc:spChg>
      </pc:sldChg>
      <pc:sldChg chg="modSp mod">
        <pc:chgData name="Mróz Joanna" userId="093f972b-30ab-44fd-a459-f235771cd4b8" providerId="ADAL" clId="{ED440C97-1072-447B-A517-9615D6D5CA46}" dt="2025-08-13T11:01:00.886" v="6" actId="20577"/>
        <pc:sldMkLst>
          <pc:docMk/>
          <pc:sldMk cId="850148475" sldId="438"/>
        </pc:sldMkLst>
        <pc:spChg chg="mod">
          <ac:chgData name="Mróz Joanna" userId="093f972b-30ab-44fd-a459-f235771cd4b8" providerId="ADAL" clId="{ED440C97-1072-447B-A517-9615D6D5CA46}" dt="2025-08-13T11:01:00.886" v="6" actId="20577"/>
          <ac:spMkLst>
            <pc:docMk/>
            <pc:sldMk cId="850148475" sldId="438"/>
            <ac:spMk id="2" creationId="{A88B7309-2E54-42E1-968E-3FB659011C25}"/>
          </ac:spMkLst>
        </pc:spChg>
      </pc:sldChg>
      <pc:sldChg chg="addSp delSp modSp mod">
        <pc:chgData name="Mróz Joanna" userId="093f972b-30ab-44fd-a459-f235771cd4b8" providerId="ADAL" clId="{ED440C97-1072-447B-A517-9615D6D5CA46}" dt="2025-08-14T11:54:30.559" v="482" actId="13926"/>
        <pc:sldMkLst>
          <pc:docMk/>
          <pc:sldMk cId="1478605230" sldId="698"/>
        </pc:sldMkLst>
        <pc:spChg chg="add mod">
          <ac:chgData name="Mróz Joanna" userId="093f972b-30ab-44fd-a459-f235771cd4b8" providerId="ADAL" clId="{ED440C97-1072-447B-A517-9615D6D5CA46}" dt="2025-08-14T11:46:52.840" v="423" actId="255"/>
          <ac:spMkLst>
            <pc:docMk/>
            <pc:sldMk cId="1478605230" sldId="698"/>
            <ac:spMk id="6" creationId="{75498D61-2BC8-441B-ACEF-ABE8A59C5E23}"/>
          </ac:spMkLst>
        </pc:spChg>
        <pc:spChg chg="add mod">
          <ac:chgData name="Mróz Joanna" userId="093f972b-30ab-44fd-a459-f235771cd4b8" providerId="ADAL" clId="{ED440C97-1072-447B-A517-9615D6D5CA46}" dt="2025-08-14T11:54:30.559" v="482" actId="13926"/>
          <ac:spMkLst>
            <pc:docMk/>
            <pc:sldMk cId="1478605230" sldId="698"/>
            <ac:spMk id="8" creationId="{4F237513-15BC-41C6-9EE8-70F91C44ACAD}"/>
          </ac:spMkLst>
        </pc:spChg>
        <pc:spChg chg="mod">
          <ac:chgData name="Mróz Joanna" userId="093f972b-30ab-44fd-a459-f235771cd4b8" providerId="ADAL" clId="{ED440C97-1072-447B-A517-9615D6D5CA46}" dt="2025-08-14T09:39:20.737" v="392"/>
          <ac:spMkLst>
            <pc:docMk/>
            <pc:sldMk cId="1478605230" sldId="698"/>
            <ac:spMk id="15" creationId="{1A365829-BF54-41E6-86AE-EC571D59EF72}"/>
          </ac:spMkLst>
        </pc:spChg>
      </pc:sldChg>
      <pc:sldChg chg="delSp modSp mod">
        <pc:chgData name="Mróz Joanna" userId="093f972b-30ab-44fd-a459-f235771cd4b8" providerId="ADAL" clId="{ED440C97-1072-447B-A517-9615D6D5CA46}" dt="2025-08-14T11:54:03.719" v="477"/>
        <pc:sldMkLst>
          <pc:docMk/>
          <pc:sldMk cId="2580259984" sldId="700"/>
        </pc:sldMkLst>
        <pc:spChg chg="mod">
          <ac:chgData name="Mróz Joanna" userId="093f972b-30ab-44fd-a459-f235771cd4b8" providerId="ADAL" clId="{ED440C97-1072-447B-A517-9615D6D5CA46}" dt="2025-08-14T11:54:03.719" v="477"/>
          <ac:spMkLst>
            <pc:docMk/>
            <pc:sldMk cId="2580259984" sldId="700"/>
            <ac:spMk id="7" creationId="{EFF2F7B6-E8EA-4C66-BAA5-225326FEBCB9}"/>
          </ac:spMkLst>
        </pc:spChg>
        <pc:spChg chg="mod">
          <ac:chgData name="Mróz Joanna" userId="093f972b-30ab-44fd-a459-f235771cd4b8" providerId="ADAL" clId="{ED440C97-1072-447B-A517-9615D6D5CA46}" dt="2025-08-14T09:39:42.089" v="393"/>
          <ac:spMkLst>
            <pc:docMk/>
            <pc:sldMk cId="2580259984" sldId="700"/>
            <ac:spMk id="15" creationId="{1A365829-BF54-41E6-86AE-EC571D59EF72}"/>
          </ac:spMkLst>
        </pc:spChg>
      </pc:sldChg>
      <pc:sldChg chg="modSp mod">
        <pc:chgData name="Mróz Joanna" userId="093f972b-30ab-44fd-a459-f235771cd4b8" providerId="ADAL" clId="{ED440C97-1072-447B-A517-9615D6D5CA46}" dt="2025-08-13T11:02:19.322" v="18" actId="13926"/>
        <pc:sldMkLst>
          <pc:docMk/>
          <pc:sldMk cId="623842639" sldId="732"/>
        </pc:sldMkLst>
        <pc:spChg chg="mod">
          <ac:chgData name="Mróz Joanna" userId="093f972b-30ab-44fd-a459-f235771cd4b8" providerId="ADAL" clId="{ED440C97-1072-447B-A517-9615D6D5CA46}" dt="2025-08-13T11:02:19.322" v="18" actId="13926"/>
          <ac:spMkLst>
            <pc:docMk/>
            <pc:sldMk cId="623842639" sldId="732"/>
            <ac:spMk id="3" creationId="{E0A4F5A7-E379-471C-958A-C33378013F3C}"/>
          </ac:spMkLst>
        </pc:spChg>
      </pc:sldChg>
      <pc:sldChg chg="modSp mod">
        <pc:chgData name="Mróz Joanna" userId="093f972b-30ab-44fd-a459-f235771cd4b8" providerId="ADAL" clId="{ED440C97-1072-447B-A517-9615D6D5CA46}" dt="2025-08-13T11:31:20.194" v="207" actId="948"/>
        <pc:sldMkLst>
          <pc:docMk/>
          <pc:sldMk cId="409403816" sldId="745"/>
        </pc:sldMkLst>
        <pc:spChg chg="mod">
          <ac:chgData name="Mróz Joanna" userId="093f972b-30ab-44fd-a459-f235771cd4b8" providerId="ADAL" clId="{ED440C97-1072-447B-A517-9615D6D5CA46}" dt="2025-08-13T11:24:54.972" v="101" actId="27636"/>
          <ac:spMkLst>
            <pc:docMk/>
            <pc:sldMk cId="409403816" sldId="745"/>
            <ac:spMk id="2" creationId="{F93568BE-245E-449B-9BA3-0D02E7BF7EC3}"/>
          </ac:spMkLst>
        </pc:spChg>
        <pc:spChg chg="mod">
          <ac:chgData name="Mróz Joanna" userId="093f972b-30ab-44fd-a459-f235771cd4b8" providerId="ADAL" clId="{ED440C97-1072-447B-A517-9615D6D5CA46}" dt="2025-08-13T11:31:20.194" v="207" actId="948"/>
          <ac:spMkLst>
            <pc:docMk/>
            <pc:sldMk cId="409403816" sldId="745"/>
            <ac:spMk id="3" creationId="{BC2F625A-2277-4F6D-95F0-91B1E048662A}"/>
          </ac:spMkLst>
        </pc:spChg>
      </pc:sldChg>
      <pc:sldChg chg="modSp mod">
        <pc:chgData name="Mróz Joanna" userId="093f972b-30ab-44fd-a459-f235771cd4b8" providerId="ADAL" clId="{ED440C97-1072-447B-A517-9615D6D5CA46}" dt="2025-08-14T05:25:37.576" v="373" actId="20577"/>
        <pc:sldMkLst>
          <pc:docMk/>
          <pc:sldMk cId="2920750263" sldId="808"/>
        </pc:sldMkLst>
        <pc:spChg chg="mod">
          <ac:chgData name="Mróz Joanna" userId="093f972b-30ab-44fd-a459-f235771cd4b8" providerId="ADAL" clId="{ED440C97-1072-447B-A517-9615D6D5CA46}" dt="2025-08-14T05:25:37.576" v="373" actId="20577"/>
          <ac:spMkLst>
            <pc:docMk/>
            <pc:sldMk cId="2920750263" sldId="808"/>
            <ac:spMk id="7" creationId="{7333847C-E7E2-2615-4C8F-9EBD8A190D9B}"/>
          </ac:spMkLst>
        </pc:spChg>
      </pc:sldChg>
      <pc:sldChg chg="modSp mod">
        <pc:chgData name="Mróz Joanna" userId="093f972b-30ab-44fd-a459-f235771cd4b8" providerId="ADAL" clId="{ED440C97-1072-447B-A517-9615D6D5CA46}" dt="2025-08-14T05:32:12.220" v="391" actId="20577"/>
        <pc:sldMkLst>
          <pc:docMk/>
          <pc:sldMk cId="1379028057" sldId="809"/>
        </pc:sldMkLst>
        <pc:spChg chg="mod">
          <ac:chgData name="Mróz Joanna" userId="093f972b-30ab-44fd-a459-f235771cd4b8" providerId="ADAL" clId="{ED440C97-1072-447B-A517-9615D6D5CA46}" dt="2025-08-14T05:32:12.220" v="391" actId="20577"/>
          <ac:spMkLst>
            <pc:docMk/>
            <pc:sldMk cId="1379028057" sldId="809"/>
            <ac:spMk id="7" creationId="{6A10056F-ABF1-4850-6D42-A5D6229174E7}"/>
          </ac:spMkLst>
        </pc:spChg>
      </pc:sldChg>
      <pc:sldChg chg="modSp mod">
        <pc:chgData name="Mróz Joanna" userId="093f972b-30ab-44fd-a459-f235771cd4b8" providerId="ADAL" clId="{ED440C97-1072-447B-A517-9615D6D5CA46}" dt="2025-08-13T11:06:17.399" v="67"/>
        <pc:sldMkLst>
          <pc:docMk/>
          <pc:sldMk cId="704502942" sldId="812"/>
        </pc:sldMkLst>
        <pc:spChg chg="mod">
          <ac:chgData name="Mróz Joanna" userId="093f972b-30ab-44fd-a459-f235771cd4b8" providerId="ADAL" clId="{ED440C97-1072-447B-A517-9615D6D5CA46}" dt="2025-08-13T11:02:41.102" v="20" actId="27636"/>
          <ac:spMkLst>
            <pc:docMk/>
            <pc:sldMk cId="704502942" sldId="812"/>
            <ac:spMk id="2" creationId="{AE64E647-908A-4479-B7EF-839E2DD61B88}"/>
          </ac:spMkLst>
        </pc:spChg>
        <pc:graphicFrameChg chg="mod modGraphic">
          <ac:chgData name="Mróz Joanna" userId="093f972b-30ab-44fd-a459-f235771cd4b8" providerId="ADAL" clId="{ED440C97-1072-447B-A517-9615D6D5CA46}" dt="2025-08-13T11:06:17.399" v="67"/>
          <ac:graphicFrameMkLst>
            <pc:docMk/>
            <pc:sldMk cId="704502942" sldId="812"/>
            <ac:graphicFrameMk id="5" creationId="{F30FC1BF-D75C-4019-9F56-AC05DBAE57B5}"/>
          </ac:graphicFrameMkLst>
        </pc:graphicFrameChg>
      </pc:sldChg>
      <pc:sldChg chg="modSp del mod">
        <pc:chgData name="Mróz Joanna" userId="093f972b-30ab-44fd-a459-f235771cd4b8" providerId="ADAL" clId="{ED440C97-1072-447B-A517-9615D6D5CA46}" dt="2025-08-14T11:54:47.188" v="483" actId="2696"/>
        <pc:sldMkLst>
          <pc:docMk/>
          <pc:sldMk cId="1429670565" sldId="813"/>
        </pc:sldMkLst>
      </pc:sldChg>
      <pc:sldChg chg="modSp mod">
        <pc:chgData name="Mróz Joanna" userId="093f972b-30ab-44fd-a459-f235771cd4b8" providerId="ADAL" clId="{ED440C97-1072-447B-A517-9615D6D5CA46}" dt="2025-08-13T12:18:50.215" v="293"/>
        <pc:sldMkLst>
          <pc:docMk/>
          <pc:sldMk cId="3647504902" sldId="821"/>
        </pc:sldMkLst>
        <pc:spChg chg="mod">
          <ac:chgData name="Mróz Joanna" userId="093f972b-30ab-44fd-a459-f235771cd4b8" providerId="ADAL" clId="{ED440C97-1072-447B-A517-9615D6D5CA46}" dt="2025-08-13T12:18:50.215" v="293"/>
          <ac:spMkLst>
            <pc:docMk/>
            <pc:sldMk cId="3647504902" sldId="821"/>
            <ac:spMk id="3" creationId="{BC2F625A-2277-4F6D-95F0-91B1E048662A}"/>
          </ac:spMkLst>
        </pc:spChg>
      </pc:sldChg>
      <pc:sldChg chg="modSp mod">
        <pc:chgData name="Mróz Joanna" userId="093f972b-30ab-44fd-a459-f235771cd4b8" providerId="ADAL" clId="{ED440C97-1072-447B-A517-9615D6D5CA46}" dt="2025-08-14T11:18:54.483" v="401" actId="20577"/>
        <pc:sldMkLst>
          <pc:docMk/>
          <pc:sldMk cId="3990935845" sldId="822"/>
        </pc:sldMkLst>
        <pc:spChg chg="mod">
          <ac:chgData name="Mróz Joanna" userId="093f972b-30ab-44fd-a459-f235771cd4b8" providerId="ADAL" clId="{ED440C97-1072-447B-A517-9615D6D5CA46}" dt="2025-08-14T11:18:54.483" v="401" actId="20577"/>
          <ac:spMkLst>
            <pc:docMk/>
            <pc:sldMk cId="3990935845" sldId="822"/>
            <ac:spMk id="3" creationId="{BC2F625A-2277-4F6D-95F0-91B1E048662A}"/>
          </ac:spMkLst>
        </pc:spChg>
      </pc:sldChg>
      <pc:sldChg chg="modSp del mod">
        <pc:chgData name="Mróz Joanna" userId="093f972b-30ab-44fd-a459-f235771cd4b8" providerId="ADAL" clId="{ED440C97-1072-447B-A517-9615D6D5CA46}" dt="2025-08-14T11:57:10.436" v="488" actId="2696"/>
        <pc:sldMkLst>
          <pc:docMk/>
          <pc:sldMk cId="688725988" sldId="823"/>
        </pc:sldMkLst>
      </pc:sldChg>
      <pc:sldChg chg="modSp mod">
        <pc:chgData name="Mróz Joanna" userId="093f972b-30ab-44fd-a459-f235771cd4b8" providerId="ADAL" clId="{ED440C97-1072-447B-A517-9615D6D5CA46}" dt="2025-08-13T12:23:56.416" v="332" actId="20577"/>
        <pc:sldMkLst>
          <pc:docMk/>
          <pc:sldMk cId="3270980873" sldId="829"/>
        </pc:sldMkLst>
        <pc:spChg chg="mod">
          <ac:chgData name="Mróz Joanna" userId="093f972b-30ab-44fd-a459-f235771cd4b8" providerId="ADAL" clId="{ED440C97-1072-447B-A517-9615D6D5CA46}" dt="2025-08-13T12:23:56.416" v="332" actId="20577"/>
          <ac:spMkLst>
            <pc:docMk/>
            <pc:sldMk cId="3270980873" sldId="829"/>
            <ac:spMk id="3" creationId="{BC2F625A-2277-4F6D-95F0-91B1E048662A}"/>
          </ac:spMkLst>
        </pc:spChg>
      </pc:sldChg>
      <pc:sldChg chg="modSp mod">
        <pc:chgData name="Mróz Joanna" userId="093f972b-30ab-44fd-a459-f235771cd4b8" providerId="ADAL" clId="{ED440C97-1072-447B-A517-9615D6D5CA46}" dt="2025-08-14T11:58:43.023" v="490" actId="13926"/>
        <pc:sldMkLst>
          <pc:docMk/>
          <pc:sldMk cId="3452752092" sldId="837"/>
        </pc:sldMkLst>
        <pc:spChg chg="mod">
          <ac:chgData name="Mróz Joanna" userId="093f972b-30ab-44fd-a459-f235771cd4b8" providerId="ADAL" clId="{ED440C97-1072-447B-A517-9615D6D5CA46}" dt="2025-08-14T11:58:43.023" v="490" actId="13926"/>
          <ac:spMkLst>
            <pc:docMk/>
            <pc:sldMk cId="3452752092" sldId="837"/>
            <ac:spMk id="3" creationId="{C01E3750-72EE-68BE-D70B-F309709EC797}"/>
          </ac:spMkLst>
        </pc:spChg>
      </pc:sldChg>
      <pc:sldChg chg="addSp delSp modSp mod">
        <pc:chgData name="Mróz Joanna" userId="093f972b-30ab-44fd-a459-f235771cd4b8" providerId="ADAL" clId="{ED440C97-1072-447B-A517-9615D6D5CA46}" dt="2025-08-14T11:56:51.126" v="487" actId="1076"/>
        <pc:sldMkLst>
          <pc:docMk/>
          <pc:sldMk cId="108081171" sldId="838"/>
        </pc:sldMkLst>
        <pc:spChg chg="mod">
          <ac:chgData name="Mróz Joanna" userId="093f972b-30ab-44fd-a459-f235771cd4b8" providerId="ADAL" clId="{ED440C97-1072-447B-A517-9615D6D5CA46}" dt="2025-08-14T09:39:53.604" v="395"/>
          <ac:spMkLst>
            <pc:docMk/>
            <pc:sldMk cId="108081171" sldId="838"/>
            <ac:spMk id="15" creationId="{1A365829-BF54-41E6-86AE-EC571D59EF72}"/>
          </ac:spMkLst>
        </pc:spChg>
        <pc:picChg chg="add mod">
          <ac:chgData name="Mróz Joanna" userId="093f972b-30ab-44fd-a459-f235771cd4b8" providerId="ADAL" clId="{ED440C97-1072-447B-A517-9615D6D5CA46}" dt="2025-08-14T11:56:51.126" v="487" actId="1076"/>
          <ac:picMkLst>
            <pc:docMk/>
            <pc:sldMk cId="108081171" sldId="838"/>
            <ac:picMk id="6" creationId="{10925338-07F9-486F-897A-2AC3D45EE56B}"/>
          </ac:picMkLst>
        </pc:picChg>
      </pc:sldChg>
      <pc:sldChg chg="modSp del mod">
        <pc:chgData name="Mróz Joanna" userId="093f972b-30ab-44fd-a459-f235771cd4b8" providerId="ADAL" clId="{ED440C97-1072-447B-A517-9615D6D5CA46}" dt="2025-08-14T11:57:16.179" v="489" actId="2696"/>
        <pc:sldMkLst>
          <pc:docMk/>
          <pc:sldMk cId="1016868787" sldId="839"/>
        </pc:sldMkLst>
      </pc:sldChg>
      <pc:sldChg chg="modSp mod">
        <pc:chgData name="Mróz Joanna" userId="093f972b-30ab-44fd-a459-f235771cd4b8" providerId="ADAL" clId="{ED440C97-1072-447B-A517-9615D6D5CA46}" dt="2025-08-13T11:04:05.003" v="65" actId="27636"/>
        <pc:sldMkLst>
          <pc:docMk/>
          <pc:sldMk cId="3746857950" sldId="841"/>
        </pc:sldMkLst>
        <pc:spChg chg="mod">
          <ac:chgData name="Mróz Joanna" userId="093f972b-30ab-44fd-a459-f235771cd4b8" providerId="ADAL" clId="{ED440C97-1072-447B-A517-9615D6D5CA46}" dt="2025-08-13T11:04:05.003" v="65" actId="27636"/>
          <ac:spMkLst>
            <pc:docMk/>
            <pc:sldMk cId="3746857950" sldId="841"/>
            <ac:spMk id="3" creationId="{00000000-0000-0000-0000-000000000000}"/>
          </ac:spMkLst>
        </pc:spChg>
      </pc:sldChg>
      <pc:sldChg chg="delSp mod">
        <pc:chgData name="Mróz Joanna" userId="093f972b-30ab-44fd-a459-f235771cd4b8" providerId="ADAL" clId="{ED440C97-1072-447B-A517-9615D6D5CA46}" dt="2025-08-14T09:40:24.201" v="400" actId="478"/>
        <pc:sldMkLst>
          <pc:docMk/>
          <pc:sldMk cId="2796976701" sldId="842"/>
        </pc:sldMkLst>
      </pc:sldChg>
      <pc:sldChg chg="modSp mod">
        <pc:chgData name="Mróz Joanna" userId="093f972b-30ab-44fd-a459-f235771cd4b8" providerId="ADAL" clId="{ED440C97-1072-447B-A517-9615D6D5CA46}" dt="2025-08-14T11:58:50.343" v="491" actId="13926"/>
        <pc:sldMkLst>
          <pc:docMk/>
          <pc:sldMk cId="2252754348" sldId="843"/>
        </pc:sldMkLst>
        <pc:spChg chg="mod">
          <ac:chgData name="Mróz Joanna" userId="093f972b-30ab-44fd-a459-f235771cd4b8" providerId="ADAL" clId="{ED440C97-1072-447B-A517-9615D6D5CA46}" dt="2025-08-14T11:58:50.343" v="491" actId="13926"/>
          <ac:spMkLst>
            <pc:docMk/>
            <pc:sldMk cId="2252754348" sldId="843"/>
            <ac:spMk id="2" creationId="{00000000-0000-0000-0000-000000000000}"/>
          </ac:spMkLst>
        </pc:spChg>
      </pc:sldChg>
    </pc:docChg>
  </pc:docChgLst>
  <pc:docChgLst>
    <pc:chgData name="Wdowiak Jakub" userId="S::wdowiakj@slaskie.pl::ac896075-a415-433f-b79e-23382153c9ee" providerId="AD" clId="Web-{30B82B68-F321-0A66-C91D-34692F8335E9}"/>
    <pc:docChg chg="sldOrd">
      <pc:chgData name="Wdowiak Jakub" userId="S::wdowiakj@slaskie.pl::ac896075-a415-433f-b79e-23382153c9ee" providerId="AD" clId="Web-{30B82B68-F321-0A66-C91D-34692F8335E9}" dt="2025-08-18T09:00:47.583" v="0"/>
      <pc:docMkLst>
        <pc:docMk/>
      </pc:docMkLst>
      <pc:sldChg chg="ord">
        <pc:chgData name="Wdowiak Jakub" userId="S::wdowiakj@slaskie.pl::ac896075-a415-433f-b79e-23382153c9ee" providerId="AD" clId="Web-{30B82B68-F321-0A66-C91D-34692F8335E9}" dt="2025-08-18T09:00:47.583" v="0"/>
        <pc:sldMkLst>
          <pc:docMk/>
          <pc:sldMk cId="623842639" sldId="732"/>
        </pc:sldMkLst>
      </pc:sldChg>
    </pc:docChg>
  </pc:docChgLst>
  <pc:docChgLst>
    <pc:chgData name="Wdowiak Jakub" userId="S::wdowiakj@slaskie.pl::ac896075-a415-433f-b79e-23382153c9ee" providerId="AD" clId="Web-{0E8BF297-D35E-7187-82B3-DE91E9DC0CB2}"/>
    <pc:docChg chg="modSld">
      <pc:chgData name="Wdowiak Jakub" userId="S::wdowiakj@slaskie.pl::ac896075-a415-433f-b79e-23382153c9ee" providerId="AD" clId="Web-{0E8BF297-D35E-7187-82B3-DE91E9DC0CB2}" dt="2025-09-02T11:12:36.424" v="3" actId="14100"/>
      <pc:docMkLst>
        <pc:docMk/>
      </pc:docMkLst>
      <pc:sldChg chg="addSp delSp modSp">
        <pc:chgData name="Wdowiak Jakub" userId="S::wdowiakj@slaskie.pl::ac896075-a415-433f-b79e-23382153c9ee" providerId="AD" clId="Web-{0E8BF297-D35E-7187-82B3-DE91E9DC0CB2}" dt="2025-09-02T11:12:36.424" v="3" actId="14100"/>
        <pc:sldMkLst>
          <pc:docMk/>
          <pc:sldMk cId="2427886269" sldId="764"/>
        </pc:sldMkLst>
        <pc:spChg chg="add del mod">
          <ac:chgData name="Wdowiak Jakub" userId="S::wdowiakj@slaskie.pl::ac896075-a415-433f-b79e-23382153c9ee" providerId="AD" clId="Web-{0E8BF297-D35E-7187-82B3-DE91E9DC0CB2}" dt="2025-09-02T11:12:21.237" v="1"/>
          <ac:spMkLst>
            <pc:docMk/>
            <pc:sldMk cId="2427886269" sldId="764"/>
            <ac:spMk id="6" creationId="{81F169FE-7C77-D0E8-2FE9-4B992F18393D}"/>
          </ac:spMkLst>
        </pc:spChg>
        <pc:picChg chg="del">
          <ac:chgData name="Wdowiak Jakub" userId="S::wdowiakj@slaskie.pl::ac896075-a415-433f-b79e-23382153c9ee" providerId="AD" clId="Web-{0E8BF297-D35E-7187-82B3-DE91E9DC0CB2}" dt="2025-09-02T11:12:19.330" v="0"/>
          <ac:picMkLst>
            <pc:docMk/>
            <pc:sldMk cId="2427886269" sldId="764"/>
            <ac:picMk id="5" creationId="{164D7D2C-023B-484A-90D7-03FCF039E1BD}"/>
          </ac:picMkLst>
        </pc:picChg>
        <pc:picChg chg="add mod ord">
          <ac:chgData name="Wdowiak Jakub" userId="S::wdowiakj@slaskie.pl::ac896075-a415-433f-b79e-23382153c9ee" providerId="AD" clId="Web-{0E8BF297-D35E-7187-82B3-DE91E9DC0CB2}" dt="2025-09-02T11:12:36.424" v="3" actId="14100"/>
          <ac:picMkLst>
            <pc:docMk/>
            <pc:sldMk cId="2427886269" sldId="764"/>
            <ac:picMk id="7" creationId="{9083C7D3-C024-37B5-50B3-28689B1A4913}"/>
          </ac:picMkLst>
        </pc:picChg>
      </pc:sldChg>
    </pc:docChg>
  </pc:docChgLst>
  <pc:docChgLst>
    <pc:chgData name="Mróz Joanna" userId="S::mrozj@slaskie.pl::093f972b-30ab-44fd-a459-f235771cd4b8" providerId="AD" clId="Web-{6A0E7DFE-8700-8135-5A89-8E6AAC90C603}"/>
    <pc:docChg chg="modSld">
      <pc:chgData name="Mróz Joanna" userId="S::mrozj@slaskie.pl::093f972b-30ab-44fd-a459-f235771cd4b8" providerId="AD" clId="Web-{6A0E7DFE-8700-8135-5A89-8E6AAC90C603}" dt="2025-09-01T12:32:59.641" v="5" actId="20577"/>
      <pc:docMkLst>
        <pc:docMk/>
      </pc:docMkLst>
      <pc:sldChg chg="modSp">
        <pc:chgData name="Mróz Joanna" userId="S::mrozj@slaskie.pl::093f972b-30ab-44fd-a459-f235771cd4b8" providerId="AD" clId="Web-{6A0E7DFE-8700-8135-5A89-8E6AAC90C603}" dt="2025-09-01T12:32:59.641" v="5" actId="20577"/>
        <pc:sldMkLst>
          <pc:docMk/>
          <pc:sldMk cId="623842639" sldId="732"/>
        </pc:sldMkLst>
        <pc:spChg chg="mod">
          <ac:chgData name="Mróz Joanna" userId="S::mrozj@slaskie.pl::093f972b-30ab-44fd-a459-f235771cd4b8" providerId="AD" clId="Web-{6A0E7DFE-8700-8135-5A89-8E6AAC90C603}" dt="2025-09-01T12:32:59.641" v="5" actId="20577"/>
          <ac:spMkLst>
            <pc:docMk/>
            <pc:sldMk cId="623842639" sldId="732"/>
            <ac:spMk id="3" creationId="{E0A4F5A7-E379-471C-958A-C33378013F3C}"/>
          </ac:spMkLst>
        </pc:spChg>
      </pc:sldChg>
    </pc:docChg>
  </pc:docChgLst>
  <pc:docChgLst>
    <pc:chgData name="Rumpfelt Hanna" userId="S::rumpfelth@slaskie.pl::4774bd79-9a8f-4647-8060-18958d9e4a28" providerId="AD" clId="Web-{50EE35C0-206B-4C54-9FA3-6343706D8E3E}"/>
    <pc:docChg chg="sldOrd">
      <pc:chgData name="Rumpfelt Hanna" userId="S::rumpfelth@slaskie.pl::4774bd79-9a8f-4647-8060-18958d9e4a28" providerId="AD" clId="Web-{50EE35C0-206B-4C54-9FA3-6343706D8E3E}" dt="2025-09-02T10:11:04.820" v="0"/>
      <pc:docMkLst>
        <pc:docMk/>
      </pc:docMkLst>
      <pc:sldChg chg="ord">
        <pc:chgData name="Rumpfelt Hanna" userId="S::rumpfelth@slaskie.pl::4774bd79-9a8f-4647-8060-18958d9e4a28" providerId="AD" clId="Web-{50EE35C0-206B-4C54-9FA3-6343706D8E3E}" dt="2025-09-02T10:11:04.820" v="0"/>
        <pc:sldMkLst>
          <pc:docMk/>
          <pc:sldMk cId="912006970" sldId="834"/>
        </pc:sldMkLst>
      </pc:sldChg>
    </pc:docChg>
  </pc:docChgLst>
  <pc:docChgLst>
    <pc:chgData name="Mróz Joanna" userId="S::mrozj@slaskie.pl::093f972b-30ab-44fd-a459-f235771cd4b8" providerId="AD" clId="Web-{CD66F875-8973-E950-CCF3-B0EC5BFD249C}"/>
    <pc:docChg chg="modSld">
      <pc:chgData name="Mróz Joanna" userId="S::mrozj@slaskie.pl::093f972b-30ab-44fd-a459-f235771cd4b8" providerId="AD" clId="Web-{CD66F875-8973-E950-CCF3-B0EC5BFD249C}" dt="2025-09-02T10:09:57.921" v="1" actId="20577"/>
      <pc:docMkLst>
        <pc:docMk/>
      </pc:docMkLst>
      <pc:sldChg chg="modSp">
        <pc:chgData name="Mróz Joanna" userId="S::mrozj@slaskie.pl::093f972b-30ab-44fd-a459-f235771cd4b8" providerId="AD" clId="Web-{CD66F875-8973-E950-CCF3-B0EC5BFD249C}" dt="2025-09-02T10:06:28.906" v="0" actId="20577"/>
        <pc:sldMkLst>
          <pc:docMk/>
          <pc:sldMk cId="3452752092" sldId="837"/>
        </pc:sldMkLst>
        <pc:spChg chg="mod">
          <ac:chgData name="Mróz Joanna" userId="S::mrozj@slaskie.pl::093f972b-30ab-44fd-a459-f235771cd4b8" providerId="AD" clId="Web-{CD66F875-8973-E950-CCF3-B0EC5BFD249C}" dt="2025-09-02T10:06:28.906" v="0" actId="20577"/>
          <ac:spMkLst>
            <pc:docMk/>
            <pc:sldMk cId="3452752092" sldId="837"/>
            <ac:spMk id="3" creationId="{C01E3750-72EE-68BE-D70B-F309709EC797}"/>
          </ac:spMkLst>
        </pc:spChg>
      </pc:sldChg>
      <pc:sldChg chg="modSp">
        <pc:chgData name="Mróz Joanna" userId="S::mrozj@slaskie.pl::093f972b-30ab-44fd-a459-f235771cd4b8" providerId="AD" clId="Web-{CD66F875-8973-E950-CCF3-B0EC5BFD249C}" dt="2025-09-02T10:09:57.921" v="1" actId="20577"/>
        <pc:sldMkLst>
          <pc:docMk/>
          <pc:sldMk cId="2252754348" sldId="843"/>
        </pc:sldMkLst>
        <pc:spChg chg="mod">
          <ac:chgData name="Mróz Joanna" userId="S::mrozj@slaskie.pl::093f972b-30ab-44fd-a459-f235771cd4b8" providerId="AD" clId="Web-{CD66F875-8973-E950-CCF3-B0EC5BFD249C}" dt="2025-09-02T10:09:57.921" v="1" actId="20577"/>
          <ac:spMkLst>
            <pc:docMk/>
            <pc:sldMk cId="2252754348" sldId="843"/>
            <ac:spMk id="2" creationId="{00000000-0000-0000-0000-000000000000}"/>
          </ac:spMkLst>
        </pc:spChg>
      </pc:sldChg>
    </pc:docChg>
  </pc:docChgLst>
  <pc:docChgLst>
    <pc:chgData name="Rumpfelt Hanna" userId="S::rumpfelth@slaskie.pl::4774bd79-9a8f-4647-8060-18958d9e4a28" providerId="AD" clId="Web-{4535B50D-11F9-4D7B-A11A-D4B56B58B3DB}"/>
    <pc:docChg chg="modSld">
      <pc:chgData name="Rumpfelt Hanna" userId="S::rumpfelth@slaskie.pl::4774bd79-9a8f-4647-8060-18958d9e4a28" providerId="AD" clId="Web-{4535B50D-11F9-4D7B-A11A-D4B56B58B3DB}" dt="2025-09-02T10:41:27.510" v="13" actId="20577"/>
      <pc:docMkLst>
        <pc:docMk/>
      </pc:docMkLst>
      <pc:sldChg chg="modSp">
        <pc:chgData name="Rumpfelt Hanna" userId="S::rumpfelth@slaskie.pl::4774bd79-9a8f-4647-8060-18958d9e4a28" providerId="AD" clId="Web-{4535B50D-11F9-4D7B-A11A-D4B56B58B3DB}" dt="2025-09-02T10:39:50.868" v="4" actId="20577"/>
        <pc:sldMkLst>
          <pc:docMk/>
          <pc:sldMk cId="1430680851" sldId="836"/>
        </pc:sldMkLst>
        <pc:spChg chg="mod">
          <ac:chgData name="Rumpfelt Hanna" userId="S::rumpfelth@slaskie.pl::4774bd79-9a8f-4647-8060-18958d9e4a28" providerId="AD" clId="Web-{4535B50D-11F9-4D7B-A11A-D4B56B58B3DB}" dt="2025-09-02T10:39:50.868" v="4" actId="20577"/>
          <ac:spMkLst>
            <pc:docMk/>
            <pc:sldMk cId="1430680851" sldId="836"/>
            <ac:spMk id="3" creationId="{1CC7D3D7-1E43-7FF3-749E-D7EB4F24BD56}"/>
          </ac:spMkLst>
        </pc:spChg>
      </pc:sldChg>
      <pc:sldChg chg="modSp">
        <pc:chgData name="Rumpfelt Hanna" userId="S::rumpfelth@slaskie.pl::4774bd79-9a8f-4647-8060-18958d9e4a28" providerId="AD" clId="Web-{4535B50D-11F9-4D7B-A11A-D4B56B58B3DB}" dt="2025-09-02T10:41:27.510" v="13" actId="20577"/>
        <pc:sldMkLst>
          <pc:docMk/>
          <pc:sldMk cId="3452752092" sldId="837"/>
        </pc:sldMkLst>
        <pc:spChg chg="mod">
          <ac:chgData name="Rumpfelt Hanna" userId="S::rumpfelth@slaskie.pl::4774bd79-9a8f-4647-8060-18958d9e4a28" providerId="AD" clId="Web-{4535B50D-11F9-4D7B-A11A-D4B56B58B3DB}" dt="2025-09-02T10:41:27.510" v="13" actId="20577"/>
          <ac:spMkLst>
            <pc:docMk/>
            <pc:sldMk cId="3452752092" sldId="837"/>
            <ac:spMk id="3" creationId="{C01E3750-72EE-68BE-D70B-F309709EC797}"/>
          </ac:spMkLst>
        </pc:spChg>
      </pc:sldChg>
    </pc:docChg>
  </pc:docChgLst>
  <pc:docChgLst>
    <pc:chgData name="Wdowiak Jakub" userId="S::wdowiakj@slaskie.pl::ac896075-a415-433f-b79e-23382153c9ee" providerId="AD" clId="Web-{656C1628-15C6-1461-2488-217C461B42EC}"/>
    <pc:docChg chg="delSld modSection">
      <pc:chgData name="Wdowiak Jakub" userId="S::wdowiakj@slaskie.pl::ac896075-a415-433f-b79e-23382153c9ee" providerId="AD" clId="Web-{656C1628-15C6-1461-2488-217C461B42EC}" dt="2025-09-02T07:53:29.214" v="1"/>
      <pc:docMkLst>
        <pc:docMk/>
      </pc:docMkLst>
      <pc:sldChg chg="del">
        <pc:chgData name="Wdowiak Jakub" userId="S::wdowiakj@slaskie.pl::ac896075-a415-433f-b79e-23382153c9ee" providerId="AD" clId="Web-{656C1628-15C6-1461-2488-217C461B42EC}" dt="2025-09-02T07:53:26.417" v="0"/>
        <pc:sldMkLst>
          <pc:docMk/>
          <pc:sldMk cId="1026082865" sldId="762"/>
        </pc:sldMkLst>
      </pc:sldChg>
      <pc:sldChg chg="del">
        <pc:chgData name="Wdowiak Jakub" userId="S::wdowiakj@slaskie.pl::ac896075-a415-433f-b79e-23382153c9ee" providerId="AD" clId="Web-{656C1628-15C6-1461-2488-217C461B42EC}" dt="2025-09-02T07:53:29.214" v="1"/>
        <pc:sldMkLst>
          <pc:docMk/>
          <pc:sldMk cId="3773408658" sldId="763"/>
        </pc:sldMkLst>
      </pc:sldChg>
    </pc:docChg>
  </pc:docChgLst>
  <pc:docChgLst>
    <pc:chgData name="Szymanowski Rafał" userId="S::szymanowskir@slaskie.pl::c034dd3e-b9a5-49c0-a34e-8683cd106c12" providerId="AD" clId="Web-{E21F25DF-9512-3082-1B30-B7768DBE6F3A}"/>
    <pc:docChg chg="modSld">
      <pc:chgData name="Szymanowski Rafał" userId="S::szymanowskir@slaskie.pl::c034dd3e-b9a5-49c0-a34e-8683cd106c12" providerId="AD" clId="Web-{E21F25DF-9512-3082-1B30-B7768DBE6F3A}" dt="2025-09-01T10:54:44.242" v="2" actId="20577"/>
      <pc:docMkLst>
        <pc:docMk/>
      </pc:docMkLst>
      <pc:sldChg chg="modSp">
        <pc:chgData name="Szymanowski Rafał" userId="S::szymanowskir@slaskie.pl::c034dd3e-b9a5-49c0-a34e-8683cd106c12" providerId="AD" clId="Web-{E21F25DF-9512-3082-1B30-B7768DBE6F3A}" dt="2025-09-01T10:54:44.242" v="2" actId="20577"/>
        <pc:sldMkLst>
          <pc:docMk/>
          <pc:sldMk cId="623842639" sldId="732"/>
        </pc:sldMkLst>
        <pc:spChg chg="mod">
          <ac:chgData name="Szymanowski Rafał" userId="S::szymanowskir@slaskie.pl::c034dd3e-b9a5-49c0-a34e-8683cd106c12" providerId="AD" clId="Web-{E21F25DF-9512-3082-1B30-B7768DBE6F3A}" dt="2025-09-01T10:54:44.242" v="2" actId="20577"/>
          <ac:spMkLst>
            <pc:docMk/>
            <pc:sldMk cId="623842639" sldId="732"/>
            <ac:spMk id="3" creationId="{E0A4F5A7-E379-471C-958A-C33378013F3C}"/>
          </ac:spMkLst>
        </pc:spChg>
      </pc:sldChg>
    </pc:docChg>
  </pc:docChgLst>
  <pc:docChgLst>
    <pc:chgData name="Domżalska Anna" userId="S::domzalskaa@slaskie.pl::52b3d865-bbcb-4595-8214-473525144e5e" providerId="AD" clId="Web-{ABACABCE-CE19-7721-E8AA-5493E100A262}"/>
    <pc:docChg chg="modSld">
      <pc:chgData name="Domżalska Anna" userId="S::domzalskaa@slaskie.pl::52b3d865-bbcb-4595-8214-473525144e5e" providerId="AD" clId="Web-{ABACABCE-CE19-7721-E8AA-5493E100A262}" dt="2025-09-02T11:12:00.178" v="1" actId="1076"/>
      <pc:docMkLst>
        <pc:docMk/>
      </pc:docMkLst>
      <pc:sldChg chg="modSp">
        <pc:chgData name="Domżalska Anna" userId="S::domzalskaa@slaskie.pl::52b3d865-bbcb-4595-8214-473525144e5e" providerId="AD" clId="Web-{ABACABCE-CE19-7721-E8AA-5493E100A262}" dt="2025-09-02T11:12:00.178" v="1" actId="1076"/>
        <pc:sldMkLst>
          <pc:docMk/>
          <pc:sldMk cId="2427886269" sldId="764"/>
        </pc:sldMkLst>
        <pc:picChg chg="mod">
          <ac:chgData name="Domżalska Anna" userId="S::domzalskaa@slaskie.pl::52b3d865-bbcb-4595-8214-473525144e5e" providerId="AD" clId="Web-{ABACABCE-CE19-7721-E8AA-5493E100A262}" dt="2025-09-02T11:12:00.178" v="1" actId="1076"/>
          <ac:picMkLst>
            <pc:docMk/>
            <pc:sldMk cId="2427886269" sldId="764"/>
            <ac:picMk id="5" creationId="{164D7D2C-023B-484A-90D7-03FCF039E1BD}"/>
          </ac:picMkLst>
        </pc:picChg>
      </pc:sldChg>
    </pc:docChg>
  </pc:docChgLst>
  <pc:docChgLst>
    <pc:chgData name="Mróz Joanna" userId="093f972b-30ab-44fd-a459-f235771cd4b8" providerId="ADAL" clId="{53E0A7A9-81C1-4B87-A3D0-DB7C8B1C6FDF}"/>
    <pc:docChg chg="undo redo custSel modSld sldOrd">
      <pc:chgData name="Mróz Joanna" userId="093f972b-30ab-44fd-a459-f235771cd4b8" providerId="ADAL" clId="{53E0A7A9-81C1-4B87-A3D0-DB7C8B1C6FDF}" dt="2025-09-03T11:00:48.211" v="118" actId="20577"/>
      <pc:docMkLst>
        <pc:docMk/>
      </pc:docMkLst>
      <pc:sldChg chg="ord">
        <pc:chgData name="Mróz Joanna" userId="093f972b-30ab-44fd-a459-f235771cd4b8" providerId="ADAL" clId="{53E0A7A9-81C1-4B87-A3D0-DB7C8B1C6FDF}" dt="2025-09-01T11:53:01.324" v="93"/>
        <pc:sldMkLst>
          <pc:docMk/>
          <pc:sldMk cId="3858192883" sldId="388"/>
        </pc:sldMkLst>
      </pc:sldChg>
      <pc:sldChg chg="ord">
        <pc:chgData name="Mróz Joanna" userId="093f972b-30ab-44fd-a459-f235771cd4b8" providerId="ADAL" clId="{53E0A7A9-81C1-4B87-A3D0-DB7C8B1C6FDF}" dt="2025-09-01T11:53:48.500" v="97"/>
        <pc:sldMkLst>
          <pc:docMk/>
          <pc:sldMk cId="631564306" sldId="436"/>
        </pc:sldMkLst>
      </pc:sldChg>
      <pc:sldChg chg="modSp mod">
        <pc:chgData name="Mróz Joanna" userId="093f972b-30ab-44fd-a459-f235771cd4b8" providerId="ADAL" clId="{53E0A7A9-81C1-4B87-A3D0-DB7C8B1C6FDF}" dt="2025-09-03T06:06:14.619" v="104" actId="20577"/>
        <pc:sldMkLst>
          <pc:docMk/>
          <pc:sldMk cId="850148475" sldId="438"/>
        </pc:sldMkLst>
        <pc:spChg chg="mod">
          <ac:chgData name="Mróz Joanna" userId="093f972b-30ab-44fd-a459-f235771cd4b8" providerId="ADAL" clId="{53E0A7A9-81C1-4B87-A3D0-DB7C8B1C6FDF}" dt="2025-09-03T06:06:14.619" v="104" actId="20577"/>
          <ac:spMkLst>
            <pc:docMk/>
            <pc:sldMk cId="850148475" sldId="438"/>
            <ac:spMk id="4" creationId="{D1200320-5367-4BFF-85F6-086C828AF6D0}"/>
          </ac:spMkLst>
        </pc:spChg>
      </pc:sldChg>
      <pc:sldChg chg="modSp mod">
        <pc:chgData name="Mróz Joanna" userId="093f972b-30ab-44fd-a459-f235771cd4b8" providerId="ADAL" clId="{53E0A7A9-81C1-4B87-A3D0-DB7C8B1C6FDF}" dt="2025-09-01T11:13:10.279" v="51" actId="20577"/>
        <pc:sldMkLst>
          <pc:docMk/>
          <pc:sldMk cId="3960302096" sldId="691"/>
        </pc:sldMkLst>
        <pc:spChg chg="mod">
          <ac:chgData name="Mróz Joanna" userId="093f972b-30ab-44fd-a459-f235771cd4b8" providerId="ADAL" clId="{53E0A7A9-81C1-4B87-A3D0-DB7C8B1C6FDF}" dt="2025-09-01T11:13:10.279" v="51" actId="20577"/>
          <ac:spMkLst>
            <pc:docMk/>
            <pc:sldMk cId="3960302096" sldId="691"/>
            <ac:spMk id="9" creationId="{5FDC3CB1-A69E-49E8-9393-39BB83B4240A}"/>
          </ac:spMkLst>
        </pc:spChg>
      </pc:sldChg>
      <pc:sldChg chg="addSp modSp mod">
        <pc:chgData name="Mróz Joanna" userId="093f972b-30ab-44fd-a459-f235771cd4b8" providerId="ADAL" clId="{53E0A7A9-81C1-4B87-A3D0-DB7C8B1C6FDF}" dt="2025-09-01T11:27:07.605" v="91" actId="1076"/>
        <pc:sldMkLst>
          <pc:docMk/>
          <pc:sldMk cId="2461240188" sldId="694"/>
        </pc:sldMkLst>
        <pc:spChg chg="add mod">
          <ac:chgData name="Mróz Joanna" userId="093f972b-30ab-44fd-a459-f235771cd4b8" providerId="ADAL" clId="{53E0A7A9-81C1-4B87-A3D0-DB7C8B1C6FDF}" dt="2025-09-01T11:27:07.605" v="91" actId="1076"/>
          <ac:spMkLst>
            <pc:docMk/>
            <pc:sldMk cId="2461240188" sldId="694"/>
            <ac:spMk id="5" creationId="{A2E3840D-4E95-4DC9-BA67-84F60D9B329C}"/>
          </ac:spMkLst>
        </pc:spChg>
        <pc:spChg chg="mod">
          <ac:chgData name="Mróz Joanna" userId="093f972b-30ab-44fd-a459-f235771cd4b8" providerId="ADAL" clId="{53E0A7A9-81C1-4B87-A3D0-DB7C8B1C6FDF}" dt="2025-09-01T11:23:10.921" v="79" actId="1076"/>
          <ac:spMkLst>
            <pc:docMk/>
            <pc:sldMk cId="2461240188" sldId="694"/>
            <ac:spMk id="7" creationId="{EFF2F7B6-E8EA-4C66-BAA5-225326FEBCB9}"/>
          </ac:spMkLst>
        </pc:spChg>
      </pc:sldChg>
      <pc:sldChg chg="delSp modSp mod ord">
        <pc:chgData name="Mróz Joanna" userId="093f972b-30ab-44fd-a459-f235771cd4b8" providerId="ADAL" clId="{53E0A7A9-81C1-4B87-A3D0-DB7C8B1C6FDF}" dt="2025-09-01T11:22:52.967" v="75" actId="21"/>
        <pc:sldMkLst>
          <pc:docMk/>
          <pc:sldMk cId="1478605230" sldId="698"/>
        </pc:sldMkLst>
        <pc:spChg chg="del">
          <ac:chgData name="Mróz Joanna" userId="093f972b-30ab-44fd-a459-f235771cd4b8" providerId="ADAL" clId="{53E0A7A9-81C1-4B87-A3D0-DB7C8B1C6FDF}" dt="2025-09-01T11:22:52.967" v="75" actId="21"/>
          <ac:spMkLst>
            <pc:docMk/>
            <pc:sldMk cId="1478605230" sldId="698"/>
            <ac:spMk id="2" creationId="{F630D22D-13E9-42AE-B625-3FF5AA43645F}"/>
          </ac:spMkLst>
        </pc:spChg>
        <pc:spChg chg="mod">
          <ac:chgData name="Mróz Joanna" userId="093f972b-30ab-44fd-a459-f235771cd4b8" providerId="ADAL" clId="{53E0A7A9-81C1-4B87-A3D0-DB7C8B1C6FDF}" dt="2025-09-01T11:22:18.702" v="74" actId="13926"/>
          <ac:spMkLst>
            <pc:docMk/>
            <pc:sldMk cId="1478605230" sldId="698"/>
            <ac:spMk id="8" creationId="{4F237513-15BC-41C6-9EE8-70F91C44ACAD}"/>
          </ac:spMkLst>
        </pc:spChg>
      </pc:sldChg>
      <pc:sldChg chg="modSp mod">
        <pc:chgData name="Mróz Joanna" userId="093f972b-30ab-44fd-a459-f235771cd4b8" providerId="ADAL" clId="{53E0A7A9-81C1-4B87-A3D0-DB7C8B1C6FDF}" dt="2025-09-01T11:17:12.131" v="61" actId="20577"/>
        <pc:sldMkLst>
          <pc:docMk/>
          <pc:sldMk cId="4195455019" sldId="699"/>
        </pc:sldMkLst>
        <pc:spChg chg="mod">
          <ac:chgData name="Mróz Joanna" userId="093f972b-30ab-44fd-a459-f235771cd4b8" providerId="ADAL" clId="{53E0A7A9-81C1-4B87-A3D0-DB7C8B1C6FDF}" dt="2025-09-01T11:17:12.131" v="61" actId="20577"/>
          <ac:spMkLst>
            <pc:docMk/>
            <pc:sldMk cId="4195455019" sldId="699"/>
            <ac:spMk id="7" creationId="{EFF2F7B6-E8EA-4C66-BAA5-225326FEBCB9}"/>
          </ac:spMkLst>
        </pc:spChg>
      </pc:sldChg>
      <pc:sldChg chg="ord">
        <pc:chgData name="Mróz Joanna" userId="093f972b-30ab-44fd-a459-f235771cd4b8" providerId="ADAL" clId="{53E0A7A9-81C1-4B87-A3D0-DB7C8B1C6FDF}" dt="2025-09-01T11:21:48.945" v="73"/>
        <pc:sldMkLst>
          <pc:docMk/>
          <pc:sldMk cId="2580259984" sldId="700"/>
        </pc:sldMkLst>
      </pc:sldChg>
      <pc:sldChg chg="ord">
        <pc:chgData name="Mróz Joanna" userId="093f972b-30ab-44fd-a459-f235771cd4b8" providerId="ADAL" clId="{53E0A7A9-81C1-4B87-A3D0-DB7C8B1C6FDF}" dt="2025-09-01T11:53:01.324" v="93"/>
        <pc:sldMkLst>
          <pc:docMk/>
          <pc:sldMk cId="409403816" sldId="745"/>
        </pc:sldMkLst>
      </pc:sldChg>
      <pc:sldChg chg="ord">
        <pc:chgData name="Mróz Joanna" userId="093f972b-30ab-44fd-a459-f235771cd4b8" providerId="ADAL" clId="{53E0A7A9-81C1-4B87-A3D0-DB7C8B1C6FDF}" dt="2025-09-01T11:53:48.500" v="97"/>
        <pc:sldMkLst>
          <pc:docMk/>
          <pc:sldMk cId="2920750263" sldId="808"/>
        </pc:sldMkLst>
      </pc:sldChg>
      <pc:sldChg chg="ord">
        <pc:chgData name="Mróz Joanna" userId="093f972b-30ab-44fd-a459-f235771cd4b8" providerId="ADAL" clId="{53E0A7A9-81C1-4B87-A3D0-DB7C8B1C6FDF}" dt="2025-09-01T11:53:48.500" v="97"/>
        <pc:sldMkLst>
          <pc:docMk/>
          <pc:sldMk cId="1379028057" sldId="809"/>
        </pc:sldMkLst>
      </pc:sldChg>
      <pc:sldChg chg="modSp mod">
        <pc:chgData name="Mróz Joanna" userId="093f972b-30ab-44fd-a459-f235771cd4b8" providerId="ADAL" clId="{53E0A7A9-81C1-4B87-A3D0-DB7C8B1C6FDF}" dt="2025-09-01T11:11:19.615" v="24" actId="20577"/>
        <pc:sldMkLst>
          <pc:docMk/>
          <pc:sldMk cId="704502942" sldId="812"/>
        </pc:sldMkLst>
        <pc:graphicFrameChg chg="mod modGraphic">
          <ac:chgData name="Mróz Joanna" userId="093f972b-30ab-44fd-a459-f235771cd4b8" providerId="ADAL" clId="{53E0A7A9-81C1-4B87-A3D0-DB7C8B1C6FDF}" dt="2025-09-01T11:11:19.615" v="24" actId="20577"/>
          <ac:graphicFrameMkLst>
            <pc:docMk/>
            <pc:sldMk cId="704502942" sldId="812"/>
            <ac:graphicFrameMk id="5" creationId="{F30FC1BF-D75C-4019-9F56-AC05DBAE57B5}"/>
          </ac:graphicFrameMkLst>
        </pc:graphicFrameChg>
      </pc:sldChg>
      <pc:sldChg chg="modSp mod ord">
        <pc:chgData name="Mróz Joanna" userId="093f972b-30ab-44fd-a459-f235771cd4b8" providerId="ADAL" clId="{53E0A7A9-81C1-4B87-A3D0-DB7C8B1C6FDF}" dt="2025-09-03T11:00:48.211" v="118" actId="20577"/>
        <pc:sldMkLst>
          <pc:docMk/>
          <pc:sldMk cId="3647504902" sldId="821"/>
        </pc:sldMkLst>
        <pc:spChg chg="mod">
          <ac:chgData name="Mróz Joanna" userId="093f972b-30ab-44fd-a459-f235771cd4b8" providerId="ADAL" clId="{53E0A7A9-81C1-4B87-A3D0-DB7C8B1C6FDF}" dt="2025-09-03T11:00:48.211" v="118" actId="20577"/>
          <ac:spMkLst>
            <pc:docMk/>
            <pc:sldMk cId="3647504902" sldId="821"/>
            <ac:spMk id="3" creationId="{BC2F625A-2277-4F6D-95F0-91B1E048662A}"/>
          </ac:spMkLst>
        </pc:spChg>
      </pc:sldChg>
      <pc:sldChg chg="ord">
        <pc:chgData name="Mróz Joanna" userId="093f972b-30ab-44fd-a459-f235771cd4b8" providerId="ADAL" clId="{53E0A7A9-81C1-4B87-A3D0-DB7C8B1C6FDF}" dt="2025-09-01T11:53:01.324" v="93"/>
        <pc:sldMkLst>
          <pc:docMk/>
          <pc:sldMk cId="3990935845" sldId="822"/>
        </pc:sldMkLst>
      </pc:sldChg>
      <pc:sldChg chg="ord">
        <pc:chgData name="Mróz Joanna" userId="093f972b-30ab-44fd-a459-f235771cd4b8" providerId="ADAL" clId="{53E0A7A9-81C1-4B87-A3D0-DB7C8B1C6FDF}" dt="2025-09-01T11:53:24.063" v="95"/>
        <pc:sldMkLst>
          <pc:docMk/>
          <pc:sldMk cId="3270980873" sldId="829"/>
        </pc:sldMkLst>
      </pc:sldChg>
      <pc:sldChg chg="ord">
        <pc:chgData name="Mróz Joanna" userId="093f972b-30ab-44fd-a459-f235771cd4b8" providerId="ADAL" clId="{53E0A7A9-81C1-4B87-A3D0-DB7C8B1C6FDF}" dt="2025-09-01T12:10:44.171" v="99"/>
        <pc:sldMkLst>
          <pc:docMk/>
          <pc:sldMk cId="912006970" sldId="83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20D416-6771-4167-B6A9-AC12B0E4A6A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171814D-9954-4E8F-8098-EFA5A3B089AF}">
      <dgm:prSet phldrT="[Teks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pl-PL"/>
            <a:t>I</a:t>
          </a:r>
        </a:p>
      </dgm:t>
    </dgm:pt>
    <dgm:pt modelId="{58299B57-2D21-447D-B896-1A788B3CD531}" type="parTrans" cxnId="{B22A37D4-6AF0-4EAA-823A-D102E186F48D}">
      <dgm:prSet/>
      <dgm:spPr/>
      <dgm:t>
        <a:bodyPr/>
        <a:lstStyle/>
        <a:p>
          <a:endParaRPr lang="pl-PL"/>
        </a:p>
      </dgm:t>
    </dgm:pt>
    <dgm:pt modelId="{D2878D32-9974-4CAF-B3EF-60D486420552}" type="sibTrans" cxnId="{B22A37D4-6AF0-4EAA-823A-D102E186F48D}">
      <dgm:prSet/>
      <dgm:spPr/>
      <dgm:t>
        <a:bodyPr/>
        <a:lstStyle/>
        <a:p>
          <a:endParaRPr lang="pl-PL"/>
        </a:p>
      </dgm:t>
    </dgm:pt>
    <dgm:pt modelId="{8BCB8223-F521-46CA-AB0F-9909873ED7CE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Złożenie wniosku</a:t>
          </a:r>
        </a:p>
      </dgm:t>
    </dgm:pt>
    <dgm:pt modelId="{00E6B62D-211E-4FD2-8055-35542E53A1E3}" type="parTrans" cxnId="{2970D474-0114-444D-BE47-C5A8DBDBE359}">
      <dgm:prSet/>
      <dgm:spPr/>
      <dgm:t>
        <a:bodyPr/>
        <a:lstStyle/>
        <a:p>
          <a:endParaRPr lang="pl-PL"/>
        </a:p>
      </dgm:t>
    </dgm:pt>
    <dgm:pt modelId="{126D6661-7B3D-48B4-8FC8-5E0E9C40C135}" type="sibTrans" cxnId="{2970D474-0114-444D-BE47-C5A8DBDBE359}">
      <dgm:prSet/>
      <dgm:spPr/>
      <dgm:t>
        <a:bodyPr/>
        <a:lstStyle/>
        <a:p>
          <a:endParaRPr lang="pl-PL"/>
        </a:p>
      </dgm:t>
    </dgm:pt>
    <dgm:pt modelId="{17E4E899-0DDF-4C40-95F9-4F4123C7DBC7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Weryfikacja kryteriów formalnych (z możliwością uzupełnienia)</a:t>
          </a:r>
        </a:p>
      </dgm:t>
    </dgm:pt>
    <dgm:pt modelId="{80610A01-490F-43BC-A9A2-F65A3FFE946B}" type="parTrans" cxnId="{FA0876ED-05AA-42AF-9676-6A4381976C04}">
      <dgm:prSet/>
      <dgm:spPr/>
      <dgm:t>
        <a:bodyPr/>
        <a:lstStyle/>
        <a:p>
          <a:endParaRPr lang="pl-PL"/>
        </a:p>
      </dgm:t>
    </dgm:pt>
    <dgm:pt modelId="{9931E9F5-2B5A-48E0-84E2-3A25493BEFCA}" type="sibTrans" cxnId="{FA0876ED-05AA-42AF-9676-6A4381976C04}">
      <dgm:prSet/>
      <dgm:spPr/>
      <dgm:t>
        <a:bodyPr/>
        <a:lstStyle/>
        <a:p>
          <a:endParaRPr lang="pl-PL"/>
        </a:p>
      </dgm:t>
    </dgm:pt>
    <dgm:pt modelId="{90E2D5F1-8965-4A69-8497-70ED40067AD7}">
      <dgm:prSet phldrT="[Teks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pl-PL"/>
            <a:t>II</a:t>
          </a:r>
        </a:p>
      </dgm:t>
    </dgm:pt>
    <dgm:pt modelId="{4813FCE1-2070-4DF8-964B-2529303CA6E0}" type="parTrans" cxnId="{C43E6B27-21D6-46D5-9CF5-890548EC2DCF}">
      <dgm:prSet/>
      <dgm:spPr/>
      <dgm:t>
        <a:bodyPr/>
        <a:lstStyle/>
        <a:p>
          <a:endParaRPr lang="pl-PL"/>
        </a:p>
      </dgm:t>
    </dgm:pt>
    <dgm:pt modelId="{13E6FF1A-EDBA-4353-BC23-DD655B4D9AD7}" type="sibTrans" cxnId="{C43E6B27-21D6-46D5-9CF5-890548EC2DCF}">
      <dgm:prSet/>
      <dgm:spPr/>
      <dgm:t>
        <a:bodyPr/>
        <a:lstStyle/>
        <a:p>
          <a:endParaRPr lang="pl-PL"/>
        </a:p>
      </dgm:t>
    </dgm:pt>
    <dgm:pt modelId="{ECB7ADF8-7A35-4191-9043-E0780E9C2BC7}">
      <dgm:prSet phldrT="[Teks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pl-PL"/>
            <a:t>III</a:t>
          </a:r>
        </a:p>
      </dgm:t>
    </dgm:pt>
    <dgm:pt modelId="{1CBD2A45-6CB4-4743-89C3-4408B5F6A80D}" type="parTrans" cxnId="{E76C5DFB-9915-48CD-AD5C-FA521571E1AA}">
      <dgm:prSet/>
      <dgm:spPr/>
      <dgm:t>
        <a:bodyPr/>
        <a:lstStyle/>
        <a:p>
          <a:endParaRPr lang="pl-PL"/>
        </a:p>
      </dgm:t>
    </dgm:pt>
    <dgm:pt modelId="{49D6C66E-74EF-4BAE-BED1-40878B5FAE73}" type="sibTrans" cxnId="{E76C5DFB-9915-48CD-AD5C-FA521571E1AA}">
      <dgm:prSet/>
      <dgm:spPr/>
      <dgm:t>
        <a:bodyPr/>
        <a:lstStyle/>
        <a:p>
          <a:endParaRPr lang="pl-PL"/>
        </a:p>
      </dgm:t>
    </dgm:pt>
    <dgm:pt modelId="{D127E7B7-89D2-4B6C-863C-B5FE37372E13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Ocena merytoryczna punktowa</a:t>
          </a:r>
        </a:p>
      </dgm:t>
    </dgm:pt>
    <dgm:pt modelId="{B035A9AA-8892-464C-991C-0F32DF268B40}" type="parTrans" cxnId="{1702A4A0-0A1A-481F-BB5C-42AA43AFDF52}">
      <dgm:prSet/>
      <dgm:spPr/>
      <dgm:t>
        <a:bodyPr/>
        <a:lstStyle/>
        <a:p>
          <a:endParaRPr lang="pl-PL"/>
        </a:p>
      </dgm:t>
    </dgm:pt>
    <dgm:pt modelId="{25E4B688-E763-4785-8BB0-D38BE02AB684}" type="sibTrans" cxnId="{1702A4A0-0A1A-481F-BB5C-42AA43AFDF52}">
      <dgm:prSet/>
      <dgm:spPr/>
      <dgm:t>
        <a:bodyPr/>
        <a:lstStyle/>
        <a:p>
          <a:endParaRPr lang="pl-PL"/>
        </a:p>
      </dgm:t>
    </dgm:pt>
    <dgm:pt modelId="{A020F7B1-9D44-4638-80E1-865B4EFC3003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Wybór projektów do dofinansowania</a:t>
          </a:r>
        </a:p>
      </dgm:t>
    </dgm:pt>
    <dgm:pt modelId="{05896058-B052-48A5-AB0A-873408D2CE0C}" type="parTrans" cxnId="{218B9B22-9605-4EE7-B5BB-CBBE7CEA1275}">
      <dgm:prSet/>
      <dgm:spPr/>
      <dgm:t>
        <a:bodyPr/>
        <a:lstStyle/>
        <a:p>
          <a:endParaRPr lang="pl-PL"/>
        </a:p>
      </dgm:t>
    </dgm:pt>
    <dgm:pt modelId="{2F0DC536-D50E-44D8-B050-A1F20EB13344}" type="sibTrans" cxnId="{218B9B22-9605-4EE7-B5BB-CBBE7CEA1275}">
      <dgm:prSet/>
      <dgm:spPr/>
      <dgm:t>
        <a:bodyPr/>
        <a:lstStyle/>
        <a:p>
          <a:endParaRPr lang="pl-PL"/>
        </a:p>
      </dgm:t>
    </dgm:pt>
    <dgm:pt modelId="{1B50BC55-3B2E-42BF-B427-AC8E6EC9118F}">
      <dgm:prSet phldrT="[Tekst]" custT="1"/>
      <dgm:spPr/>
      <dgm:t>
        <a:bodyPr/>
        <a:lstStyle/>
        <a:p>
          <a:pPr>
            <a:lnSpc>
              <a:spcPct val="100000"/>
            </a:lnSpc>
          </a:pPr>
          <a:r>
            <a:rPr lang="pl-PL" sz="1600">
              <a:solidFill>
                <a:schemeClr val="tx2"/>
              </a:solidFill>
            </a:rPr>
            <a:t>Ocena merytoryczna – kryteria 0/1</a:t>
          </a:r>
        </a:p>
      </dgm:t>
    </dgm:pt>
    <dgm:pt modelId="{E10698A5-EBA3-4596-8C41-B603BFEF4F22}" type="sibTrans" cxnId="{46A4F4A4-6B2B-492B-ACBE-0FBDF621A467}">
      <dgm:prSet/>
      <dgm:spPr/>
      <dgm:t>
        <a:bodyPr/>
        <a:lstStyle/>
        <a:p>
          <a:endParaRPr lang="pl-PL"/>
        </a:p>
      </dgm:t>
    </dgm:pt>
    <dgm:pt modelId="{1CC0A91F-6C35-478D-B2D0-1E01FB70B47F}" type="parTrans" cxnId="{46A4F4A4-6B2B-492B-ACBE-0FBDF621A467}">
      <dgm:prSet/>
      <dgm:spPr/>
      <dgm:t>
        <a:bodyPr/>
        <a:lstStyle/>
        <a:p>
          <a:endParaRPr lang="pl-PL"/>
        </a:p>
      </dgm:t>
    </dgm:pt>
    <dgm:pt modelId="{F3C7C29D-2E09-4BE4-8B3B-FCB9CF797242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Możliwa ocena negatywna</a:t>
          </a:r>
        </a:p>
      </dgm:t>
    </dgm:pt>
    <dgm:pt modelId="{DCC1E834-C871-49B8-B402-77882200394A}" type="parTrans" cxnId="{E2D1499D-B942-4B82-AE1D-C89DEF7A2627}">
      <dgm:prSet/>
      <dgm:spPr/>
      <dgm:t>
        <a:bodyPr/>
        <a:lstStyle/>
        <a:p>
          <a:endParaRPr lang="pl-PL"/>
        </a:p>
      </dgm:t>
    </dgm:pt>
    <dgm:pt modelId="{D956853E-CE9B-46ED-9FEB-D301E687AF8A}" type="sibTrans" cxnId="{E2D1499D-B942-4B82-AE1D-C89DEF7A2627}">
      <dgm:prSet/>
      <dgm:spPr/>
      <dgm:t>
        <a:bodyPr/>
        <a:lstStyle/>
        <a:p>
          <a:endParaRPr lang="pl-PL"/>
        </a:p>
      </dgm:t>
    </dgm:pt>
    <dgm:pt modelId="{34F42B09-3541-403D-B481-4E3DE9B8EB20}">
      <dgm:prSet phldrT="[Tekst]" custT="1"/>
      <dgm:spPr/>
      <dgm:t>
        <a:bodyPr/>
        <a:lstStyle/>
        <a:p>
          <a:pPr>
            <a:lnSpc>
              <a:spcPct val="100000"/>
            </a:lnSpc>
          </a:pPr>
          <a:r>
            <a:rPr lang="pl-PL" sz="1600">
              <a:solidFill>
                <a:schemeClr val="tx2"/>
              </a:solidFill>
            </a:rPr>
            <a:t>Możliwa ocena negatywna</a:t>
          </a:r>
        </a:p>
      </dgm:t>
    </dgm:pt>
    <dgm:pt modelId="{2F52AF98-58C8-402D-8472-20454EC02745}" type="parTrans" cxnId="{61AD794C-7BD0-44E2-A243-5982BCF62350}">
      <dgm:prSet/>
      <dgm:spPr/>
      <dgm:t>
        <a:bodyPr/>
        <a:lstStyle/>
        <a:p>
          <a:endParaRPr lang="pl-PL"/>
        </a:p>
      </dgm:t>
    </dgm:pt>
    <dgm:pt modelId="{EDFFB9B9-7806-4469-A663-890DC5D408AF}" type="sibTrans" cxnId="{61AD794C-7BD0-44E2-A243-5982BCF62350}">
      <dgm:prSet/>
      <dgm:spPr/>
      <dgm:t>
        <a:bodyPr/>
        <a:lstStyle/>
        <a:p>
          <a:endParaRPr lang="pl-PL"/>
        </a:p>
      </dgm:t>
    </dgm:pt>
    <dgm:pt modelId="{DD0043EF-CE07-4175-A563-D7BBDD53F46A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Ranking projektów</a:t>
          </a:r>
        </a:p>
      </dgm:t>
    </dgm:pt>
    <dgm:pt modelId="{2DF84C0A-7F4A-4AE6-AB32-7BD9C13AE889}" type="parTrans" cxnId="{2F5BF44C-37EF-45B8-8222-E4758F904CF0}">
      <dgm:prSet/>
      <dgm:spPr/>
      <dgm:t>
        <a:bodyPr/>
        <a:lstStyle/>
        <a:p>
          <a:endParaRPr lang="pl-PL"/>
        </a:p>
      </dgm:t>
    </dgm:pt>
    <dgm:pt modelId="{116B62BB-2B0E-45C8-9F66-2F7E7717F759}" type="sibTrans" cxnId="{2F5BF44C-37EF-45B8-8222-E4758F904CF0}">
      <dgm:prSet/>
      <dgm:spPr/>
      <dgm:t>
        <a:bodyPr/>
        <a:lstStyle/>
        <a:p>
          <a:endParaRPr lang="pl-PL"/>
        </a:p>
      </dgm:t>
    </dgm:pt>
    <dgm:pt modelId="{DD412EA7-B925-40AA-B1C0-B25470AC0D1F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Przyjęcie w LSI2021</a:t>
          </a:r>
        </a:p>
      </dgm:t>
    </dgm:pt>
    <dgm:pt modelId="{779535A1-130C-4EB5-87B4-06D794D8F5BB}" type="parTrans" cxnId="{4CEA1C73-7880-4D1B-9F0C-B6496D2FA685}">
      <dgm:prSet/>
      <dgm:spPr/>
      <dgm:t>
        <a:bodyPr/>
        <a:lstStyle/>
        <a:p>
          <a:endParaRPr lang="pl-PL"/>
        </a:p>
      </dgm:t>
    </dgm:pt>
    <dgm:pt modelId="{88806734-612E-4778-9E63-69C037FBE2AF}" type="sibTrans" cxnId="{4CEA1C73-7880-4D1B-9F0C-B6496D2FA685}">
      <dgm:prSet/>
      <dgm:spPr/>
      <dgm:t>
        <a:bodyPr/>
        <a:lstStyle/>
        <a:p>
          <a:endParaRPr lang="pl-PL"/>
        </a:p>
      </dgm:t>
    </dgm:pt>
    <dgm:pt modelId="{441945B0-485B-42A0-A6F4-9A5CF1693AAC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Możliwe odesłanie wniosku z uwagami do uzupełnienia</a:t>
          </a:r>
        </a:p>
      </dgm:t>
    </dgm:pt>
    <dgm:pt modelId="{43480623-64EA-409D-BF7F-54E2EE28580E}" type="parTrans" cxnId="{A0F2BF7E-FDCA-4A6B-933B-97D3559FAFA2}">
      <dgm:prSet/>
      <dgm:spPr/>
      <dgm:t>
        <a:bodyPr/>
        <a:lstStyle/>
        <a:p>
          <a:endParaRPr lang="pl-PL"/>
        </a:p>
      </dgm:t>
    </dgm:pt>
    <dgm:pt modelId="{50EEEE4E-83FE-463D-8CF3-9A17EE046EAC}" type="sibTrans" cxnId="{A0F2BF7E-FDCA-4A6B-933B-97D3559FAFA2}">
      <dgm:prSet/>
      <dgm:spPr/>
      <dgm:t>
        <a:bodyPr/>
        <a:lstStyle/>
        <a:p>
          <a:endParaRPr lang="pl-PL"/>
        </a:p>
      </dgm:t>
    </dgm:pt>
    <dgm:pt modelId="{9EC8C6F6-4368-4421-A02F-AFD656445D49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Brak oceny negatywnej punktowej</a:t>
          </a:r>
        </a:p>
      </dgm:t>
    </dgm:pt>
    <dgm:pt modelId="{E19A1EC9-367C-4A6C-B8F6-05B9E1C56B41}" type="parTrans" cxnId="{F705CDD7-3514-46F4-9C2C-284B29D502C8}">
      <dgm:prSet/>
      <dgm:spPr/>
      <dgm:t>
        <a:bodyPr/>
        <a:lstStyle/>
        <a:p>
          <a:endParaRPr lang="pl-PL"/>
        </a:p>
      </dgm:t>
    </dgm:pt>
    <dgm:pt modelId="{36C73D8A-1907-40F2-86F4-E2A3242DF8E6}" type="sibTrans" cxnId="{F705CDD7-3514-46F4-9C2C-284B29D502C8}">
      <dgm:prSet/>
      <dgm:spPr/>
      <dgm:t>
        <a:bodyPr/>
        <a:lstStyle/>
        <a:p>
          <a:endParaRPr lang="pl-PL"/>
        </a:p>
      </dgm:t>
    </dgm:pt>
    <dgm:pt modelId="{E5861133-9632-4E6C-B2DD-70544A90CAD2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Zmiana statusu wniosku i projektu</a:t>
          </a:r>
        </a:p>
      </dgm:t>
    </dgm:pt>
    <dgm:pt modelId="{AC42C6D5-925F-4615-A0C6-3D4DC4C3DEE2}" type="parTrans" cxnId="{026AB79D-FE25-4916-B626-3885D827B100}">
      <dgm:prSet/>
      <dgm:spPr/>
      <dgm:t>
        <a:bodyPr/>
        <a:lstStyle/>
        <a:p>
          <a:endParaRPr lang="pl-PL"/>
        </a:p>
      </dgm:t>
    </dgm:pt>
    <dgm:pt modelId="{F6F6B393-CB3E-4295-8060-C5B37AD07459}" type="sibTrans" cxnId="{026AB79D-FE25-4916-B626-3885D827B100}">
      <dgm:prSet/>
      <dgm:spPr/>
      <dgm:t>
        <a:bodyPr/>
        <a:lstStyle/>
        <a:p>
          <a:endParaRPr lang="pl-PL"/>
        </a:p>
      </dgm:t>
    </dgm:pt>
    <dgm:pt modelId="{AAE7FD17-F80C-42E4-9A43-5F878E695C38}">
      <dgm:prSet phldrT="[Tekst]" custT="1"/>
      <dgm:spPr/>
      <dgm:t>
        <a:bodyPr/>
        <a:lstStyle/>
        <a:p>
          <a:r>
            <a:rPr lang="pl-PL" sz="1600">
              <a:solidFill>
                <a:schemeClr val="tx2"/>
              </a:solidFill>
            </a:rPr>
            <a:t>Zmiana statusu projektu</a:t>
          </a:r>
        </a:p>
      </dgm:t>
    </dgm:pt>
    <dgm:pt modelId="{006D5997-0214-4C01-86BC-41F79C8ED836}" type="parTrans" cxnId="{D2992CF7-9C12-41E7-A3B0-6CDB65BD5CDA}">
      <dgm:prSet/>
      <dgm:spPr/>
      <dgm:t>
        <a:bodyPr/>
        <a:lstStyle/>
        <a:p>
          <a:endParaRPr lang="pl-PL"/>
        </a:p>
      </dgm:t>
    </dgm:pt>
    <dgm:pt modelId="{9CECF6C8-386F-4C74-989E-9DA4D80FD299}" type="sibTrans" cxnId="{D2992CF7-9C12-41E7-A3B0-6CDB65BD5CDA}">
      <dgm:prSet/>
      <dgm:spPr/>
      <dgm:t>
        <a:bodyPr/>
        <a:lstStyle/>
        <a:p>
          <a:endParaRPr lang="pl-PL"/>
        </a:p>
      </dgm:t>
    </dgm:pt>
    <dgm:pt modelId="{F11DD334-5649-413A-90C1-453333CE90F3}" type="pres">
      <dgm:prSet presAssocID="{1120D416-6771-4167-B6A9-AC12B0E4A6A2}" presName="linearFlow" presStyleCnt="0">
        <dgm:presLayoutVars>
          <dgm:dir/>
          <dgm:animLvl val="lvl"/>
          <dgm:resizeHandles val="exact"/>
        </dgm:presLayoutVars>
      </dgm:prSet>
      <dgm:spPr/>
    </dgm:pt>
    <dgm:pt modelId="{48B95270-A307-4CE1-9919-D2F781F89D8F}" type="pres">
      <dgm:prSet presAssocID="{3171814D-9954-4E8F-8098-EFA5A3B089AF}" presName="composite" presStyleCnt="0"/>
      <dgm:spPr/>
    </dgm:pt>
    <dgm:pt modelId="{545CAF00-F058-433B-A7B8-526B13EA0E94}" type="pres">
      <dgm:prSet presAssocID="{3171814D-9954-4E8F-8098-EFA5A3B089A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B9DF4193-BF9B-45FF-9551-B52633797206}" type="pres">
      <dgm:prSet presAssocID="{3171814D-9954-4E8F-8098-EFA5A3B089AF}" presName="descendantText" presStyleLbl="alignAcc1" presStyleIdx="0" presStyleCnt="3" custScaleY="149111" custLinFactNeighborX="-317" custLinFactNeighborY="1787">
        <dgm:presLayoutVars>
          <dgm:bulletEnabled val="1"/>
        </dgm:presLayoutVars>
      </dgm:prSet>
      <dgm:spPr/>
    </dgm:pt>
    <dgm:pt modelId="{C8C1F4C0-9221-4922-A4FB-817291220932}" type="pres">
      <dgm:prSet presAssocID="{D2878D32-9974-4CAF-B3EF-60D486420552}" presName="sp" presStyleCnt="0"/>
      <dgm:spPr/>
    </dgm:pt>
    <dgm:pt modelId="{C9871452-7FC8-4B70-AEDE-3CCD94905010}" type="pres">
      <dgm:prSet presAssocID="{90E2D5F1-8965-4A69-8497-70ED40067AD7}" presName="composite" presStyleCnt="0"/>
      <dgm:spPr/>
    </dgm:pt>
    <dgm:pt modelId="{C3644D83-D124-4EF8-850F-2F5700AA78E0}" type="pres">
      <dgm:prSet presAssocID="{90E2D5F1-8965-4A69-8497-70ED40067AD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79279C3F-85A6-4C70-9E65-6CD2170DD845}" type="pres">
      <dgm:prSet presAssocID="{90E2D5F1-8965-4A69-8497-70ED40067AD7}" presName="descendantText" presStyleLbl="alignAcc1" presStyleIdx="1" presStyleCnt="3" custScaleY="147246">
        <dgm:presLayoutVars>
          <dgm:bulletEnabled val="1"/>
        </dgm:presLayoutVars>
      </dgm:prSet>
      <dgm:spPr/>
    </dgm:pt>
    <dgm:pt modelId="{D5433E47-F878-480B-8C96-11135A98C223}" type="pres">
      <dgm:prSet presAssocID="{13E6FF1A-EDBA-4353-BC23-DD655B4D9AD7}" presName="sp" presStyleCnt="0"/>
      <dgm:spPr/>
    </dgm:pt>
    <dgm:pt modelId="{DDF0F2ED-DEA0-4BD7-BFF4-DFDCA95599EE}" type="pres">
      <dgm:prSet presAssocID="{ECB7ADF8-7A35-4191-9043-E0780E9C2BC7}" presName="composite" presStyleCnt="0"/>
      <dgm:spPr/>
    </dgm:pt>
    <dgm:pt modelId="{59D72076-A3F1-4886-BFB9-C855FFF36FD7}" type="pres">
      <dgm:prSet presAssocID="{ECB7ADF8-7A35-4191-9043-E0780E9C2BC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9B39E22D-3B89-45AA-9D70-4C8FF0055C32}" type="pres">
      <dgm:prSet presAssocID="{ECB7ADF8-7A35-4191-9043-E0780E9C2BC7}" presName="descendantText" presStyleLbl="alignAcc1" presStyleIdx="2" presStyleCnt="3" custScaleY="180274" custLinFactNeighborX="-14" custLinFactNeighborY="-2946">
        <dgm:presLayoutVars>
          <dgm:bulletEnabled val="1"/>
        </dgm:presLayoutVars>
      </dgm:prSet>
      <dgm:spPr/>
    </dgm:pt>
  </dgm:ptLst>
  <dgm:cxnLst>
    <dgm:cxn modelId="{4647D21E-F403-417D-A57F-B2883E77F2AC}" type="presOf" srcId="{AAE7FD17-F80C-42E4-9A43-5F878E695C38}" destId="{9B39E22D-3B89-45AA-9D70-4C8FF0055C32}" srcOrd="0" destOrd="4" presId="urn:microsoft.com/office/officeart/2005/8/layout/chevron2"/>
    <dgm:cxn modelId="{218B9B22-9605-4EE7-B5BB-CBBE7CEA1275}" srcId="{ECB7ADF8-7A35-4191-9043-E0780E9C2BC7}" destId="{A020F7B1-9D44-4638-80E1-865B4EFC3003}" srcOrd="3" destOrd="0" parTransId="{05896058-B052-48A5-AB0A-873408D2CE0C}" sibTransId="{2F0DC536-D50E-44D8-B050-A1F20EB13344}"/>
    <dgm:cxn modelId="{15A34725-B2DE-4083-8B5E-FCC20EC518FA}" type="presOf" srcId="{ECB7ADF8-7A35-4191-9043-E0780E9C2BC7}" destId="{59D72076-A3F1-4886-BFB9-C855FFF36FD7}" srcOrd="0" destOrd="0" presId="urn:microsoft.com/office/officeart/2005/8/layout/chevron2"/>
    <dgm:cxn modelId="{C43E6B27-21D6-46D5-9CF5-890548EC2DCF}" srcId="{1120D416-6771-4167-B6A9-AC12B0E4A6A2}" destId="{90E2D5F1-8965-4A69-8497-70ED40067AD7}" srcOrd="1" destOrd="0" parTransId="{4813FCE1-2070-4DF8-964B-2529303CA6E0}" sibTransId="{13E6FF1A-EDBA-4353-BC23-DD655B4D9AD7}"/>
    <dgm:cxn modelId="{4187DF34-5BA5-47F7-8427-4A75463CA6F3}" type="presOf" srcId="{F3C7C29D-2E09-4BE4-8B3B-FCB9CF797242}" destId="{B9DF4193-BF9B-45FF-9551-B52633797206}" srcOrd="0" destOrd="5" presId="urn:microsoft.com/office/officeart/2005/8/layout/chevron2"/>
    <dgm:cxn modelId="{F4733D68-C4F8-45E8-95AA-973E450910B1}" type="presOf" srcId="{3171814D-9954-4E8F-8098-EFA5A3B089AF}" destId="{545CAF00-F058-433B-A7B8-526B13EA0E94}" srcOrd="0" destOrd="0" presId="urn:microsoft.com/office/officeart/2005/8/layout/chevron2"/>
    <dgm:cxn modelId="{61AD794C-7BD0-44E2-A243-5982BCF62350}" srcId="{90E2D5F1-8965-4A69-8497-70ED40067AD7}" destId="{34F42B09-3541-403D-B481-4E3DE9B8EB20}" srcOrd="1" destOrd="0" parTransId="{2F52AF98-58C8-402D-8472-20454EC02745}" sibTransId="{EDFFB9B9-7806-4469-A663-890DC5D408AF}"/>
    <dgm:cxn modelId="{2F5BF44C-37EF-45B8-8222-E4758F904CF0}" srcId="{ECB7ADF8-7A35-4191-9043-E0780E9C2BC7}" destId="{DD0043EF-CE07-4175-A563-D7BBDD53F46A}" srcOrd="2" destOrd="0" parTransId="{2DF84C0A-7F4A-4AE6-AB32-7BD9C13AE889}" sibTransId="{116B62BB-2B0E-45C8-9F66-2F7E7717F759}"/>
    <dgm:cxn modelId="{4CEA1C73-7880-4D1B-9F0C-B6496D2FA685}" srcId="{3171814D-9954-4E8F-8098-EFA5A3B089AF}" destId="{DD412EA7-B925-40AA-B1C0-B25470AC0D1F}" srcOrd="1" destOrd="0" parTransId="{779535A1-130C-4EB5-87B4-06D794D8F5BB}" sibTransId="{88806734-612E-4778-9E63-69C037FBE2AF}"/>
    <dgm:cxn modelId="{2970D474-0114-444D-BE47-C5A8DBDBE359}" srcId="{3171814D-9954-4E8F-8098-EFA5A3B089AF}" destId="{8BCB8223-F521-46CA-AB0F-9909873ED7CE}" srcOrd="0" destOrd="0" parTransId="{00E6B62D-211E-4FD2-8055-35542E53A1E3}" sibTransId="{126D6661-7B3D-48B4-8FC8-5E0E9C40C135}"/>
    <dgm:cxn modelId="{A0F2BF7E-FDCA-4A6B-933B-97D3559FAFA2}" srcId="{3171814D-9954-4E8F-8098-EFA5A3B089AF}" destId="{441945B0-485B-42A0-A6F4-9A5CF1693AAC}" srcOrd="4" destOrd="0" parTransId="{43480623-64EA-409D-BF7F-54E2EE28580E}" sibTransId="{50EEEE4E-83FE-463D-8CF3-9A17EE046EAC}"/>
    <dgm:cxn modelId="{EBB01884-7530-495D-8EF1-A56EF64FFBFA}" type="presOf" srcId="{D127E7B7-89D2-4B6C-863C-B5FE37372E13}" destId="{9B39E22D-3B89-45AA-9D70-4C8FF0055C32}" srcOrd="0" destOrd="0" presId="urn:microsoft.com/office/officeart/2005/8/layout/chevron2"/>
    <dgm:cxn modelId="{8858D88D-848B-4DA0-9DA5-D8DA49884A1F}" type="presOf" srcId="{34F42B09-3541-403D-B481-4E3DE9B8EB20}" destId="{79279C3F-85A6-4C70-9E65-6CD2170DD845}" srcOrd="0" destOrd="1" presId="urn:microsoft.com/office/officeart/2005/8/layout/chevron2"/>
    <dgm:cxn modelId="{EC6B1396-1587-456C-8248-39BA22F98126}" type="presOf" srcId="{DD412EA7-B925-40AA-B1C0-B25470AC0D1F}" destId="{B9DF4193-BF9B-45FF-9551-B52633797206}" srcOrd="0" destOrd="1" presId="urn:microsoft.com/office/officeart/2005/8/layout/chevron2"/>
    <dgm:cxn modelId="{4DC9C396-6C8A-48C5-80DA-F673825A62A0}" type="presOf" srcId="{1120D416-6771-4167-B6A9-AC12B0E4A6A2}" destId="{F11DD334-5649-413A-90C1-453333CE90F3}" srcOrd="0" destOrd="0" presId="urn:microsoft.com/office/officeart/2005/8/layout/chevron2"/>
    <dgm:cxn modelId="{E2D1499D-B942-4B82-AE1D-C89DEF7A2627}" srcId="{3171814D-9954-4E8F-8098-EFA5A3B089AF}" destId="{F3C7C29D-2E09-4BE4-8B3B-FCB9CF797242}" srcOrd="5" destOrd="0" parTransId="{DCC1E834-C871-49B8-B402-77882200394A}" sibTransId="{D956853E-CE9B-46ED-9FEB-D301E687AF8A}"/>
    <dgm:cxn modelId="{026AB79D-FE25-4916-B626-3885D827B100}" srcId="{3171814D-9954-4E8F-8098-EFA5A3B089AF}" destId="{E5861133-9632-4E6C-B2DD-70544A90CAD2}" srcOrd="2" destOrd="0" parTransId="{AC42C6D5-925F-4615-A0C6-3D4DC4C3DEE2}" sibTransId="{F6F6B393-CB3E-4295-8060-C5B37AD07459}"/>
    <dgm:cxn modelId="{9740269F-698F-4413-9E80-6FCB1DC419BE}" type="presOf" srcId="{441945B0-485B-42A0-A6F4-9A5CF1693AAC}" destId="{B9DF4193-BF9B-45FF-9551-B52633797206}" srcOrd="0" destOrd="4" presId="urn:microsoft.com/office/officeart/2005/8/layout/chevron2"/>
    <dgm:cxn modelId="{1702A4A0-0A1A-481F-BB5C-42AA43AFDF52}" srcId="{ECB7ADF8-7A35-4191-9043-E0780E9C2BC7}" destId="{D127E7B7-89D2-4B6C-863C-B5FE37372E13}" srcOrd="0" destOrd="0" parTransId="{B035A9AA-8892-464C-991C-0F32DF268B40}" sibTransId="{25E4B688-E763-4785-8BB0-D38BE02AB684}"/>
    <dgm:cxn modelId="{46A4F4A4-6B2B-492B-ACBE-0FBDF621A467}" srcId="{90E2D5F1-8965-4A69-8497-70ED40067AD7}" destId="{1B50BC55-3B2E-42BF-B427-AC8E6EC9118F}" srcOrd="0" destOrd="0" parTransId="{1CC0A91F-6C35-478D-B2D0-1E01FB70B47F}" sibTransId="{E10698A5-EBA3-4596-8C41-B603BFEF4F22}"/>
    <dgm:cxn modelId="{52F6DFB0-395E-4059-B236-F9EC5FBFC868}" type="presOf" srcId="{17E4E899-0DDF-4C40-95F9-4F4123C7DBC7}" destId="{B9DF4193-BF9B-45FF-9551-B52633797206}" srcOrd="0" destOrd="3" presId="urn:microsoft.com/office/officeart/2005/8/layout/chevron2"/>
    <dgm:cxn modelId="{C81880BA-CAB4-4311-9D6E-9E467874F01E}" type="presOf" srcId="{DD0043EF-CE07-4175-A563-D7BBDD53F46A}" destId="{9B39E22D-3B89-45AA-9D70-4C8FF0055C32}" srcOrd="0" destOrd="2" presId="urn:microsoft.com/office/officeart/2005/8/layout/chevron2"/>
    <dgm:cxn modelId="{197CADC2-99D0-44F0-97A3-56996FD0674F}" type="presOf" srcId="{8BCB8223-F521-46CA-AB0F-9909873ED7CE}" destId="{B9DF4193-BF9B-45FF-9551-B52633797206}" srcOrd="0" destOrd="0" presId="urn:microsoft.com/office/officeart/2005/8/layout/chevron2"/>
    <dgm:cxn modelId="{C667B4C3-C255-435E-8448-00734CCED007}" type="presOf" srcId="{90E2D5F1-8965-4A69-8497-70ED40067AD7}" destId="{C3644D83-D124-4EF8-850F-2F5700AA78E0}" srcOrd="0" destOrd="0" presId="urn:microsoft.com/office/officeart/2005/8/layout/chevron2"/>
    <dgm:cxn modelId="{B22A37D4-6AF0-4EAA-823A-D102E186F48D}" srcId="{1120D416-6771-4167-B6A9-AC12B0E4A6A2}" destId="{3171814D-9954-4E8F-8098-EFA5A3B089AF}" srcOrd="0" destOrd="0" parTransId="{58299B57-2D21-447D-B896-1A788B3CD531}" sibTransId="{D2878D32-9974-4CAF-B3EF-60D486420552}"/>
    <dgm:cxn modelId="{F705CDD7-3514-46F4-9C2C-284B29D502C8}" srcId="{ECB7ADF8-7A35-4191-9043-E0780E9C2BC7}" destId="{9EC8C6F6-4368-4421-A02F-AFD656445D49}" srcOrd="1" destOrd="0" parTransId="{E19A1EC9-367C-4A6C-B8F6-05B9E1C56B41}" sibTransId="{36C73D8A-1907-40F2-86F4-E2A3242DF8E6}"/>
    <dgm:cxn modelId="{697FADD8-B2BE-40E6-A2EE-2478444D89C7}" type="presOf" srcId="{E5861133-9632-4E6C-B2DD-70544A90CAD2}" destId="{B9DF4193-BF9B-45FF-9551-B52633797206}" srcOrd="0" destOrd="2" presId="urn:microsoft.com/office/officeart/2005/8/layout/chevron2"/>
    <dgm:cxn modelId="{D2F0B9E0-D22D-466E-B6B1-9A8DCFD7EEE0}" type="presOf" srcId="{9EC8C6F6-4368-4421-A02F-AFD656445D49}" destId="{9B39E22D-3B89-45AA-9D70-4C8FF0055C32}" srcOrd="0" destOrd="1" presId="urn:microsoft.com/office/officeart/2005/8/layout/chevron2"/>
    <dgm:cxn modelId="{C9E40FE9-BC13-46DA-BC9C-A62A8ED3F97E}" type="presOf" srcId="{A020F7B1-9D44-4638-80E1-865B4EFC3003}" destId="{9B39E22D-3B89-45AA-9D70-4C8FF0055C32}" srcOrd="0" destOrd="3" presId="urn:microsoft.com/office/officeart/2005/8/layout/chevron2"/>
    <dgm:cxn modelId="{FA0876ED-05AA-42AF-9676-6A4381976C04}" srcId="{3171814D-9954-4E8F-8098-EFA5A3B089AF}" destId="{17E4E899-0DDF-4C40-95F9-4F4123C7DBC7}" srcOrd="3" destOrd="0" parTransId="{80610A01-490F-43BC-A9A2-F65A3FFE946B}" sibTransId="{9931E9F5-2B5A-48E0-84E2-3A25493BEFCA}"/>
    <dgm:cxn modelId="{B7DA87ED-9DCA-484E-8E03-A989A6D5B326}" type="presOf" srcId="{1B50BC55-3B2E-42BF-B427-AC8E6EC9118F}" destId="{79279C3F-85A6-4C70-9E65-6CD2170DD845}" srcOrd="0" destOrd="0" presId="urn:microsoft.com/office/officeart/2005/8/layout/chevron2"/>
    <dgm:cxn modelId="{D2992CF7-9C12-41E7-A3B0-6CDB65BD5CDA}" srcId="{ECB7ADF8-7A35-4191-9043-E0780E9C2BC7}" destId="{AAE7FD17-F80C-42E4-9A43-5F878E695C38}" srcOrd="4" destOrd="0" parTransId="{006D5997-0214-4C01-86BC-41F79C8ED836}" sibTransId="{9CECF6C8-386F-4C74-989E-9DA4D80FD299}"/>
    <dgm:cxn modelId="{E76C5DFB-9915-48CD-AD5C-FA521571E1AA}" srcId="{1120D416-6771-4167-B6A9-AC12B0E4A6A2}" destId="{ECB7ADF8-7A35-4191-9043-E0780E9C2BC7}" srcOrd="2" destOrd="0" parTransId="{1CBD2A45-6CB4-4743-89C3-4408B5F6A80D}" sibTransId="{49D6C66E-74EF-4BAE-BED1-40878B5FAE73}"/>
    <dgm:cxn modelId="{1CCA2049-B7FA-4CA6-9201-B2CBADA3F775}" type="presParOf" srcId="{F11DD334-5649-413A-90C1-453333CE90F3}" destId="{48B95270-A307-4CE1-9919-D2F781F89D8F}" srcOrd="0" destOrd="0" presId="urn:microsoft.com/office/officeart/2005/8/layout/chevron2"/>
    <dgm:cxn modelId="{C7F59BAA-312B-4BE1-AC52-1A52A22958FE}" type="presParOf" srcId="{48B95270-A307-4CE1-9919-D2F781F89D8F}" destId="{545CAF00-F058-433B-A7B8-526B13EA0E94}" srcOrd="0" destOrd="0" presId="urn:microsoft.com/office/officeart/2005/8/layout/chevron2"/>
    <dgm:cxn modelId="{35C2FE01-04D8-4AFD-BBF8-F43CCEC20FF8}" type="presParOf" srcId="{48B95270-A307-4CE1-9919-D2F781F89D8F}" destId="{B9DF4193-BF9B-45FF-9551-B52633797206}" srcOrd="1" destOrd="0" presId="urn:microsoft.com/office/officeart/2005/8/layout/chevron2"/>
    <dgm:cxn modelId="{686F20C0-D1CB-4157-9014-375C1EB5AE3F}" type="presParOf" srcId="{F11DD334-5649-413A-90C1-453333CE90F3}" destId="{C8C1F4C0-9221-4922-A4FB-817291220932}" srcOrd="1" destOrd="0" presId="urn:microsoft.com/office/officeart/2005/8/layout/chevron2"/>
    <dgm:cxn modelId="{4CB1DAD0-28CE-41D9-BCC0-848383129979}" type="presParOf" srcId="{F11DD334-5649-413A-90C1-453333CE90F3}" destId="{C9871452-7FC8-4B70-AEDE-3CCD94905010}" srcOrd="2" destOrd="0" presId="urn:microsoft.com/office/officeart/2005/8/layout/chevron2"/>
    <dgm:cxn modelId="{AA7E2A15-C5BA-46C7-8D3A-2FDEDDE659F9}" type="presParOf" srcId="{C9871452-7FC8-4B70-AEDE-3CCD94905010}" destId="{C3644D83-D124-4EF8-850F-2F5700AA78E0}" srcOrd="0" destOrd="0" presId="urn:microsoft.com/office/officeart/2005/8/layout/chevron2"/>
    <dgm:cxn modelId="{D329FBE5-2A3A-4402-9252-442530310AA6}" type="presParOf" srcId="{C9871452-7FC8-4B70-AEDE-3CCD94905010}" destId="{79279C3F-85A6-4C70-9E65-6CD2170DD845}" srcOrd="1" destOrd="0" presId="urn:microsoft.com/office/officeart/2005/8/layout/chevron2"/>
    <dgm:cxn modelId="{7BC6B63F-8EAA-4F40-BF36-A395C505D809}" type="presParOf" srcId="{F11DD334-5649-413A-90C1-453333CE90F3}" destId="{D5433E47-F878-480B-8C96-11135A98C223}" srcOrd="3" destOrd="0" presId="urn:microsoft.com/office/officeart/2005/8/layout/chevron2"/>
    <dgm:cxn modelId="{2114D50B-F609-4E88-B3B4-5120940986D9}" type="presParOf" srcId="{F11DD334-5649-413A-90C1-453333CE90F3}" destId="{DDF0F2ED-DEA0-4BD7-BFF4-DFDCA95599EE}" srcOrd="4" destOrd="0" presId="urn:microsoft.com/office/officeart/2005/8/layout/chevron2"/>
    <dgm:cxn modelId="{2EC9F54C-25B0-43A1-A510-05F2FA57A65A}" type="presParOf" srcId="{DDF0F2ED-DEA0-4BD7-BFF4-DFDCA95599EE}" destId="{59D72076-A3F1-4886-BFB9-C855FFF36FD7}" srcOrd="0" destOrd="0" presId="urn:microsoft.com/office/officeart/2005/8/layout/chevron2"/>
    <dgm:cxn modelId="{EA415DFE-3078-4672-9F3F-BEBBAFE422A2}" type="presParOf" srcId="{DDF0F2ED-DEA0-4BD7-BFF4-DFDCA95599EE}" destId="{9B39E22D-3B89-45AA-9D70-4C8FF0055C3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CAF00-F058-433B-A7B8-526B13EA0E94}">
      <dsp:nvSpPr>
        <dsp:cNvPr id="0" name=""/>
        <dsp:cNvSpPr/>
      </dsp:nvSpPr>
      <dsp:spPr>
        <a:xfrm rot="5400000">
          <a:off x="-243555" y="645866"/>
          <a:ext cx="1623700" cy="1136590"/>
        </a:xfrm>
        <a:prstGeom prst="chevron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I</a:t>
          </a:r>
        </a:p>
      </dsp:txBody>
      <dsp:txXfrm rot="-5400000">
        <a:off x="0" y="970606"/>
        <a:ext cx="1136590" cy="487110"/>
      </dsp:txXfrm>
    </dsp:sp>
    <dsp:sp modelId="{B9DF4193-BF9B-45FF-9551-B52633797206}">
      <dsp:nvSpPr>
        <dsp:cNvPr id="0" name=""/>
        <dsp:cNvSpPr/>
      </dsp:nvSpPr>
      <dsp:spPr>
        <a:xfrm rot="5400000">
          <a:off x="3199935" y="-1919648"/>
          <a:ext cx="1574553" cy="5737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Złożenie wniosku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Przyjęcie w LSI2021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Zmiana statusu wniosku i projektu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Weryfikacja kryteriów formalnych (z możliwością uzupełnienia)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Możliwe odesłanie wniosku z uwagami do uzupełnienia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Możliwa ocena negatywna</a:t>
          </a:r>
        </a:p>
      </dsp:txBody>
      <dsp:txXfrm rot="-5400000">
        <a:off x="1118403" y="238747"/>
        <a:ext cx="5660756" cy="1420827"/>
      </dsp:txXfrm>
    </dsp:sp>
    <dsp:sp modelId="{C3644D83-D124-4EF8-850F-2F5700AA78E0}">
      <dsp:nvSpPr>
        <dsp:cNvPr id="0" name=""/>
        <dsp:cNvSpPr/>
      </dsp:nvSpPr>
      <dsp:spPr>
        <a:xfrm rot="5400000">
          <a:off x="-243555" y="2368634"/>
          <a:ext cx="1623700" cy="1136590"/>
        </a:xfrm>
        <a:prstGeom prst="chevron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II</a:t>
          </a:r>
        </a:p>
      </dsp:txBody>
      <dsp:txXfrm rot="-5400000">
        <a:off x="0" y="2693374"/>
        <a:ext cx="1136590" cy="487110"/>
      </dsp:txXfrm>
    </dsp:sp>
    <dsp:sp modelId="{79279C3F-85A6-4C70-9E65-6CD2170DD845}">
      <dsp:nvSpPr>
        <dsp:cNvPr id="0" name=""/>
        <dsp:cNvSpPr/>
      </dsp:nvSpPr>
      <dsp:spPr>
        <a:xfrm rot="5400000">
          <a:off x="3228379" y="-216027"/>
          <a:ext cx="1554042" cy="5737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Ocena merytoryczna – kryteria 0/1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Możliwa ocena negatywna</a:t>
          </a:r>
        </a:p>
      </dsp:txBody>
      <dsp:txXfrm rot="-5400000">
        <a:off x="1136591" y="1951623"/>
        <a:ext cx="5661757" cy="1402318"/>
      </dsp:txXfrm>
    </dsp:sp>
    <dsp:sp modelId="{59D72076-A3F1-4886-BFB9-C855FFF36FD7}">
      <dsp:nvSpPr>
        <dsp:cNvPr id="0" name=""/>
        <dsp:cNvSpPr/>
      </dsp:nvSpPr>
      <dsp:spPr>
        <a:xfrm rot="5400000">
          <a:off x="-243555" y="4265691"/>
          <a:ext cx="1623700" cy="1136590"/>
        </a:xfrm>
        <a:prstGeom prst="chevron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III</a:t>
          </a:r>
        </a:p>
      </dsp:txBody>
      <dsp:txXfrm rot="-5400000">
        <a:off x="0" y="4590431"/>
        <a:ext cx="1136590" cy="487110"/>
      </dsp:txXfrm>
    </dsp:sp>
    <dsp:sp modelId="{9B39E22D-3B89-45AA-9D70-4C8FF0055C32}">
      <dsp:nvSpPr>
        <dsp:cNvPr id="0" name=""/>
        <dsp:cNvSpPr/>
      </dsp:nvSpPr>
      <dsp:spPr>
        <a:xfrm rot="5400000">
          <a:off x="3053286" y="1649937"/>
          <a:ext cx="1902621" cy="57376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Ocena merytoryczna punktowa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Brak oceny negatywnej punktowej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Ranking projektów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Wybór projektów do dofinansowania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>
              <a:solidFill>
                <a:schemeClr val="tx2"/>
              </a:solidFill>
            </a:rPr>
            <a:t>Zmiana statusu projektu</a:t>
          </a:r>
        </a:p>
      </dsp:txBody>
      <dsp:txXfrm rot="-5400000">
        <a:off x="1135787" y="3660314"/>
        <a:ext cx="5644741" cy="1716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7CA06BC-46DC-4813-AD83-B79D92B5E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BF71FDB-7BB9-4D68-A7B9-41F18B4489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E870A-5405-49E9-8893-4ED76E127DB0}" type="datetimeFigureOut">
              <a:rPr lang="pl-PL" smtClean="0"/>
              <a:t>2025-09-03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82A714-61AB-4B8C-8C5C-11C5FF7DC2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170E61-CE7B-44B3-80D9-C83B6CD573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66712-C50C-420D-BDBA-E1FB4006A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84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2025-09-03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6432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1.jpe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10.jpeg"/><Relationship Id="rId2" Type="http://schemas.openxmlformats.org/officeDocument/2006/relationships/image" Target="../media/image4.png"/><Relationship Id="rId16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8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2025-09-03</a:t>
            </a:fld>
            <a:endParaRPr lang="pl-PL"/>
          </a:p>
        </p:txBody>
      </p:sp>
      <p:grpSp>
        <p:nvGrpSpPr>
          <p:cNvPr id="26" name="Grupa 25">
            <a:extLst>
              <a:ext uri="{FF2B5EF4-FFF2-40B4-BE49-F238E27FC236}">
                <a16:creationId xmlns:a16="http://schemas.microsoft.com/office/drawing/2014/main" id="{BCC7133F-DD34-4441-A081-09B1F39CBAAF}"/>
              </a:ext>
            </a:extLst>
          </p:cNvPr>
          <p:cNvGrpSpPr/>
          <p:nvPr userDrawn="1"/>
        </p:nvGrpSpPr>
        <p:grpSpPr>
          <a:xfrm>
            <a:off x="100601" y="6343237"/>
            <a:ext cx="10492198" cy="1192200"/>
            <a:chOff x="153899" y="6417375"/>
            <a:chExt cx="10492198" cy="1192200"/>
          </a:xfrm>
        </p:grpSpPr>
        <p:pic>
          <p:nvPicPr>
            <p:cNvPr id="17" name="Obraz 16">
              <a:extLst>
                <a:ext uri="{FF2B5EF4-FFF2-40B4-BE49-F238E27FC236}">
                  <a16:creationId xmlns:a16="http://schemas.microsoft.com/office/drawing/2014/main" id="{C936F308-DEB3-4543-84FA-4EAB695715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19" name="Obraz 18">
              <a:extLst>
                <a:ext uri="{FF2B5EF4-FFF2-40B4-BE49-F238E27FC236}">
                  <a16:creationId xmlns:a16="http://schemas.microsoft.com/office/drawing/2014/main" id="{4F20D11C-E08F-472A-AAFB-DA475B3F62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21" name="Obraz 20">
              <a:extLst>
                <a:ext uri="{FF2B5EF4-FFF2-40B4-BE49-F238E27FC236}">
                  <a16:creationId xmlns:a16="http://schemas.microsoft.com/office/drawing/2014/main" id="{B8BA551F-4A8B-41BD-9DB0-3202880F5B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23" name="Obraz 22">
              <a:extLst>
                <a:ext uri="{FF2B5EF4-FFF2-40B4-BE49-F238E27FC236}">
                  <a16:creationId xmlns:a16="http://schemas.microsoft.com/office/drawing/2014/main" id="{49A831D7-01A3-482A-B6D5-47E8C97B5F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25" name="Łącznik prosty 24">
              <a:extLst>
                <a:ext uri="{FF2B5EF4-FFF2-40B4-BE49-F238E27FC236}">
                  <a16:creationId xmlns:a16="http://schemas.microsoft.com/office/drawing/2014/main" id="{697FB335-B217-4C87-AB16-011329E672B4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2025-09-03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grpSp>
        <p:nvGrpSpPr>
          <p:cNvPr id="24" name="Grupa 23">
            <a:extLst>
              <a:ext uri="{FF2B5EF4-FFF2-40B4-BE49-F238E27FC236}">
                <a16:creationId xmlns:a16="http://schemas.microsoft.com/office/drawing/2014/main" id="{C2FC3C7A-739B-4EFC-B37D-A6D2DD294C57}"/>
              </a:ext>
            </a:extLst>
          </p:cNvPr>
          <p:cNvGrpSpPr/>
          <p:nvPr userDrawn="1"/>
        </p:nvGrpSpPr>
        <p:grpSpPr>
          <a:xfrm>
            <a:off x="178978" y="6367475"/>
            <a:ext cx="10492198" cy="1192200"/>
            <a:chOff x="153899" y="6417375"/>
            <a:chExt cx="10492198" cy="1192200"/>
          </a:xfrm>
        </p:grpSpPr>
        <p:pic>
          <p:nvPicPr>
            <p:cNvPr id="26" name="Obraz 25">
              <a:extLst>
                <a:ext uri="{FF2B5EF4-FFF2-40B4-BE49-F238E27FC236}">
                  <a16:creationId xmlns:a16="http://schemas.microsoft.com/office/drawing/2014/main" id="{DB4C0DFD-74BB-4F9A-9632-77A6DFC998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28" name="Obraz 27">
              <a:extLst>
                <a:ext uri="{FF2B5EF4-FFF2-40B4-BE49-F238E27FC236}">
                  <a16:creationId xmlns:a16="http://schemas.microsoft.com/office/drawing/2014/main" id="{5FF58B18-2EF8-43C8-A461-528BBCF301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30" name="Obraz 29">
              <a:extLst>
                <a:ext uri="{FF2B5EF4-FFF2-40B4-BE49-F238E27FC236}">
                  <a16:creationId xmlns:a16="http://schemas.microsoft.com/office/drawing/2014/main" id="{28054144-901A-4959-98FE-DB8F41AD46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32" name="Obraz 31">
              <a:extLst>
                <a:ext uri="{FF2B5EF4-FFF2-40B4-BE49-F238E27FC236}">
                  <a16:creationId xmlns:a16="http://schemas.microsoft.com/office/drawing/2014/main" id="{1FD722EA-C207-4AB5-BA3B-40FF3C463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34" name="Łącznik prosty 33">
              <a:extLst>
                <a:ext uri="{FF2B5EF4-FFF2-40B4-BE49-F238E27FC236}">
                  <a16:creationId xmlns:a16="http://schemas.microsoft.com/office/drawing/2014/main" id="{F4AB6B17-5C1B-4CB9-9353-C6945FC80BCA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2025-09-03</a:t>
            </a:fld>
            <a:endParaRPr lang="pl-PL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  <a:endParaRPr lang="en-US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strony/o-funduszach/dokumenty/wytyczne-dotyczace-realizacji-zasad-rownosciowych-w-ramach-funduszy-unijnych-na-lata-2021-2027-1/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strony/o-funduszach/fundusze-europejskie-bez-barier/dostepnosc/program/poradniki/standardy/model-dostepnego-parku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strony/o-funduszach/dokumenty/wytyczne-dotyczace-realizacji-projektow-z-udzialem-srodkow-europejskiego-funduszu-spolecznego-plus-w-regionalnych-programach-na-lata-2021-2027/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.slaskie.pl/dokument/regulamin_uzytkownika_lsi_2021" TargetMode="External"/><Relationship Id="rId2" Type="http://schemas.openxmlformats.org/officeDocument/2006/relationships/hyperlink" Target="https://lsi2021-auth.slaskie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unduszeue.slaskie.pl/czytaj/tworzenie_profilu_lsi_2021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hyperlink" Target="mailto:srodowisko_fr@slaskie.p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strony/o-funduszach/fundusze-na-lata-2021-2027/prawo-i-dokumenty/wytyczne/wytyczne-dotyczace-kwalifikowalnosci-2021-2027/" TargetMode="External"/><Relationship Id="rId2" Type="http://schemas.openxmlformats.org/officeDocument/2006/relationships/hyperlink" Target="https://funduszeue.slaskie.pl/web/guest/w/wytyczne-kwalifikowalnosci-wydatkow-na-lata-2021-2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unduszeue.slaskie.pl/web/guest/w/przewodnik-benef-fesl-2021-2027-projekty-efrr-w1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8B7309-2E54-42E1-968E-3FB659011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48" y="3499101"/>
            <a:ext cx="7920115" cy="1514334"/>
          </a:xfrm>
        </p:spPr>
        <p:txBody>
          <a:bodyPr>
            <a:noAutofit/>
          </a:bodyPr>
          <a:lstStyle/>
          <a:p>
            <a:pPr algn="ctr"/>
            <a:r>
              <a:rPr lang="pl-PL" sz="2600">
                <a:latin typeface="Open Sans"/>
                <a:ea typeface="Open Sans"/>
                <a:cs typeface="Open Sans"/>
              </a:rPr>
              <a:t>Zasady aplikowania w naborach dla działań:</a:t>
            </a:r>
            <a:br>
              <a:rPr lang="pl-PL" sz="2600"/>
            </a:br>
            <a:r>
              <a:rPr lang="pl-PL" sz="2600">
                <a:latin typeface="Open Sans"/>
                <a:ea typeface="Open Sans"/>
                <a:cs typeface="Open Sans"/>
              </a:rPr>
              <a:t>02.09 Wsparcie dla klimatu – ZIT</a:t>
            </a:r>
            <a:br>
              <a:rPr lang="pl-PL" sz="2600"/>
            </a:br>
            <a:endParaRPr lang="pl-PL" sz="2600">
              <a:latin typeface="Open Sans"/>
              <a:ea typeface="Open Sans"/>
              <a:cs typeface="Open Sans"/>
            </a:endParaRP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200320-5367-4BFF-85F6-086C828A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2025-09-03</a:t>
            </a:r>
          </a:p>
        </p:txBody>
      </p:sp>
    </p:spTree>
    <p:extLst>
      <p:ext uri="{BB962C8B-B14F-4D97-AF65-F5344CB8AC3E}">
        <p14:creationId xmlns:p14="http://schemas.microsoft.com/office/powerpoint/2010/main" val="850148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92116-E066-7373-A39F-B660912D9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dtytuł 15">
            <a:extLst>
              <a:ext uri="{FF2B5EF4-FFF2-40B4-BE49-F238E27FC236}">
                <a16:creationId xmlns:a16="http://schemas.microsoft.com/office/drawing/2014/main" id="{4369F0F9-7004-DB2C-8517-C57B25DF1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824336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endParaRPr lang="pl-PL" sz="1800"/>
          </a:p>
          <a:p>
            <a:pPr marL="0" indent="0">
              <a:buNone/>
            </a:pPr>
            <a:endParaRPr lang="pl-PL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7ED387E7-96C6-3405-1B5F-FDA2D011472E}"/>
              </a:ext>
            </a:extLst>
          </p:cNvPr>
          <p:cNvSpPr txBox="1"/>
          <p:nvPr/>
        </p:nvSpPr>
        <p:spPr>
          <a:xfrm>
            <a:off x="859568" y="335421"/>
            <a:ext cx="8811839" cy="52322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sz="2800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Kwalifikowalność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333847C-E7E2-2615-4C8F-9EBD8A190D9B}"/>
              </a:ext>
            </a:extLst>
          </p:cNvPr>
          <p:cNvSpPr txBox="1"/>
          <p:nvPr/>
        </p:nvSpPr>
        <p:spPr>
          <a:xfrm>
            <a:off x="612236" y="1082870"/>
            <a:ext cx="9456570" cy="634019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2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Przewodnik dla beneficjentów FE SL 2021-2027, m.in.:</a:t>
            </a:r>
            <a:endParaRPr lang="en-US" sz="2600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914400" lvl="1" indent="-457200">
              <a:buFont typeface="Arial" panose="05000000000000000000" pitchFamily="2" charset="2"/>
              <a:buChar char="•"/>
            </a:pPr>
            <a:r>
              <a:rPr lang="pl-PL" sz="20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Dokumentacja niezbędna do złożenia wniosku i realizacji projektu (w szczególności wymagana przepisami prawa lub wymogami IZ FE SL);</a:t>
            </a:r>
          </a:p>
          <a:p>
            <a:pPr marL="914400" lvl="1" indent="-457200">
              <a:buFont typeface="Arial" panose="05000000000000000000" pitchFamily="2" charset="2"/>
              <a:buChar char="•"/>
            </a:pPr>
            <a:r>
              <a:rPr lang="pl-PL" sz="20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Usługi nadzoru nad projektem (np. nadzór autorski, kierownik budowy, inspektor nadzoru budowalnego);</a:t>
            </a:r>
          </a:p>
          <a:p>
            <a:pPr marL="914400" lvl="1" indent="-457200">
              <a:buFont typeface="Arial" panose="05000000000000000000" pitchFamily="2" charset="2"/>
              <a:buChar char="•"/>
            </a:pPr>
            <a:r>
              <a:rPr lang="pl-PL" sz="20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Prace budowlane, instalacyjne i adaptacyjne, m.in.: elementy małej architektury umożliwiające magazynowanie wód opadowych/ deszczówki, nowe nasadzenia roślinności, w tym zacieniającej i/lub retencjonującej wodę, zastosowanie elementów zieleni w kształtowaniu przestrzeni publicznych, </a:t>
            </a:r>
            <a:r>
              <a:rPr lang="pl-PL" sz="2000" err="1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renaturyzacja</a:t>
            </a:r>
            <a:r>
              <a:rPr lang="pl-PL" sz="20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 cieków wodnych, wykorzystanie i powiększanie istniejących systemów naturalnego odprowadzania wód deszczowych, naturalna retencja wody w odtworzonych ekosystemach </a:t>
            </a:r>
            <a:r>
              <a:rPr lang="pl-PL" sz="2000" err="1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mokradłowych</a:t>
            </a:r>
            <a:r>
              <a:rPr lang="pl-PL" sz="20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, torfowiskach, terenach zalewowych, stawach, jeziorach etc.</a:t>
            </a:r>
          </a:p>
          <a:p>
            <a:pPr marL="914400" lvl="1" indent="-457200">
              <a:buFont typeface="Arial" panose="05000000000000000000" pitchFamily="2" charset="2"/>
              <a:buChar char="•"/>
            </a:pPr>
            <a:r>
              <a:rPr lang="pl-PL" sz="20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Elementy małej architektury służącej infrastrukturze na rzecz właściwego ukierunkowania ruchu : ławki, kosze na śmieci, stojaki, słupki, tablice informacyjne, </a:t>
            </a:r>
          </a:p>
          <a:p>
            <a:pPr marL="914400" lvl="1" indent="-457200">
              <a:buFont typeface="Arial" panose="05000000000000000000" pitchFamily="2" charset="2"/>
              <a:buChar char="•"/>
            </a:pPr>
            <a:r>
              <a:rPr lang="pl-PL" sz="20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Działania związane z promowaniem oraz podnoszeniem świadomości mieszkańców/instytucji w zakresie </a:t>
            </a:r>
            <a:r>
              <a:rPr lang="pl-PL" sz="2000" err="1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mitygacji</a:t>
            </a:r>
            <a:r>
              <a:rPr lang="pl-PL" sz="20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 zmian klimatu;</a:t>
            </a:r>
          </a:p>
          <a:p>
            <a:pPr marL="914400" lvl="1" indent="-457200">
              <a:buFont typeface="Arial" panose="05000000000000000000" pitchFamily="2" charset="2"/>
              <a:buChar char="•"/>
            </a:pPr>
            <a:r>
              <a:rPr lang="pl-PL" sz="20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Wydatki związane z zapewnieniem dostępności dla osób z niepełnosprawnościami, dotyczące przedmiotu projektu;</a:t>
            </a:r>
          </a:p>
        </p:txBody>
      </p:sp>
    </p:spTree>
    <p:extLst>
      <p:ext uri="{BB962C8B-B14F-4D97-AF65-F5344CB8AC3E}">
        <p14:creationId xmlns:p14="http://schemas.microsoft.com/office/powerpoint/2010/main" val="292075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878CBF-58B2-4603-CCE5-B4E7B1D48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dtytuł 15">
            <a:extLst>
              <a:ext uri="{FF2B5EF4-FFF2-40B4-BE49-F238E27FC236}">
                <a16:creationId xmlns:a16="http://schemas.microsoft.com/office/drawing/2014/main" id="{3576A8D7-6678-C9A7-FB1A-F1A4B59E2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824336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endParaRPr lang="pl-PL" sz="1800"/>
          </a:p>
          <a:p>
            <a:pPr marL="0" indent="0">
              <a:buNone/>
            </a:pPr>
            <a:endParaRPr lang="pl-PL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BF3ECAE-F096-E8E3-0E70-B74D222F23C6}"/>
              </a:ext>
            </a:extLst>
          </p:cNvPr>
          <p:cNvSpPr txBox="1"/>
          <p:nvPr/>
        </p:nvSpPr>
        <p:spPr>
          <a:xfrm>
            <a:off x="859568" y="335421"/>
            <a:ext cx="8811839" cy="52322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sz="2800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Wydatki niekwalifikowane</a:t>
            </a:r>
            <a:endParaRPr lang="en-US" b="1">
              <a:solidFill>
                <a:schemeClr val="tx2"/>
              </a:solidFill>
              <a:latin typeface="Open Sans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A10056F-ABF1-4850-6D42-A5D6229174E7}"/>
              </a:ext>
            </a:extLst>
          </p:cNvPr>
          <p:cNvSpPr txBox="1"/>
          <p:nvPr/>
        </p:nvSpPr>
        <p:spPr>
          <a:xfrm>
            <a:off x="612236" y="1082870"/>
            <a:ext cx="9456570" cy="523220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2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Przewodnik dla beneficjentów FE SL 2021-2027, m.in.:</a:t>
            </a:r>
          </a:p>
          <a:p>
            <a:pPr marL="914400" lvl="1" indent="-457200">
              <a:buFont typeface="Arial"/>
              <a:buChar char="•"/>
            </a:pPr>
            <a:r>
              <a:rPr lang="pl-PL" sz="22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Wycinka drzew i krzewów;</a:t>
            </a:r>
          </a:p>
          <a:p>
            <a:pPr marL="914400" lvl="1" indent="-457200">
              <a:buFont typeface="Arial"/>
              <a:buChar char="•"/>
            </a:pPr>
            <a:r>
              <a:rPr lang="pl-PL" sz="22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Likwidacja siedlisk – działania skutkujące uszkodzeniem, naruszeniem siedliska;</a:t>
            </a:r>
          </a:p>
          <a:p>
            <a:pPr marL="914400" lvl="1" indent="-457200">
              <a:buFont typeface="Arial"/>
              <a:buChar char="•"/>
            </a:pPr>
            <a:r>
              <a:rPr lang="pl-PL" sz="22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Punktowa infrastruktura widokowa, pomosty widokowo-wypoczynkowe;</a:t>
            </a:r>
          </a:p>
          <a:p>
            <a:pPr marL="914400" lvl="1" indent="-457200">
              <a:buFont typeface="Arial"/>
              <a:buChar char="•"/>
            </a:pPr>
            <a:r>
              <a:rPr lang="pl-PL" sz="22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Węzły komunikacyjne na skrzyżowaniach tras turystycznych z drogami;</a:t>
            </a:r>
          </a:p>
          <a:p>
            <a:pPr marL="914400" lvl="1" indent="-457200">
              <a:buFont typeface="Arial"/>
              <a:buChar char="•"/>
            </a:pPr>
            <a:r>
              <a:rPr lang="pl-PL" sz="22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Budowa/ zakup małej infrastruktury niezwiązanej z adaptacją do zmian klimatu (pomnik, kapliczka, infrastruktura sportowo rekreacyjna, np. huśtawka);</a:t>
            </a:r>
          </a:p>
          <a:p>
            <a:pPr marL="914400" lvl="1" indent="-457200">
              <a:buFont typeface="Arial"/>
              <a:buChar char="•"/>
            </a:pPr>
            <a:r>
              <a:rPr lang="pl-PL" sz="22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Nawierzchnie betonowe;</a:t>
            </a:r>
          </a:p>
          <a:p>
            <a:pPr marL="914400" lvl="1" indent="-457200">
              <a:buFont typeface="Arial"/>
              <a:buChar char="•"/>
            </a:pPr>
            <a:r>
              <a:rPr lang="pl-PL" sz="22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Nawierzchnie o podbudowie nieprzepuszczalnej (np. cementowej lub glinianej); za wyjątkiem odtworzenia nawierzchni drogowej po pracach związanych z budową/przebudową/remontem kanalizacji deszczowej – w śladzie prowadzonych prac</a:t>
            </a:r>
          </a:p>
          <a:p>
            <a:pPr marL="914400" lvl="1" indent="-457200">
              <a:buFont typeface="Arial"/>
              <a:buChar char="•"/>
            </a:pPr>
            <a:r>
              <a:rPr lang="pl-PL" sz="2200">
                <a:solidFill>
                  <a:schemeClr val="tx2"/>
                </a:solidFill>
                <a:latin typeface="Calibri"/>
                <a:ea typeface="Open Sans"/>
                <a:cs typeface="Open Sans"/>
              </a:rPr>
              <a:t>Parkingi, drogi dojazdowe.</a:t>
            </a:r>
          </a:p>
        </p:txBody>
      </p:sp>
    </p:spTree>
    <p:extLst>
      <p:ext uri="{BB962C8B-B14F-4D97-AF65-F5344CB8AC3E}">
        <p14:creationId xmlns:p14="http://schemas.microsoft.com/office/powerpoint/2010/main" val="1379028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8B7309-2E54-42E1-968E-3FB659011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184" y="3774841"/>
            <a:ext cx="7920115" cy="2739447"/>
          </a:xfrm>
        </p:spPr>
        <p:txBody>
          <a:bodyPr>
            <a:normAutofit/>
          </a:bodyPr>
          <a:lstStyle/>
          <a:p>
            <a:pPr algn="ctr"/>
            <a:r>
              <a:rPr lang="pl-PL">
                <a:latin typeface="Open Sans"/>
                <a:ea typeface="Open Sans"/>
                <a:cs typeface="Open Sans"/>
              </a:rPr>
              <a:t>Proces oceny wniosku </a:t>
            </a:r>
            <a:br>
              <a:rPr lang="pl-PL"/>
            </a:br>
            <a:br>
              <a:rPr lang="pl-PL"/>
            </a:br>
            <a:br>
              <a:rPr lang="pl-PL"/>
            </a:b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5595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D3C6C-CA04-40BF-B4F5-E53AB66F8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275" y="679007"/>
            <a:ext cx="6873907" cy="551977"/>
          </a:xfrm>
        </p:spPr>
        <p:txBody>
          <a:bodyPr>
            <a:normAutofit/>
          </a:bodyPr>
          <a:lstStyle/>
          <a:p>
            <a:pPr algn="ctr"/>
            <a:r>
              <a:rPr lang="pl-PL" sz="2456"/>
              <a:t>Etapy oceny - procedura konkurencyjna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F7C7090-AF58-420D-A660-C0F549B245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637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3637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921F6881-0787-4B1D-88BE-07B053AA132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08802" y="1230985"/>
          <a:ext cx="6874210" cy="5788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1704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Metodyka kryteriów oceny projektów</a:t>
            </a:r>
          </a:p>
        </p:txBody>
      </p:sp>
      <p:pic>
        <p:nvPicPr>
          <p:cNvPr id="7" name="Symbol zastępczy zawartości 3">
            <a:extLst>
              <a:ext uri="{FF2B5EF4-FFF2-40B4-BE49-F238E27FC236}">
                <a16:creationId xmlns:a16="http://schemas.microsoft.com/office/drawing/2014/main" id="{213B259C-C833-4A79-AAD1-701FE99CC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4813" y="2245935"/>
            <a:ext cx="7117997" cy="4198197"/>
          </a:xfrm>
          <a:prstGeom prst="rect">
            <a:avLst/>
          </a:prstGeom>
          <a:ln w="38100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Metodyka kryteriów oceny projektów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620CA5ED-C832-4709-A6AF-D5D2BFD3DD89}"/>
              </a:ext>
            </a:extLst>
          </p:cNvPr>
          <p:cNvSpPr/>
          <p:nvPr/>
        </p:nvSpPr>
        <p:spPr>
          <a:xfrm>
            <a:off x="1386673" y="2311121"/>
            <a:ext cx="7827665" cy="115556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Kryteria formalne (0/1) 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6AECACC-0A0F-4418-B753-4294111E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3" y="3707841"/>
            <a:ext cx="3004457" cy="1436915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l-PL" sz="4000"/>
              <a:t>Ogólne </a:t>
            </a:r>
          </a:p>
        </p:txBody>
      </p:sp>
      <p:sp>
        <p:nvSpPr>
          <p:cNvPr id="9" name="Symbol zastępczy zawartości 7">
            <a:extLst>
              <a:ext uri="{FF2B5EF4-FFF2-40B4-BE49-F238E27FC236}">
                <a16:creationId xmlns:a16="http://schemas.microsoft.com/office/drawing/2014/main" id="{5FDC3CB1-A69E-49E8-9393-39BB83B4240A}"/>
              </a:ext>
            </a:extLst>
          </p:cNvPr>
          <p:cNvSpPr txBox="1">
            <a:spLocks/>
          </p:cNvSpPr>
          <p:nvPr/>
        </p:nvSpPr>
        <p:spPr>
          <a:xfrm>
            <a:off x="5498122" y="3707841"/>
            <a:ext cx="3242740" cy="1436915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Specyficzne</a:t>
            </a:r>
          </a:p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4000">
                <a:solidFill>
                  <a:srgbClr val="FFFFFF"/>
                </a:solidFill>
                <a:latin typeface="Calibri" panose="020F0502020204030204"/>
              </a:rPr>
              <a:t>BRAK</a:t>
            </a:r>
          </a:p>
        </p:txBody>
      </p:sp>
    </p:spTree>
    <p:extLst>
      <p:ext uri="{BB962C8B-B14F-4D97-AF65-F5344CB8AC3E}">
        <p14:creationId xmlns:p14="http://schemas.microsoft.com/office/powerpoint/2010/main" val="3960302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dtytuł 15">
            <a:extLst>
              <a:ext uri="{FF2B5EF4-FFF2-40B4-BE49-F238E27FC236}">
                <a16:creationId xmlns:a16="http://schemas.microsoft.com/office/drawing/2014/main" id="{4C794C03-15A9-49F8-B6BD-0FEC745D6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824336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endParaRPr lang="pl-PL" sz="1800"/>
          </a:p>
          <a:p>
            <a:pPr marL="0" indent="0">
              <a:buNone/>
            </a:pPr>
            <a:endParaRPr lang="pl-PL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630D22D-13E9-42AE-B625-3FF5AA43645F}"/>
              </a:ext>
            </a:extLst>
          </p:cNvPr>
          <p:cNvSpPr txBox="1"/>
          <p:nvPr/>
        </p:nvSpPr>
        <p:spPr>
          <a:xfrm>
            <a:off x="883281" y="645501"/>
            <a:ext cx="8784976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Kryteria oceny projektów – </a:t>
            </a:r>
            <a:r>
              <a:rPr kumimoji="0" lang="pl-PL" sz="2400" b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formalne ogólne</a:t>
            </a:r>
            <a:r>
              <a:rPr kumimoji="0" lang="pl-PL" sz="2400" b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, m.in.: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FF2F7B6-E8EA-4C66-BAA5-225326FEBCB9}"/>
              </a:ext>
            </a:extLst>
          </p:cNvPr>
          <p:cNvSpPr txBox="1"/>
          <p:nvPr/>
        </p:nvSpPr>
        <p:spPr>
          <a:xfrm>
            <a:off x="878792" y="1230866"/>
            <a:ext cx="8934227" cy="409342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Poprawność formalna </a:t>
            </a: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+mn-lt"/>
                <a:cs typeface="+mn-lt"/>
              </a:rPr>
              <a:t>wniosku</a:t>
            </a:r>
            <a:r>
              <a:rPr lang="pl-PL" sz="20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 o dofinansowanie i załączników 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Kwalifikowalność podmiotowa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Kwalifikowalność przedmiotowa</a:t>
            </a: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projektu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Zgodność z zasadami dot. pomocy publicznej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projektu z zasadą </a:t>
            </a:r>
            <a:r>
              <a:rPr lang="pl-PL" sz="20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deinstytucjonalizacji</a:t>
            </a:r>
            <a:r>
              <a:rPr lang="pl-PL" sz="2000" b="1" i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Działania informacyjno-promocyjne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Zgodność z zasadą „zanieczyszczający płaci”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Zgodność z zasadami horyzontalnymi, w tym: zasadą DNSH, zasadą równości kobiet i mężczyzn, zasadą niedyskryminacji (w tym dostępności dla osób z niepełnosprawnością), z Kartą Praw Podstawowych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Kwalifikowalność wydatków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Poprawny dobór i oszacowanie wartości wskaźników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2E3840D-4E95-4DC9-BA67-84F60D9B329C}"/>
              </a:ext>
            </a:extLst>
          </p:cNvPr>
          <p:cNvSpPr txBox="1"/>
          <p:nvPr/>
        </p:nvSpPr>
        <p:spPr>
          <a:xfrm>
            <a:off x="878792" y="5779141"/>
            <a:ext cx="8784976" cy="49244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Open Sans"/>
                <a:cs typeface="Open Sans"/>
              </a:rPr>
              <a:t>Kryteria oceny projektów – </a:t>
            </a:r>
            <a:r>
              <a:rPr kumimoji="0" lang="pl-PL" sz="26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Open Sans"/>
                <a:cs typeface="Open Sans"/>
              </a:rPr>
              <a:t>formalne specyficzne - BRAK</a:t>
            </a:r>
          </a:p>
        </p:txBody>
      </p:sp>
    </p:spTree>
    <p:extLst>
      <p:ext uri="{BB962C8B-B14F-4D97-AF65-F5344CB8AC3E}">
        <p14:creationId xmlns:p14="http://schemas.microsoft.com/office/powerpoint/2010/main" val="2461240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Metodyka kryteriów oceny projektów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620CA5ED-C832-4709-A6AF-D5D2BFD3DD89}"/>
              </a:ext>
            </a:extLst>
          </p:cNvPr>
          <p:cNvSpPr/>
          <p:nvPr/>
        </p:nvSpPr>
        <p:spPr>
          <a:xfrm>
            <a:off x="1431882" y="1688279"/>
            <a:ext cx="7827665" cy="115556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Kryteria merytoryczne  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6AECACC-0A0F-4418-B753-4294111E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491" y="3098128"/>
            <a:ext cx="3150167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l-PL" sz="2800"/>
              <a:t>Obligatoryjne (0/1) </a:t>
            </a:r>
          </a:p>
        </p:txBody>
      </p:sp>
      <p:sp>
        <p:nvSpPr>
          <p:cNvPr id="9" name="Symbol zastępczy zawartości 7">
            <a:extLst>
              <a:ext uri="{FF2B5EF4-FFF2-40B4-BE49-F238E27FC236}">
                <a16:creationId xmlns:a16="http://schemas.microsoft.com/office/drawing/2014/main" id="{5FDC3CB1-A69E-49E8-9393-39BB83B4240A}"/>
              </a:ext>
            </a:extLst>
          </p:cNvPr>
          <p:cNvSpPr txBox="1">
            <a:spLocks/>
          </p:cNvSpPr>
          <p:nvPr/>
        </p:nvSpPr>
        <p:spPr>
          <a:xfrm>
            <a:off x="6109380" y="3098128"/>
            <a:ext cx="3150167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Punktowe</a:t>
            </a:r>
          </a:p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(Premiujące) </a:t>
            </a:r>
          </a:p>
        </p:txBody>
      </p:sp>
      <p:sp>
        <p:nvSpPr>
          <p:cNvPr id="7" name="Symbol zastępczy zawartości 7">
            <a:extLst>
              <a:ext uri="{FF2B5EF4-FFF2-40B4-BE49-F238E27FC236}">
                <a16:creationId xmlns:a16="http://schemas.microsoft.com/office/drawing/2014/main" id="{DCFB69AF-570C-42D1-8DA3-7457E4ABD03A}"/>
              </a:ext>
            </a:extLst>
          </p:cNvPr>
          <p:cNvSpPr txBox="1">
            <a:spLocks/>
          </p:cNvSpPr>
          <p:nvPr/>
        </p:nvSpPr>
        <p:spPr>
          <a:xfrm>
            <a:off x="499891" y="4521511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Ogólne  </a:t>
            </a: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B6B9E703-1D3D-4670-A04D-0D54FA45E04B}"/>
              </a:ext>
            </a:extLst>
          </p:cNvPr>
          <p:cNvSpPr txBox="1">
            <a:spLocks/>
          </p:cNvSpPr>
          <p:nvPr/>
        </p:nvSpPr>
        <p:spPr>
          <a:xfrm>
            <a:off x="2962574" y="4521511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3399"/>
              </a:buClr>
              <a:buNone/>
              <a:defRPr/>
            </a:pPr>
            <a:endParaRPr lang="pl-PL" sz="2800">
              <a:solidFill>
                <a:srgbClr val="FFFFFF"/>
              </a:solidFill>
              <a:latin typeface="Calibri" panose="020F0502020204030204"/>
            </a:endParaRPr>
          </a:p>
          <a:p>
            <a:pPr marL="0" indent="0" algn="ctr">
              <a:buNone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Specyficzne</a:t>
            </a:r>
            <a:r>
              <a:rPr lang="pl-PL" sz="2800">
                <a:solidFill>
                  <a:srgbClr val="FFFFFF"/>
                </a:solidFill>
                <a:latin typeface="Calibri" panose="020F0502020204030204"/>
              </a:rPr>
              <a:t>  </a:t>
            </a:r>
            <a:endParaRPr lang="pl-PL">
              <a:ea typeface="+mn-ea"/>
              <a:cs typeface="+mn-cs"/>
            </a:endParaRPr>
          </a:p>
        </p:txBody>
      </p:sp>
      <p:sp>
        <p:nvSpPr>
          <p:cNvPr id="11" name="Symbol zastępczy zawartości 7">
            <a:extLst>
              <a:ext uri="{FF2B5EF4-FFF2-40B4-BE49-F238E27FC236}">
                <a16:creationId xmlns:a16="http://schemas.microsoft.com/office/drawing/2014/main" id="{6CF7DDE6-5602-4739-9B47-F4D6320C3D62}"/>
              </a:ext>
            </a:extLst>
          </p:cNvPr>
          <p:cNvSpPr txBox="1">
            <a:spLocks/>
          </p:cNvSpPr>
          <p:nvPr/>
        </p:nvSpPr>
        <p:spPr>
          <a:xfrm>
            <a:off x="5425257" y="4554815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Ogólne  </a:t>
            </a:r>
          </a:p>
        </p:txBody>
      </p:sp>
      <p:sp>
        <p:nvSpPr>
          <p:cNvPr id="12" name="Symbol zastępczy zawartości 7">
            <a:extLst>
              <a:ext uri="{FF2B5EF4-FFF2-40B4-BE49-F238E27FC236}">
                <a16:creationId xmlns:a16="http://schemas.microsoft.com/office/drawing/2014/main" id="{E6672A1B-DD88-4678-8053-C90F241F8D32}"/>
              </a:ext>
            </a:extLst>
          </p:cNvPr>
          <p:cNvSpPr txBox="1">
            <a:spLocks/>
          </p:cNvSpPr>
          <p:nvPr/>
        </p:nvSpPr>
        <p:spPr>
          <a:xfrm>
            <a:off x="7850320" y="4524670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3399"/>
              </a:buClr>
              <a:buNone/>
              <a:defRPr/>
            </a:pPr>
            <a:endParaRPr lang="pl-PL" sz="2800">
              <a:solidFill>
                <a:srgbClr val="FFFFFF"/>
              </a:solidFill>
              <a:latin typeface="Calibri" panose="020F0502020204030204"/>
            </a:endParaRPr>
          </a:p>
          <a:p>
            <a:pPr marL="0" indent="0" algn="ctr">
              <a:buNone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Specyficzne</a:t>
            </a:r>
            <a:r>
              <a:rPr lang="pl-PL" sz="2800">
                <a:solidFill>
                  <a:srgbClr val="FFFFFF"/>
                </a:solidFill>
                <a:latin typeface="Calibri" panose="020F0502020204030204"/>
              </a:rPr>
              <a:t>  </a:t>
            </a:r>
            <a:endParaRPr lang="pl-PL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91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7" y="323454"/>
            <a:ext cx="8640381" cy="822174"/>
          </a:xfrm>
        </p:spPr>
        <p:txBody>
          <a:bodyPr>
            <a:normAutofit fontScale="90000"/>
          </a:bodyPr>
          <a:lstStyle/>
          <a:p>
            <a:br>
              <a:rPr lang="pl-PL" sz="2200" b="0"/>
            </a:br>
            <a:r>
              <a:rPr lang="pl-PL">
                <a:latin typeface="Open Sans"/>
                <a:ea typeface="Open Sans"/>
                <a:cs typeface="Open Sans"/>
              </a:rPr>
              <a:t> </a:t>
            </a:r>
            <a:endParaRPr lang="pl-PL"/>
          </a:p>
        </p:txBody>
      </p:sp>
      <p:sp>
        <p:nvSpPr>
          <p:cNvPr id="16" name="Podtytuł 15">
            <a:extLst>
              <a:ext uri="{FF2B5EF4-FFF2-40B4-BE49-F238E27FC236}">
                <a16:creationId xmlns:a16="http://schemas.microsoft.com/office/drawing/2014/main" id="{4C794C03-15A9-49F8-B6BD-0FEC745D6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824336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endParaRPr lang="pl-PL" sz="1800"/>
          </a:p>
          <a:p>
            <a:pPr marL="0" indent="0">
              <a:buNone/>
            </a:pPr>
            <a:endParaRPr lang="pl-PL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630D22D-13E9-42AE-B625-3FF5AA43645F}"/>
              </a:ext>
            </a:extLst>
          </p:cNvPr>
          <p:cNvSpPr txBox="1"/>
          <p:nvPr/>
        </p:nvSpPr>
        <p:spPr>
          <a:xfrm>
            <a:off x="880930" y="524669"/>
            <a:ext cx="8784976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Kryteria oceny projektów – </a:t>
            </a:r>
            <a:r>
              <a:rPr kumimoji="0" lang="pl-PL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merytoryczne ogólne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, m.in.: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FF2F7B6-E8EA-4C66-BAA5-225326FEBCB9}"/>
              </a:ext>
            </a:extLst>
          </p:cNvPr>
          <p:cNvSpPr txBox="1"/>
          <p:nvPr/>
        </p:nvSpPr>
        <p:spPr>
          <a:xfrm>
            <a:off x="880930" y="1382266"/>
            <a:ext cx="8784976" cy="347787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Właściwie przygotowana analiza finansowa i ekonomiczna 0/1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Efektywność inwestycji 0/1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Stabilność finansowa i organizacyjna wnioskodawcy 0/1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Realność wskaźników projektu 0/1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Stopień przygotowania inwestycji do realizacji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Zasięg oddziaływania projektu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Wpływ projektu na realizację celów środowiskowych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Zastosowanie standardu ochrony drzew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Partnerstwo w </a:t>
            </a: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projekcie -</a:t>
            </a: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jeśli dotyczy</a:t>
            </a: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 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Zastosowanie zasad Nowego Europejskiego </a:t>
            </a:r>
            <a:r>
              <a:rPr kumimoji="0" lang="pl-PL" sz="2000" b="0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Bauhausu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Zastosowanie „zielonych zamówień”</a:t>
            </a:r>
            <a:endParaRPr lang="pl-PL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5455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323454"/>
            <a:ext cx="8640381" cy="1080119"/>
          </a:xfrm>
        </p:spPr>
        <p:txBody>
          <a:bodyPr>
            <a:normAutofit/>
          </a:bodyPr>
          <a:lstStyle/>
          <a:p>
            <a:r>
              <a:rPr lang="pl-PL" sz="2700">
                <a:latin typeface="+mn-lt"/>
              </a:rPr>
              <a:t>Działanie 02.09 Wsparcie dla klimatu – ZIT</a:t>
            </a:r>
            <a:br>
              <a:rPr lang="pl-PL" sz="2200" b="0"/>
            </a:br>
            <a:r>
              <a:rPr lang="pl-PL"/>
              <a:t> </a:t>
            </a:r>
          </a:p>
        </p:txBody>
      </p:sp>
      <p:sp>
        <p:nvSpPr>
          <p:cNvPr id="16" name="Podtytuł 15">
            <a:extLst>
              <a:ext uri="{FF2B5EF4-FFF2-40B4-BE49-F238E27FC236}">
                <a16:creationId xmlns:a16="http://schemas.microsoft.com/office/drawing/2014/main" id="{4C794C03-15A9-49F8-B6BD-0FEC745D6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824336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endParaRPr lang="pl-PL" sz="1800"/>
          </a:p>
          <a:p>
            <a:pPr marL="0" indent="0">
              <a:buNone/>
            </a:pPr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5498D61-2BC8-441B-ACEF-ABE8A59C5E23}"/>
              </a:ext>
            </a:extLst>
          </p:cNvPr>
          <p:cNvSpPr txBox="1"/>
          <p:nvPr/>
        </p:nvSpPr>
        <p:spPr>
          <a:xfrm>
            <a:off x="880929" y="1842016"/>
            <a:ext cx="8784976" cy="49244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Open Sans"/>
                <a:cs typeface="Open Sans"/>
              </a:rPr>
              <a:t>Kryteria oceny projektów – </a:t>
            </a:r>
            <a:r>
              <a:rPr kumimoji="0" lang="pl-PL" sz="26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Open Sans"/>
                <a:cs typeface="Open Sans"/>
              </a:rPr>
              <a:t>merytoryczne specyficzne</a:t>
            </a:r>
            <a:r>
              <a:rPr kumimoji="0" lang="pl-PL" sz="26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Open Sans"/>
                <a:cs typeface="Open Sans"/>
              </a:rPr>
              <a:t>, m.in.: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F237513-15BC-41C6-9EE8-70F91C44ACAD}"/>
              </a:ext>
            </a:extLst>
          </p:cNvPr>
          <p:cNvSpPr txBox="1"/>
          <p:nvPr/>
        </p:nvSpPr>
        <p:spPr>
          <a:xfrm>
            <a:off x="880929" y="2438635"/>
            <a:ext cx="8784976" cy="452431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Zielono-niebieska infrastruktura w projektach związanych z budową/przebudową kanalizacji deszczowej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Kompleksowość rozwiązań zastosowanych w projekcie 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Wielkość obszaru objętego adaptacją do zmian klimatu w stosunku do wielkości miejscowości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Powierzchnia zlikwidowanego w ramach projektu trwałego zasklepienia gruntu 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Wykorzystanie wód opadowych w projekcie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Zastosowanie zieleni w kształtowaniu przestrzeni publicznych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Wpływ projektu na wody powierzchniowe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Promowanie oraz podnoszenie świadomości mieszkańców/instytucji w zakresie zmian klimatu </a:t>
            </a:r>
          </a:p>
        </p:txBody>
      </p:sp>
    </p:spTree>
    <p:extLst>
      <p:ext uri="{BB962C8B-B14F-4D97-AF65-F5344CB8AC3E}">
        <p14:creationId xmlns:p14="http://schemas.microsoft.com/office/powerpoint/2010/main" val="147860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7116" y="939916"/>
            <a:ext cx="3698809" cy="436418"/>
          </a:xfrm>
        </p:spPr>
        <p:txBody>
          <a:bodyPr>
            <a:noAutofit/>
          </a:bodyPr>
          <a:lstStyle/>
          <a:p>
            <a:r>
              <a:rPr lang="pl-PL" sz="2800">
                <a:latin typeface="Open Sans"/>
                <a:ea typeface="Open Sans"/>
                <a:cs typeface="Open Sans"/>
              </a:rPr>
              <a:t>Plan prezentacji: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795279"/>
            <a:ext cx="7920037" cy="3469358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1600">
                <a:latin typeface="Open Sans"/>
                <a:ea typeface="Open Sans"/>
                <a:cs typeface="Open Sans"/>
              </a:rPr>
              <a:t>Ogłoszone konkursy nr FESL.02.09-IZ.01-205/25 i FESL.02.09-IZ.01-206/25 – podstawowe informacje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1600">
                <a:latin typeface="Open Sans"/>
                <a:ea typeface="Open Sans"/>
                <a:cs typeface="Open Sans"/>
              </a:rPr>
              <a:t>Typy beneficjentów i kwalifikowalność wydatków, zakres wsparcia i obligatoryjne warunki wsparcia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1600">
                <a:latin typeface="Open Sans"/>
                <a:ea typeface="Open Sans"/>
                <a:cs typeface="Open Sans"/>
              </a:rPr>
              <a:t>Proces i kryteria oceny, uzupełnienie wniosku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1600">
                <a:latin typeface="Open Sans"/>
                <a:ea typeface="Open Sans"/>
                <a:cs typeface="Open Sans"/>
              </a:rPr>
              <a:t>Wskaźniki produktu i rezultatu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1600">
                <a:latin typeface="Open Sans"/>
                <a:ea typeface="Open Sans"/>
                <a:cs typeface="Open Sans"/>
              </a:rPr>
              <a:t>Realizacja zasad horyzontalnych - doświadczenia oceny projektów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1600">
                <a:latin typeface="Open Sans"/>
                <a:ea typeface="Open Sans"/>
                <a:cs typeface="Open Sans"/>
              </a:rPr>
              <a:t>Sesja pytań</a:t>
            </a:r>
            <a:endParaRPr lang="pl-PL" sz="1600"/>
          </a:p>
        </p:txBody>
      </p:sp>
    </p:spTree>
    <p:extLst>
      <p:ext uri="{BB962C8B-B14F-4D97-AF65-F5344CB8AC3E}">
        <p14:creationId xmlns:p14="http://schemas.microsoft.com/office/powerpoint/2010/main" val="623842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323454"/>
            <a:ext cx="8640381" cy="1080119"/>
          </a:xfrm>
        </p:spPr>
        <p:txBody>
          <a:bodyPr>
            <a:normAutofit/>
          </a:bodyPr>
          <a:lstStyle/>
          <a:p>
            <a:r>
              <a:rPr lang="pl-PL" sz="2700">
                <a:latin typeface="+mn-lt"/>
              </a:rPr>
              <a:t>Działanie 02.09 Wsparcie dla klimatu – ZIT</a:t>
            </a:r>
            <a:br>
              <a:rPr lang="pl-PL" sz="2700">
                <a:latin typeface="+mn-lt"/>
              </a:rPr>
            </a:br>
            <a:r>
              <a:rPr lang="pl-PL" sz="2700">
                <a:latin typeface="+mn-lt"/>
              </a:rPr>
              <a:t> </a:t>
            </a:r>
            <a:endParaRPr lang="pl-PL"/>
          </a:p>
        </p:txBody>
      </p:sp>
      <p:sp>
        <p:nvSpPr>
          <p:cNvPr id="16" name="Podtytuł 15">
            <a:extLst>
              <a:ext uri="{FF2B5EF4-FFF2-40B4-BE49-F238E27FC236}">
                <a16:creationId xmlns:a16="http://schemas.microsoft.com/office/drawing/2014/main" id="{4C794C03-15A9-49F8-B6BD-0FEC745D6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824336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endParaRPr lang="pl-PL" sz="1800"/>
          </a:p>
          <a:p>
            <a:pPr marL="0" indent="0">
              <a:buNone/>
            </a:pPr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FF2F7B6-E8EA-4C66-BAA5-225326FEBCB9}"/>
              </a:ext>
            </a:extLst>
          </p:cNvPr>
          <p:cNvSpPr txBox="1"/>
          <p:nvPr/>
        </p:nvSpPr>
        <p:spPr>
          <a:xfrm>
            <a:off x="880929" y="981960"/>
            <a:ext cx="8784976" cy="563231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</a:rPr>
              <a:t>Zasadność realizacji działań ujętych w projekcie 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</a:rPr>
              <a:t>Zgodność projektu z dokumentami planistycznymi związanymi z prowadzeniem ochrony 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Warunki dostępu dla projektów dotyczących gospodarowania wodami opadowymi metodami innymi niż naturalne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Brak konieczności zastosowania w projekcie art. 4.7 Ramowej Dyrektywy Wodnej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Zastosowanie zbiorników retencyjnych (dotyczy projektów związanych z budową/przebudową kanalizacji deszczowej) 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Powierzchnia obszaru, na którym zostanie zwiększona naturalna retencja wody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Działania w zakresie ochrony środowiska przyrodniczego dolin rzecznych i mokradeł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Liczba ludności objętej ochroną przeciwpowodziową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cs typeface="Calibri"/>
              </a:rPr>
              <a:t>Powierzchnia zabezpieczonego terenu (przed powodzią)</a:t>
            </a:r>
          </a:p>
        </p:txBody>
      </p:sp>
    </p:spTree>
    <p:extLst>
      <p:ext uri="{BB962C8B-B14F-4D97-AF65-F5344CB8AC3E}">
        <p14:creationId xmlns:p14="http://schemas.microsoft.com/office/powerpoint/2010/main" val="2580259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621756"/>
            <a:ext cx="8640381" cy="579858"/>
          </a:xfrm>
        </p:spPr>
        <p:txBody>
          <a:bodyPr>
            <a:normAutofit/>
          </a:bodyPr>
          <a:lstStyle/>
          <a:p>
            <a:pPr algn="ctr"/>
            <a:r>
              <a:rPr lang="pl-PL"/>
              <a:t>Kryteria rozstrzygające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043E49-FA6E-410E-B076-E1BA5D781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54" y="1567544"/>
            <a:ext cx="9071852" cy="984738"/>
          </a:xfr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/>
          </a:bodyPr>
          <a:lstStyle/>
          <a:p>
            <a:pPr marL="271463" indent="0">
              <a:lnSpc>
                <a:spcPct val="110000"/>
              </a:lnSpc>
              <a:buNone/>
            </a:pPr>
            <a:r>
              <a:rPr lang="pl-PL">
                <a:solidFill>
                  <a:schemeClr val="tx2"/>
                </a:solidFill>
              </a:rPr>
              <a:t>Stosowane w ramach trybu konkurencyjnego w przypadku, gdy na liście rankingowej projektów dwie lub więcej inwestycji uzyskały taką samą liczbę punktów.</a:t>
            </a:r>
          </a:p>
          <a:p>
            <a:pPr marL="251460" indent="-251460">
              <a:lnSpc>
                <a:spcPct val="110000"/>
              </a:lnSpc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pl-PL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en-US"/>
          </a:p>
          <a:p>
            <a:pPr marL="0" lvl="0" indent="0">
              <a:lnSpc>
                <a:spcPct val="110000"/>
              </a:lnSpc>
              <a:buNone/>
            </a:pP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/>
            <a:endParaRPr lang="pl-PL"/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CEA6F46-8C9C-4A57-AEB5-E85436D9377A}"/>
              </a:ext>
            </a:extLst>
          </p:cNvPr>
          <p:cNvSpPr txBox="1">
            <a:spLocks/>
          </p:cNvSpPr>
          <p:nvPr/>
        </p:nvSpPr>
        <p:spPr>
          <a:xfrm>
            <a:off x="594054" y="2776241"/>
            <a:ext cx="9071852" cy="1175657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t>W przypadku uzyskania przez dwa lub więcej projektów takiej samej sumy punktów podczas oceny merytorycznej, o miejscu na liście rankingowej będzie decydować ilość punktów uzyskana w kryterium oznaczonym jako rozstrzygające.</a:t>
            </a: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251460" marR="0" lvl="0" indent="-25146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2"/>
              </a:buBlip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251460" marR="0" lvl="0" indent="-25146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2"/>
              </a:buBlip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251460" marR="0" lvl="0" indent="-25146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2"/>
              </a:buBlip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51460" marR="0" lvl="0" indent="-25146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2"/>
              </a:buBlip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7A644058-EB01-4A2E-A36F-37FEE5F2E667}"/>
              </a:ext>
            </a:extLst>
          </p:cNvPr>
          <p:cNvSpPr txBox="1">
            <a:spLocks/>
          </p:cNvSpPr>
          <p:nvPr/>
        </p:nvSpPr>
        <p:spPr>
          <a:xfrm>
            <a:off x="594053" y="4195605"/>
            <a:ext cx="9082509" cy="1481714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 lnSpcReduction="10000"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t>W przypadku jednakowej liczby punktów uzyskanych w kryterium rozstrzygającym stosowanym w pierwszej kolejności (nr 1) o miejscu na liście rankingowej decyduje liczba punktów uzyskana w kryterium rozstrzygającym stosowanym w drugiej kolejności (nr 2) a następnie w trzeciej kolejności (nr 3), jeżeli takie zostało wyznaczone. </a:t>
            </a: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51460" marR="0" lvl="0" indent="-25146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2"/>
              </a:buBlip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0765C488-147F-4A45-B9F1-9A349069BA2C}"/>
              </a:ext>
            </a:extLst>
          </p:cNvPr>
          <p:cNvSpPr txBox="1">
            <a:spLocks/>
          </p:cNvSpPr>
          <p:nvPr/>
        </p:nvSpPr>
        <p:spPr>
          <a:xfrm>
            <a:off x="583397" y="5921026"/>
            <a:ext cx="9082509" cy="570209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t>Kryteria wybrane jako rozstrzygające są oznaczone w zestawie kryteriów.  </a:t>
            </a: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70320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323454"/>
            <a:ext cx="8640381" cy="1080119"/>
          </a:xfrm>
        </p:spPr>
        <p:txBody>
          <a:bodyPr>
            <a:normAutofit/>
          </a:bodyPr>
          <a:lstStyle/>
          <a:p>
            <a:r>
              <a:rPr lang="pl-PL" sz="2700">
                <a:latin typeface="+mn-lt"/>
              </a:rPr>
              <a:t>Działanie 02.09 Wsparcie dla klimatu – ZIT</a:t>
            </a:r>
            <a:br>
              <a:rPr lang="pl-PL" sz="2700">
                <a:latin typeface="+mn-lt"/>
              </a:rPr>
            </a:br>
            <a:r>
              <a:rPr lang="pl-PL" sz="2700">
                <a:latin typeface="+mn-lt"/>
              </a:rPr>
              <a:t> </a:t>
            </a:r>
            <a:endParaRPr lang="pl-PL"/>
          </a:p>
        </p:txBody>
      </p:sp>
      <p:sp>
        <p:nvSpPr>
          <p:cNvPr id="16" name="Podtytuł 15">
            <a:extLst>
              <a:ext uri="{FF2B5EF4-FFF2-40B4-BE49-F238E27FC236}">
                <a16:creationId xmlns:a16="http://schemas.microsoft.com/office/drawing/2014/main" id="{4C794C03-15A9-49F8-B6BD-0FEC745D6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824336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endParaRPr lang="pl-PL" sz="1800"/>
          </a:p>
          <a:p>
            <a:pPr marL="0" indent="0">
              <a:buNone/>
            </a:pPr>
            <a:endParaRPr lang="pl-PL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630D22D-13E9-42AE-B625-3FF5AA43645F}"/>
              </a:ext>
            </a:extLst>
          </p:cNvPr>
          <p:cNvSpPr txBox="1"/>
          <p:nvPr/>
        </p:nvSpPr>
        <p:spPr>
          <a:xfrm>
            <a:off x="870325" y="941908"/>
            <a:ext cx="8784976" cy="49244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600">
                <a:solidFill>
                  <a:schemeClr val="tx2"/>
                </a:solidFill>
                <a:latin typeface="Calibri" panose="020F0502020204030204"/>
                <a:ea typeface="Open Sans"/>
                <a:cs typeface="Open Sans"/>
              </a:rPr>
              <a:t>Wskaźniki</a:t>
            </a:r>
            <a:endParaRPr lang="pl-PL" sz="26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FF2F7B6-E8EA-4C66-BAA5-225326FEBCB9}"/>
              </a:ext>
            </a:extLst>
          </p:cNvPr>
          <p:cNvSpPr txBox="1"/>
          <p:nvPr/>
        </p:nvSpPr>
        <p:spPr>
          <a:xfrm>
            <a:off x="870325" y="1558032"/>
            <a:ext cx="8784976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400">
                <a:solidFill>
                  <a:schemeClr val="tx2"/>
                </a:solidFill>
                <a:ea typeface="Calibri"/>
                <a:cs typeface="Calibri"/>
              </a:rPr>
              <a:t>Załącznik nr 2 do Regulaminu naboru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AFA3F05-C1A8-9A8E-66BC-5BBC363FF051}"/>
              </a:ext>
            </a:extLst>
          </p:cNvPr>
          <p:cNvSpPr txBox="1"/>
          <p:nvPr/>
        </p:nvSpPr>
        <p:spPr>
          <a:xfrm>
            <a:off x="5928353" y="2642998"/>
            <a:ext cx="4147291" cy="42780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600" b="1">
                <a:latin typeface="Arial"/>
                <a:cs typeface="Arial"/>
              </a:rPr>
              <a:t>Wskaźniki rezultatu</a:t>
            </a:r>
            <a:r>
              <a:rPr lang="pl-PL" sz="1600">
                <a:latin typeface="Arial"/>
                <a:cs typeface="Arial"/>
              </a:rPr>
              <a:t> to efekty projektu, które pojawiają się w wyniku zrealizowania zakresu rzeczowego inwestycji, np. wzrost liczby osób korzystających z dofinansowanej infrastruktury. Beneficjent we wniosku o dofinansowanie określa termin osiągnięcia wskaźników rezultatu: </a:t>
            </a:r>
          </a:p>
          <a:p>
            <a:pPr indent="-228600"/>
            <a:r>
              <a:rPr lang="pl-PL" sz="1600" b="1">
                <a:latin typeface="Arial"/>
                <a:cs typeface="Arial"/>
              </a:rPr>
              <a:t>1)</a:t>
            </a:r>
            <a:r>
              <a:rPr lang="pl-PL" sz="1600" b="1">
                <a:latin typeface="Times New Roman"/>
                <a:cs typeface="Times New Roman"/>
              </a:rPr>
              <a:t>    </a:t>
            </a:r>
            <a:r>
              <a:rPr lang="pl-PL" sz="1600" b="1">
                <a:latin typeface="Arial"/>
                <a:cs typeface="Arial"/>
              </a:rPr>
              <a:t>na moment zakończenia realizacji projektu </a:t>
            </a:r>
          </a:p>
          <a:p>
            <a:pPr indent="-228600"/>
            <a:r>
              <a:rPr lang="pl-PL" sz="1600" b="1">
                <a:latin typeface="Arial"/>
                <a:cs typeface="Arial"/>
              </a:rPr>
              <a:t>lub</a:t>
            </a:r>
          </a:p>
          <a:p>
            <a:pPr indent="-228600"/>
            <a:r>
              <a:rPr lang="pl-PL" sz="1600" b="1">
                <a:latin typeface="Arial"/>
                <a:cs typeface="Arial"/>
              </a:rPr>
              <a:t>2)</a:t>
            </a:r>
            <a:r>
              <a:rPr lang="pl-PL" sz="1600" b="1">
                <a:latin typeface="Times New Roman"/>
                <a:cs typeface="Times New Roman"/>
              </a:rPr>
              <a:t>    </a:t>
            </a:r>
            <a:r>
              <a:rPr lang="pl-PL" sz="1600" b="1">
                <a:latin typeface="Arial"/>
                <a:cs typeface="Arial"/>
              </a:rPr>
              <a:t>w okresie 12 miesięcy od zakończenia jego realizacji </a:t>
            </a:r>
          </a:p>
          <a:p>
            <a:pPr indent="-228600"/>
            <a:r>
              <a:rPr lang="pl-PL" sz="1600">
                <a:latin typeface="Arial"/>
                <a:cs typeface="Arial"/>
              </a:rPr>
              <a:t>- w takim przypadku beneficjent przekazuje informację o osiągniętych wartościach wskaźników rezultatu do 30 dni od wskazanej daty (rok po zakończeniu realizacji + 30 dni).</a:t>
            </a:r>
            <a:r>
              <a:rPr lang="en-US" sz="1600">
                <a:latin typeface="Arial"/>
                <a:cs typeface="Arial"/>
              </a:rPr>
              <a:t> </a:t>
            </a:r>
            <a:endParaRPr lang="en-US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0925338-07F9-486F-897A-2AC3D45E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699" y="2211787"/>
            <a:ext cx="5017805" cy="502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81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/>
              <a:t>Realizacja zasad horyzontalnych </a:t>
            </a:r>
            <a:r>
              <a:rPr lang="en-US" b="0"/>
              <a:t>​</a:t>
            </a:r>
            <a:br>
              <a:rPr lang="en-US" b="0"/>
            </a:b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fontAlgn="base"/>
            <a:r>
              <a:rPr lang="pl-PL"/>
              <a:t>Część B.7.2 wniosku o dofinansowanie – jak wypełniać i co należy wiedzieć?</a:t>
            </a:r>
            <a:r>
              <a:rPr lang="en-US" b="0"/>
              <a:t>​</a:t>
            </a:r>
            <a:endParaRPr lang="en-US" b="0" i="0">
              <a:effectLst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2024-09-11</a:t>
            </a:r>
          </a:p>
        </p:txBody>
      </p:sp>
    </p:spTree>
    <p:extLst>
      <p:ext uri="{BB962C8B-B14F-4D97-AF65-F5344CB8AC3E}">
        <p14:creationId xmlns:p14="http://schemas.microsoft.com/office/powerpoint/2010/main" val="3192919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5A3911-E1D7-1DB9-C35B-9DC3153D2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220036"/>
            <a:ext cx="7920115" cy="110767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1800">
                <a:latin typeface="Open Sans"/>
                <a:ea typeface="Open Sans"/>
                <a:cs typeface="Open Sans"/>
              </a:rPr>
              <a:t>Część  B.7.2 wniosku "Realizacja zasad horyzontalnych"</a:t>
            </a:r>
            <a:br>
              <a:rPr lang="pl-PL" sz="1800">
                <a:latin typeface="Open Sans"/>
                <a:ea typeface="Open Sans"/>
                <a:cs typeface="Open Sans"/>
              </a:rPr>
            </a:br>
            <a:r>
              <a:rPr lang="pl-PL" sz="1800">
                <a:latin typeface="Open Sans"/>
                <a:ea typeface="Open Sans"/>
                <a:cs typeface="Open Sans"/>
              </a:rPr>
              <a:t> doświadczenia z dotychczasowej oceny</a:t>
            </a:r>
            <a:br>
              <a:rPr lang="pl-PL" sz="1800">
                <a:latin typeface="Open Sans"/>
                <a:ea typeface="Open Sans"/>
                <a:cs typeface="Open Sans"/>
              </a:rPr>
            </a:br>
            <a:r>
              <a:rPr lang="pl-PL" sz="1800">
                <a:latin typeface="Open Sans"/>
                <a:ea typeface="Open Sans"/>
                <a:cs typeface="Open Sans"/>
              </a:rPr>
              <a:t>zasada DNSH – pkt. 3, 3.1, 3.2</a:t>
            </a:r>
            <a:endParaRPr lang="pl-PL" sz="18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B8C0F1-7BC7-2FFC-35A1-08A52C947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4646" y="4037062"/>
            <a:ext cx="7920037" cy="1080000"/>
          </a:xfrm>
        </p:spPr>
        <p:txBody>
          <a:bodyPr vert="horz" lIns="0" tIns="0" rIns="0" bIns="0" rtlCol="0" anchor="t">
            <a:no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pl-PL" sz="1400" b="0">
                <a:latin typeface="Open Sans"/>
                <a:ea typeface="Open Sans"/>
                <a:cs typeface="Open Sans"/>
              </a:rPr>
              <a:t>pozytywny wpływ poprzez działania w miejscu realizacji projektu</a:t>
            </a:r>
            <a:endParaRPr lang="pl-PL" sz="1400">
              <a:latin typeface="Open Sans"/>
              <a:ea typeface="Open Sans"/>
              <a:cs typeface="Open Sans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pl-PL" sz="1400" b="0">
                <a:latin typeface="Open Sans"/>
                <a:ea typeface="Open Sans"/>
                <a:cs typeface="Open Sans"/>
              </a:rPr>
              <a:t>wykazany </a:t>
            </a:r>
            <a:r>
              <a:rPr lang="pl-PL" sz="1400">
                <a:latin typeface="Open Sans"/>
                <a:ea typeface="Open Sans"/>
                <a:cs typeface="Open Sans"/>
              </a:rPr>
              <a:t>wpływ powinien mieć charakter bezpośredni</a:t>
            </a:r>
            <a:r>
              <a:rPr lang="pl-PL" sz="1400" b="0">
                <a:latin typeface="Open Sans"/>
                <a:ea typeface="Open Sans"/>
                <a:cs typeface="Open Sans"/>
              </a:rPr>
              <a:t>, wykazywany jako efekt oddziaływania na pierwszym poziomie</a:t>
            </a:r>
            <a:endParaRPr lang="pl-PL" sz="1000" b="0">
              <a:latin typeface="Open Sans"/>
              <a:ea typeface="Open Sans"/>
              <a:cs typeface="Open Sans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pl-PL" sz="1400" b="0">
                <a:latin typeface="Open Sans"/>
                <a:ea typeface="Open Sans"/>
                <a:cs typeface="Open Sans"/>
              </a:rPr>
              <a:t>nie należy wykazywać pozytywnego wpływu na poszczególne cele poprzez m.in. kampanie edukacyjne, szkolenia - wyłącznie działania infrastrukturalne.</a:t>
            </a:r>
            <a:endParaRPr lang="pl-PL" sz="1400">
              <a:latin typeface="Open Sans"/>
              <a:ea typeface="Open Sans"/>
              <a:cs typeface="Open Sans"/>
            </a:endParaRPr>
          </a:p>
          <a:p>
            <a:pPr>
              <a:lnSpc>
                <a:spcPct val="120000"/>
              </a:lnSpc>
            </a:pPr>
            <a:endParaRPr lang="pl-PL" sz="4400"/>
          </a:p>
        </p:txBody>
      </p:sp>
    </p:spTree>
    <p:extLst>
      <p:ext uri="{BB962C8B-B14F-4D97-AF65-F5344CB8AC3E}">
        <p14:creationId xmlns:p14="http://schemas.microsoft.com/office/powerpoint/2010/main" val="912006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54378" y="2860993"/>
            <a:ext cx="7920115" cy="1107677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pl-PL"/>
              <a:t>Zgodność projektu z KPP (Karta Praw Podstawowych) oraz KPON (Konwencja o Prawach Osób z Niepełnosprawnościami)</a:t>
            </a:r>
            <a:r>
              <a:rPr lang="en-US" b="0"/>
              <a:t>​</a:t>
            </a:r>
            <a:endParaRPr lang="en-US" b="0" i="0">
              <a:effectLst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 fontAlgn="base"/>
            <a:r>
              <a:rPr lang="pl-PL"/>
              <a:t>Pamiętaj aby odnieść się do obu dokumentów oraz o stosownej deklaracji dot. uchwał dyskryminujących!!!</a:t>
            </a:r>
            <a:r>
              <a:rPr lang="pl-PL" b="0"/>
              <a:t>​</a:t>
            </a:r>
            <a:endParaRPr lang="pl-PL" b="0" i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6857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fontAlgn="base"/>
            <a:r>
              <a:rPr lang="pl-PL"/>
              <a:t>Równość kobiet i mężczyzn – kiedy wpływ pozytywny, a kiedy wpływ neutralny?</a:t>
            </a:r>
            <a:r>
              <a:rPr lang="en-US" b="0"/>
              <a:t>​</a:t>
            </a:r>
            <a:endParaRPr lang="en-US" b="0" i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6976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E9A128-3313-8E8F-DA61-DDC3B98B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756" y="698682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>
                <a:latin typeface="Open Sans"/>
                <a:ea typeface="Open Sans"/>
                <a:cs typeface="Open Sans"/>
              </a:rPr>
              <a:t>Wpływ na zasadę równości szans i niedyskryminacji,  w tym dostępności dla osób z niepełnosprawnościami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9A8F28-613F-38EC-21EF-1A5E66175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>
              <a:buFont typeface="Arial"/>
            </a:pPr>
            <a:r>
              <a:rPr lang="pl-PL">
                <a:latin typeface="Open Sans"/>
                <a:ea typeface="Open Sans"/>
                <a:cs typeface="Open Sans"/>
              </a:rPr>
              <a:t>4. Wpływ pozytywny na zasadę równości szans? Co to znaczy? Czy zawsze należy oznaczyć wpływ pozytywny i dlaczego?</a:t>
            </a:r>
            <a:endParaRPr lang="pl-PL"/>
          </a:p>
          <a:p>
            <a:pPr marL="251460" indent="-251460">
              <a:buFont typeface="Arial"/>
            </a:pPr>
            <a:r>
              <a:rPr lang="pl-PL">
                <a:latin typeface="Open Sans"/>
                <a:ea typeface="Open Sans"/>
                <a:cs typeface="Open Sans"/>
              </a:rPr>
              <a:t>4.1 Czy produkty projektu mają charakter neutralny? Jak oznaczyć charakter produktu w projekcie i od czego to zależy?</a:t>
            </a:r>
          </a:p>
          <a:p>
            <a:pPr marL="251460" indent="-251460">
              <a:buFont typeface="Arial"/>
            </a:pPr>
            <a:r>
              <a:rPr lang="pl-PL">
                <a:latin typeface="Open Sans"/>
                <a:ea typeface="Open Sans"/>
                <a:cs typeface="Open Sans"/>
              </a:rPr>
              <a:t>4.2 Zapewnienie dostępności dla osób z niepełnosprawnościami - standardy (źródło: Standardy dostępności w perspektywie finansowej 2021-2027) Jak uwzględniać poszczególne standardy w projekcie?</a:t>
            </a:r>
          </a:p>
          <a:p>
            <a:pPr marL="0" indent="0">
              <a:buNone/>
            </a:pPr>
            <a:r>
              <a:rPr lang="pl-PL" b="1">
                <a:latin typeface="Open Sans"/>
                <a:ea typeface="Open Sans"/>
                <a:cs typeface="Open Sans"/>
              </a:rPr>
              <a:t>WSKAŹNIKI - CZĘŚĆ G</a:t>
            </a:r>
            <a:r>
              <a:rPr lang="pl-PL">
                <a:latin typeface="Open Sans"/>
                <a:ea typeface="Open Sans"/>
                <a:cs typeface="Open Sans"/>
              </a:rPr>
              <a:t>: </a:t>
            </a:r>
          </a:p>
          <a:p>
            <a:pPr marL="251460" indent="-251460">
              <a:buFont typeface="Arial"/>
              <a:buChar char="•"/>
            </a:pPr>
            <a:r>
              <a:rPr lang="pl-PL">
                <a:latin typeface="Open Sans"/>
                <a:ea typeface="Open Sans"/>
                <a:cs typeface="Open Sans"/>
              </a:rPr>
              <a:t>Liczba projektów, w których sfinansowano koszty racjonalnych usprawnień dla osób z niepełnosprawnościami - czy wykazywać?</a:t>
            </a:r>
          </a:p>
          <a:p>
            <a:pPr marL="285750" indent="-285750">
              <a:buFont typeface="Arial,Sans-Serif"/>
              <a:buChar char="•"/>
            </a:pPr>
            <a:r>
              <a:rPr lang="pl-PL">
                <a:latin typeface="Arial"/>
                <a:ea typeface="Open Sans"/>
                <a:cs typeface="Arial"/>
              </a:rPr>
              <a:t>Liczba obiektów dostosowanych do potrzeb osób z niepełnosprawnościami - kiedy wykazywać?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490C0FC-EC65-37FD-07D5-0743114055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4553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CF5B8-E9F5-C5AD-415D-8C89E4E31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39471" cy="901631"/>
          </a:xfrm>
        </p:spPr>
        <p:txBody>
          <a:bodyPr>
            <a:normAutofit fontScale="90000"/>
          </a:bodyPr>
          <a:lstStyle/>
          <a:p>
            <a:r>
              <a:rPr lang="pl-PL" sz="2500">
                <a:latin typeface="Open Sans"/>
                <a:ea typeface="Open Sans"/>
                <a:cs typeface="Open Sans"/>
              </a:rPr>
              <a:t>Wpływ na zasadę równości szans i niedyskryminacji,  w tym dostępności dla osób z niepełnosprawnościami</a:t>
            </a:r>
            <a:endParaRPr lang="pl-PL" sz="2500" b="0">
              <a:latin typeface="Open Sans"/>
              <a:ea typeface="Open Sans"/>
              <a:cs typeface="Open Sans"/>
            </a:endParaRPr>
          </a:p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C7D3D7-1E43-7FF3-749E-D7EB4F24B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110587"/>
            <a:ext cx="8640382" cy="4680002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Standard szkoleniowy</a:t>
            </a:r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Standard informacyjno-promocyjny</a:t>
            </a:r>
            <a:endParaRPr lang="pl-PL"/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Standard transportowy</a:t>
            </a:r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Standard cyfrowy</a:t>
            </a:r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Standard architektoniczny</a:t>
            </a:r>
            <a:endParaRPr lang="pl-PL"/>
          </a:p>
          <a:p>
            <a:pPr marL="0" indent="0" algn="ctr">
              <a:buNone/>
            </a:pPr>
            <a:r>
              <a:rPr lang="pl-PL" sz="2400" b="1">
                <a:latin typeface="Open Sans"/>
                <a:ea typeface="Open Sans"/>
                <a:cs typeface="Open Sans"/>
              </a:rPr>
              <a:t>Uwzględnienie poszczególnych standardów w projekcie należy zawsze przeanalizować w odniesieniu do zakresu rzeczowego projektu.</a:t>
            </a:r>
          </a:p>
          <a:p>
            <a:pPr marL="0" indent="0" algn="ctr">
              <a:buNone/>
            </a:pPr>
            <a:r>
              <a:rPr lang="pl-PL" sz="2400">
                <a:latin typeface="Open Sans"/>
                <a:ea typeface="Open Sans"/>
                <a:cs typeface="Open Sans"/>
                <a:hlinkClick r:id="rId2"/>
              </a:rPr>
              <a:t>WYTYCZNE RÓWNOŚCIOWE ZAŁĄCZNIK NR 2</a:t>
            </a:r>
            <a:endParaRPr lang="pl-PL" sz="240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82209F5-E220-00C2-FF98-BC8BFA295F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0680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925C0A-3D03-E354-36A5-B869E653F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latin typeface="Open Sans"/>
                <a:ea typeface="Open Sans"/>
                <a:cs typeface="Open Sans"/>
              </a:rPr>
              <a:t>Model parku przyrodniczego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1E3750-72EE-68BE-D70B-F309709EC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0" indent="0" algn="ctr">
              <a:buNone/>
            </a:pPr>
            <a:r>
              <a:rPr lang="pl-PL">
                <a:latin typeface="Open Sans"/>
                <a:ea typeface="Open Sans"/>
                <a:cs typeface="Open Sans"/>
              </a:rPr>
              <a:t>Zapraszamy do zapoznania się z wypracowanym przez zespół ekspertów projektu </a:t>
            </a:r>
            <a:r>
              <a:rPr lang="pl-PL" b="1">
                <a:latin typeface="Open Sans"/>
                <a:ea typeface="Open Sans"/>
                <a:cs typeface="Open Sans"/>
              </a:rPr>
              <a:t>„Obszar chroniony, obszar dostępny”</a:t>
            </a:r>
            <a:r>
              <a:rPr lang="pl-PL">
                <a:latin typeface="Open Sans"/>
                <a:ea typeface="Open Sans"/>
                <a:cs typeface="Open Sans"/>
              </a:rPr>
              <a:t> modelem dostępnego parku przyrodniczego (narodowego i krajobrazowego) jako elementu dostępności oferty turystycznej dla osób ze szczególnymi potrzebami, w tym z niepełnosprawnościami stanowiącego dobrą praktykę w zapewnianiu dostępności oraz przeanalizowanie, które zakresy projektu powinny zostać zaplanowane zgodnie z modelem m.in. oznakowania ścieżek/kładek dla osób niewidomych, słabowidzących, niedosłyszących. </a:t>
            </a:r>
            <a:endParaRPr lang="pl-PL"/>
          </a:p>
          <a:p>
            <a:pPr marL="0" indent="0" algn="ctr">
              <a:buNone/>
            </a:pPr>
            <a:r>
              <a:rPr lang="pl-PL">
                <a:hlinkClick r:id="rId2"/>
              </a:rPr>
              <a:t>Model Dostępnego Parku - Ministerstwo Funduszy i Polityki Regionalnej</a:t>
            </a:r>
            <a:endParaRPr lang="pl-PL"/>
          </a:p>
          <a:p>
            <a:pPr marL="0" indent="0">
              <a:buNone/>
            </a:pPr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5849B4-E355-574F-9911-E1BEC7AFC8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275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200" err="1">
                <a:latin typeface="Open Sans"/>
                <a:ea typeface="Open Sans"/>
                <a:cs typeface="Open Sans"/>
              </a:rPr>
              <a:t>Ogłoszon</a:t>
            </a:r>
            <a:r>
              <a:rPr lang="nn-NO" sz="3200">
                <a:latin typeface="Open Sans"/>
                <a:ea typeface="Open Sans"/>
                <a:cs typeface="Open Sans"/>
              </a:rPr>
              <a:t>e konkursy nr FESL.02.09-IZ.01-205/25 i FESL.02.09-IZ.01-206/25 </a:t>
            </a:r>
            <a:r>
              <a:rPr lang="pl-PL" sz="3200">
                <a:latin typeface="Open Sans"/>
                <a:ea typeface="Open Sans"/>
                <a:cs typeface="Open Sans"/>
              </a:rPr>
              <a:t>- ZIT - podstawowe informacje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D95A843-529D-4651-97CD-229B798C34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F30FC1BF-D75C-4019-9F56-AC05DBAE5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33676"/>
              </p:ext>
            </p:extLst>
          </p:nvPr>
        </p:nvGraphicFramePr>
        <p:xfrm>
          <a:off x="949081" y="2028496"/>
          <a:ext cx="8310531" cy="48954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86905">
                  <a:extLst>
                    <a:ext uri="{9D8B030D-6E8A-4147-A177-3AD203B41FA5}">
                      <a16:colId xmlns:a16="http://schemas.microsoft.com/office/drawing/2014/main" val="2652819243"/>
                    </a:ext>
                  </a:extLst>
                </a:gridCol>
                <a:gridCol w="5123626">
                  <a:extLst>
                    <a:ext uri="{9D8B030D-6E8A-4147-A177-3AD203B41FA5}">
                      <a16:colId xmlns:a16="http://schemas.microsoft.com/office/drawing/2014/main" val="3352494958"/>
                    </a:ext>
                  </a:extLst>
                </a:gridCol>
              </a:tblGrid>
              <a:tr h="590947">
                <a:tc>
                  <a:txBody>
                    <a:bodyPr/>
                    <a:lstStyle/>
                    <a:p>
                      <a:endParaRPr lang="pl-PL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330012"/>
                  </a:ext>
                </a:extLst>
              </a:tr>
              <a:tr h="590947">
                <a:tc>
                  <a:txBody>
                    <a:bodyPr/>
                    <a:lstStyle/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Termin naboru wniosków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>
                          <a:solidFill>
                            <a:schemeClr val="tx2"/>
                          </a:solidFill>
                        </a:rPr>
                        <a:t>30 czerwca 2025</a:t>
                      </a:r>
                    </a:p>
                    <a:p>
                      <a:r>
                        <a:rPr lang="pl-PL" sz="1800" b="0">
                          <a:solidFill>
                            <a:schemeClr val="tx2"/>
                          </a:solidFill>
                        </a:rPr>
                        <a:t>– 30 września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813583"/>
                  </a:ext>
                </a:extLst>
              </a:tr>
              <a:tr h="798118">
                <a:tc>
                  <a:txBody>
                    <a:bodyPr/>
                    <a:lstStyle/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Orientacyjny termin rozstrzygnięcia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I kwartał 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197570"/>
                  </a:ext>
                </a:extLst>
              </a:tr>
              <a:tr h="798118">
                <a:tc>
                  <a:txBody>
                    <a:bodyPr/>
                    <a:lstStyle/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Alokacja dla naboru 205/25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15 928 125,00 zł </a:t>
                      </a:r>
                    </a:p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3 750 000,00 €</a:t>
                      </a:r>
                    </a:p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BP: </a:t>
                      </a:r>
                      <a:r>
                        <a:rPr lang="pl-PL" sz="1800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 dotyczy</a:t>
                      </a:r>
                      <a:endParaRPr lang="pl-PL" sz="180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096971"/>
                  </a:ext>
                </a:extLst>
              </a:tr>
              <a:tr h="798118">
                <a:tc>
                  <a:txBody>
                    <a:bodyPr/>
                    <a:lstStyle/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Alokacja dla naboru 206/25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15 928 125,00 zł </a:t>
                      </a:r>
                    </a:p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3 750 000,00 €</a:t>
                      </a:r>
                    </a:p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BP: </a:t>
                      </a:r>
                      <a:r>
                        <a:rPr lang="pl-PL" sz="1800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 dotyczy</a:t>
                      </a:r>
                      <a:endParaRPr lang="pl-PL" sz="180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02093"/>
                  </a:ext>
                </a:extLst>
              </a:tr>
              <a:tr h="1037554">
                <a:tc>
                  <a:txBody>
                    <a:bodyPr/>
                    <a:lstStyle/>
                    <a:p>
                      <a:r>
                        <a:rPr lang="pl-PL" sz="1800">
                          <a:solidFill>
                            <a:schemeClr val="tx2"/>
                          </a:solidFill>
                        </a:rPr>
                        <a:t>Poziom dofinansowania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 lub zgodnie z zasadami udzielania pomocy publicznej/pomocy de </a:t>
                      </a:r>
                      <a:r>
                        <a:rPr lang="pl-PL" sz="1800" kern="120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minimis</a:t>
                      </a:r>
                      <a:r>
                        <a:rPr lang="pl-PL" sz="1800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860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502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base"/>
            <a:r>
              <a:rPr lang="pl-PL" sz="2800">
                <a:latin typeface="Open Sans"/>
                <a:ea typeface="Open Sans"/>
                <a:cs typeface="Open Sans"/>
              </a:rPr>
              <a:t>WARUNKI SZOP:</a:t>
            </a:r>
            <a:r>
              <a:rPr lang="pl-PL" sz="2800" b="0">
                <a:latin typeface="Open Sans"/>
                <a:ea typeface="Open Sans"/>
                <a:cs typeface="Open Sans"/>
              </a:rPr>
              <a:t>​</a:t>
            </a:r>
            <a:br>
              <a:rPr lang="pl-PL" sz="2800" b="0"/>
            </a:br>
            <a:r>
              <a:rPr lang="pl-PL" sz="2800">
                <a:latin typeface="Open Sans"/>
                <a:ea typeface="Open Sans"/>
                <a:cs typeface="Open Sans"/>
              </a:rPr>
              <a:t>Brak wsparcia szkół specjalnych</a:t>
            </a:r>
            <a:r>
              <a:rPr lang="pl-PL" b="0">
                <a:latin typeface="Open Sans"/>
                <a:ea typeface="Open Sans"/>
                <a:cs typeface="Open Sans"/>
              </a:rPr>
              <a:t>​</a:t>
            </a:r>
            <a:endParaRPr lang="pl-PL" b="0" i="0"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fontAlgn="base"/>
            <a:r>
              <a:rPr lang="pl-PL"/>
              <a:t>Zgodność z zasadą </a:t>
            </a:r>
            <a:r>
              <a:rPr lang="pl-PL" err="1"/>
              <a:t>deinstytucjonalizacji</a:t>
            </a:r>
            <a:r>
              <a:rPr lang="pl-PL"/>
              <a:t> – na podstawie </a:t>
            </a:r>
            <a:r>
              <a:rPr lang="pl-PL" u="sng">
                <a:hlinkClick r:id="rId2"/>
              </a:rPr>
              <a:t>WYTYCZNE EFS +</a:t>
            </a:r>
            <a:r>
              <a:rPr lang="pl-PL"/>
              <a:t> </a:t>
            </a:r>
            <a:r>
              <a:rPr lang="pl-PL" b="0"/>
              <a:t>​</a:t>
            </a:r>
            <a:endParaRPr lang="pl-PL" b="0" i="0">
              <a:effectLst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3D249-6366-4532-95C2-9DDC07D17B44}" type="datetime1">
              <a:rPr lang="pl-PL" smtClean="0"/>
              <a:t>2025-09-03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27543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D3C6C-CA04-40BF-B4F5-E53AB66F8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3493" y="420124"/>
            <a:ext cx="6873907" cy="858847"/>
          </a:xfrm>
        </p:spPr>
        <p:txBody>
          <a:bodyPr>
            <a:noAutofit/>
          </a:bodyPr>
          <a:lstStyle/>
          <a:p>
            <a:pPr algn="ctr"/>
            <a:r>
              <a:rPr lang="pl-PL" sz="2456"/>
              <a:t>LSI2021 – podstawowe informacje i sposób komunikacji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F7C7090-AF58-420D-A660-C0F549B245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637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3637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BDA51A-B3BA-4308-B270-1A9B554F9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9105" y="1413164"/>
            <a:ext cx="6873908" cy="5496791"/>
          </a:xfrm>
        </p:spPr>
        <p:txBody>
          <a:bodyPr vert="horz" lIns="0" tIns="0" rIns="0" bIns="0" rtlCol="0" anchor="t">
            <a:normAutofit fontScale="25000" lnSpcReduction="20000"/>
          </a:bodyPr>
          <a:lstStyle/>
          <a:p>
            <a:pPr marL="251460" indent="-251460"/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Brak podpisu wniosku na etapie oceny.</a:t>
            </a:r>
          </a:p>
          <a:p>
            <a:pPr marL="251460" indent="-251460"/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Brak „warunków formalnych”</a:t>
            </a:r>
          </a:p>
          <a:p>
            <a:pPr marL="251460" indent="-251460"/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Wniosek składany tylko w LSI2021 (koniec z przesyłaniem wniosku w </a:t>
            </a:r>
            <a:r>
              <a:rPr lang="pl-PL" sz="72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ePUAP</a:t>
            </a:r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).</a:t>
            </a:r>
          </a:p>
          <a:p>
            <a:pPr marL="251460" indent="-251460"/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Komunikacja ION z wnioskodawcą (np. wezwania do uzupełnienia wraz z uwagami) za pośrednictwem LSI2021.</a:t>
            </a:r>
          </a:p>
          <a:p>
            <a:pPr marL="251460" indent="-251460"/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 </a:t>
            </a:r>
            <a:r>
              <a:rPr lang="pl-PL" sz="72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ePUAP</a:t>
            </a:r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korespondencja dot. kluczowych etapów oceny – informacja o negatywnej ocenie formalnej, informacja o wyborze do dofinansowania.</a:t>
            </a:r>
          </a:p>
          <a:p>
            <a:pPr marL="251460" indent="-251460"/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UWAGA! Inny sposób liczenia terminu na uzupełnienie wniosku – liczony od dnia następującego po przekazaniu wezwania do uzupełnienia.</a:t>
            </a:r>
          </a:p>
          <a:p>
            <a:pPr marL="251460" indent="-251460"/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 </a:t>
            </a:r>
            <a:r>
              <a:rPr lang="pl-PL" sz="72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ePUAP</a:t>
            </a:r>
            <a:r>
              <a:rPr lang="pl-PL" sz="7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korespondencja dot. przedłużenie terminu na złożenie uzupełnionego wniosku.</a:t>
            </a:r>
          </a:p>
          <a:p>
            <a:pPr marL="251460" indent="-251460"/>
            <a:endParaRPr lang="pl-PL"/>
          </a:p>
          <a:p>
            <a:pPr marL="251460" indent="-251460"/>
            <a:endParaRPr lang="pl-PL"/>
          </a:p>
          <a:p>
            <a:pPr marL="251460" indent="-25146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8206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5C4099-DB34-4E8B-A913-015C948D7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Powiązanie Profilu z kontami użytkowników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ACE0303-13E4-4436-8C9F-A983C738E7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0727" y="2286000"/>
            <a:ext cx="9310358" cy="3461301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C7C41C6-A802-4899-A8DB-8D9D5786EB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294243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900BDD-C13D-4289-8E56-3FDBB302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1" y="899836"/>
            <a:ext cx="9145206" cy="1080001"/>
          </a:xfrm>
        </p:spPr>
        <p:txBody>
          <a:bodyPr/>
          <a:lstStyle/>
          <a:p>
            <a:pPr algn="ctr"/>
            <a:r>
              <a:rPr lang="pl-PL"/>
              <a:t>Lista projektów – różne statusy dla wniosku i projektu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2BDB08A-F633-4466-8627-112A867A5D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354" y="2690200"/>
            <a:ext cx="9979104" cy="2933699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4B9C3FE-BF80-4EB8-AB5F-4AEC3479FF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9294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3CC4BE-F618-4842-8EAD-14C3BB065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Edycja i panel z polami wniosku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4DD430A-C856-4667-8ED9-068B9784A1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6E9E2F4A-F345-4723-B21C-B11F423CD0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2300" y="1803400"/>
            <a:ext cx="9461500" cy="485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348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C21426-C1B1-48DC-9E3C-2735DA8D5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Część B.7 Kryteria wyboru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6F96A9C-8A40-4CAD-907B-569EC2E687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300" y="2336800"/>
            <a:ext cx="9740899" cy="4216399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3BB0B5D-4DDC-41DF-A655-E47D44EB80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421655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F5BB1-2ABD-4BCB-8BE8-645FF719F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Część G. Wskaźniki projektu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FA9456E-357E-48EB-A710-7CB729DA55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800" y="2197100"/>
            <a:ext cx="10147299" cy="4152899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9F9E665-E10C-408A-9623-0757FAAAAD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503118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86B863-81E7-4BC2-9DD6-39FBBA1A8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Część H. Załączniki do wniosku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346D32A-7EA8-482A-B582-F2439739DB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01" y="1979837"/>
            <a:ext cx="10109200" cy="4801963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A944DE4-AB5A-433B-9286-F30A25E0FA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78246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C90DD4-51D6-47C1-86D4-353B0EC4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7"/>
            <a:ext cx="8640381" cy="810266"/>
          </a:xfrm>
        </p:spPr>
        <p:txBody>
          <a:bodyPr/>
          <a:lstStyle/>
          <a:p>
            <a:pPr algn="ctr"/>
            <a:r>
              <a:rPr lang="pl-PL"/>
              <a:t>Część I. Oświadczenia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69AB778A-2707-431D-B183-EAAF17099D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700" y="2070100"/>
            <a:ext cx="9956799" cy="4589739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551BEBF-BD71-403B-B548-05D7F68B9D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46774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CB798E-3BB2-4030-AC85-2EA3A39E6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PODSUMOWANIE: walidacje, podgląd PDF </a:t>
            </a:r>
            <a:br>
              <a:rPr lang="pl-PL"/>
            </a:br>
            <a:r>
              <a:rPr lang="pl-PL"/>
              <a:t>i złożenie wniosku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D26F50A-AE41-4DB2-AA95-A681F52F48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371" y="2120899"/>
            <a:ext cx="10063680" cy="4538939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F31017-38FE-445B-BEB5-28E532C6E3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2226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9332" y="752269"/>
            <a:ext cx="4675909" cy="8596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500">
                <a:latin typeface="Open Sans"/>
                <a:ea typeface="Open Sans"/>
                <a:cs typeface="Open Sans"/>
              </a:rPr>
              <a:t>Typy projektów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098" y="2752025"/>
            <a:ext cx="8193615" cy="3644777"/>
          </a:xfrm>
        </p:spPr>
        <p:txBody>
          <a:bodyPr vert="horz" lIns="0" tIns="0" rIns="0" bIns="0" rtlCol="0" anchor="t">
            <a:noAutofit/>
          </a:bodyPr>
          <a:lstStyle/>
          <a:p>
            <a:endParaRPr lang="pl-PL" sz="18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 1: Adaptacja terenów zurbanizowanych do zmian klimatu</a:t>
            </a:r>
            <a:r>
              <a:rPr lang="pl-PL" sz="1800" b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nabór nr </a:t>
            </a:r>
            <a:r>
              <a:rPr lang="pl-PL" sz="1800" b="0">
                <a:latin typeface="Open Sans"/>
                <a:ea typeface="Open Sans"/>
                <a:cs typeface="Open Sans"/>
              </a:rPr>
              <a:t>FESL.02.09-IZ.01-205/25</a:t>
            </a:r>
            <a:r>
              <a:rPr lang="pl-PL" sz="1800" b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pl-PL" sz="1800" b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l-PL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 3: Przeciwdziałanie skutkom suszy i powodzi </a:t>
            </a:r>
            <a:r>
              <a:rPr lang="pl-PL" sz="1800" b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nabór nr </a:t>
            </a:r>
            <a:r>
              <a:rPr lang="pl-PL" sz="1800" b="0">
                <a:latin typeface="Open Sans"/>
                <a:ea typeface="Open Sans"/>
                <a:cs typeface="Open Sans"/>
              </a:rPr>
              <a:t>FESL.02.09-IZ.01-206/25</a:t>
            </a:r>
            <a:r>
              <a:rPr lang="pl-PL" sz="1800" b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8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0"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90935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05A01B-2DAF-4976-8EED-423B5F3BE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359838"/>
            <a:ext cx="8640381" cy="1778927"/>
          </a:xfrm>
        </p:spPr>
        <p:txBody>
          <a:bodyPr/>
          <a:lstStyle/>
          <a:p>
            <a:pPr algn="ctr"/>
            <a:r>
              <a:rPr lang="pl-PL"/>
              <a:t>Automatyczna informacja mailowa o zwróceniu wniosku do poprawy</a:t>
            </a:r>
            <a:br>
              <a:rPr lang="pl-PL"/>
            </a:br>
            <a:r>
              <a:rPr lang="pl-PL"/>
              <a:t>adres mail: </a:t>
            </a:r>
            <a:r>
              <a:rPr lang="pl-PL" i="1"/>
              <a:t>A.1.2 Dane teleadresowe podmiotu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5976AA2-D834-4E06-9091-8310F884B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pic>
        <p:nvPicPr>
          <p:cNvPr id="7" name="Symbol zastępczy zawartości 6" descr="Obraz zawierający tekst, zrzut ekranu, Czcionka&#10;&#10;Zawartość wygenerowana przez AI może być niepoprawna.">
            <a:extLst>
              <a:ext uri="{FF2B5EF4-FFF2-40B4-BE49-F238E27FC236}">
                <a16:creationId xmlns:a16="http://schemas.microsoft.com/office/drawing/2014/main" id="{9083C7D3-C024-37B5-50B3-28689B1A49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7393" y="2313774"/>
            <a:ext cx="8805967" cy="395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862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0955" y="2740344"/>
            <a:ext cx="6300895" cy="925738"/>
          </a:xfrm>
        </p:spPr>
        <p:txBody>
          <a:bodyPr>
            <a:noAutofit/>
          </a:bodyPr>
          <a:lstStyle/>
          <a:p>
            <a:r>
              <a:rPr lang="pl-PL" sz="2000"/>
              <a:t>Wniosek o dofinansowanie w Systemie LSI2021 </a:t>
            </a:r>
            <a:br>
              <a:rPr lang="pl-PL" sz="2000"/>
            </a:br>
            <a:r>
              <a:rPr lang="pl-PL" sz="2000"/>
              <a:t>- funkcjonowanie systemu i proces oceny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5490" y="3874558"/>
            <a:ext cx="6300833" cy="2297641"/>
          </a:xfrm>
        </p:spPr>
        <p:txBody>
          <a:bodyPr vert="horz" lIns="0" tIns="0" rIns="0" bIns="0" rtlCol="0" anchor="t"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pl-PL" sz="1800" b="0">
                <a:latin typeface="Open Sans"/>
                <a:ea typeface="Open Sans"/>
                <a:cs typeface="Open Sans"/>
                <a:hlinkClick r:id="rId2"/>
              </a:rPr>
              <a:t>https://lsi2021.slaskie.pl</a:t>
            </a:r>
            <a:r>
              <a:rPr lang="pl-PL" sz="1800" b="0">
                <a:latin typeface="Open Sans"/>
                <a:ea typeface="Open Sans"/>
                <a:cs typeface="Open Sans"/>
              </a:rPr>
              <a:t> </a:t>
            </a:r>
            <a:endParaRPr lang="pl-PL" sz="1800" b="0"/>
          </a:p>
          <a:p>
            <a:pPr>
              <a:lnSpc>
                <a:spcPct val="100000"/>
              </a:lnSpc>
            </a:pPr>
            <a:br>
              <a:rPr lang="pl-PL" sz="1800" b="0"/>
            </a:br>
            <a:r>
              <a:rPr lang="pl-PL" sz="1800" b="0">
                <a:latin typeface="Open Sans"/>
                <a:ea typeface="Open Sans"/>
                <a:cs typeface="Open Sans"/>
                <a:hlinkClick r:id="rId3"/>
              </a:rPr>
              <a:t>https://funduszeue.slaskie.pl/dokument/regulamin_uzytkownika_lsi_2021</a:t>
            </a:r>
            <a:r>
              <a:rPr lang="pl-PL" sz="1800" b="0">
                <a:latin typeface="Open Sans"/>
                <a:ea typeface="Open Sans"/>
                <a:cs typeface="Open Sans"/>
              </a:rPr>
              <a:t> </a:t>
            </a:r>
            <a:endParaRPr lang="pl-PL" sz="1800" b="0"/>
          </a:p>
          <a:p>
            <a:pPr>
              <a:lnSpc>
                <a:spcPct val="100000"/>
              </a:lnSpc>
            </a:pPr>
            <a:br>
              <a:rPr lang="pl-PL" sz="1800" b="0"/>
            </a:br>
            <a:r>
              <a:rPr lang="pl-PL" sz="1800" b="0">
                <a:latin typeface="Open Sans"/>
                <a:ea typeface="Open Sans"/>
                <a:cs typeface="Open Sans"/>
                <a:hlinkClick r:id="rId4"/>
              </a:rPr>
              <a:t>https://funduszeue.slaskie.pl/czytaj/tworzenie_profilu_lsi_2021</a:t>
            </a:r>
            <a:br>
              <a:rPr lang="pl-PL" sz="1800" b="0"/>
            </a:br>
            <a:br>
              <a:rPr lang="pl-PL" sz="1600" b="0"/>
            </a:br>
            <a:endParaRPr lang="pl-PL" sz="1600" b="0"/>
          </a:p>
          <a:p>
            <a:pPr>
              <a:lnSpc>
                <a:spcPct val="100000"/>
              </a:lnSpc>
            </a:pPr>
            <a:endParaRPr lang="pl-PL" sz="1600" b="0">
              <a:latin typeface="Open Sans"/>
              <a:ea typeface="Open Sans"/>
              <a:cs typeface="Open Sans"/>
            </a:endParaRPr>
          </a:p>
          <a:p>
            <a:pPr>
              <a:lnSpc>
                <a:spcPct val="100000"/>
              </a:lnSpc>
            </a:pPr>
            <a:br>
              <a:rPr lang="pl-PL" sz="1600" b="0">
                <a:latin typeface="Open Sans"/>
                <a:ea typeface="Open Sans"/>
                <a:cs typeface="Open Sans"/>
              </a:rPr>
            </a:br>
            <a:endParaRPr lang="pl-PL" sz="1600" b="0" i="1"/>
          </a:p>
        </p:txBody>
      </p:sp>
    </p:spTree>
    <p:extLst>
      <p:ext uri="{BB962C8B-B14F-4D97-AF65-F5344CB8AC3E}">
        <p14:creationId xmlns:p14="http://schemas.microsoft.com/office/powerpoint/2010/main" val="884511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819" y="5309043"/>
            <a:ext cx="7559675" cy="705572"/>
          </a:xfrm>
        </p:spPr>
        <p:txBody>
          <a:bodyPr>
            <a:normAutofit fontScale="90000"/>
          </a:bodyPr>
          <a:lstStyle/>
          <a:p>
            <a:br>
              <a:rPr lang="pl-PL"/>
            </a:br>
            <a:endParaRPr lang="pl-PL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29868-21BA-4C85-B33B-626BEE339E1A}"/>
              </a:ext>
            </a:extLst>
          </p:cNvPr>
          <p:cNvGrpSpPr/>
          <p:nvPr/>
        </p:nvGrpSpPr>
        <p:grpSpPr>
          <a:xfrm>
            <a:off x="89324" y="6423017"/>
            <a:ext cx="10602489" cy="1115542"/>
            <a:chOff x="153899" y="6417375"/>
            <a:chExt cx="10492198" cy="1192200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FAD900B4-6AC2-439C-9392-70E3D642AE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537F6D25-2268-4358-91E0-A28EC39741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862AD94-BDDA-4CF3-A95F-5087D24FFC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AD9431F5-949C-4612-8C8B-9445AFB72C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C6F945A1-2B76-4421-8CF3-F9DEA8CDEB79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0D15C57-6318-468B-8420-59416F315FF6}"/>
              </a:ext>
            </a:extLst>
          </p:cNvPr>
          <p:cNvSpPr txBox="1"/>
          <p:nvPr/>
        </p:nvSpPr>
        <p:spPr>
          <a:xfrm>
            <a:off x="3113658" y="620314"/>
            <a:ext cx="6984776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sz="4800" b="1">
                <a:solidFill>
                  <a:schemeClr val="tx2"/>
                </a:solidFill>
              </a:rPr>
              <a:t>DZIĘKUJEMY ZA UWAGĘ</a:t>
            </a:r>
            <a:endParaRPr lang="pl-PL" sz="4800" b="1">
              <a:solidFill>
                <a:schemeClr val="tx2"/>
              </a:solidFill>
              <a:cs typeface="Calibri"/>
            </a:endParaRPr>
          </a:p>
          <a:p>
            <a:pPr algn="ctr"/>
            <a:endParaRPr lang="pl-PL" sz="2800">
              <a:solidFill>
                <a:schemeClr val="tx2"/>
              </a:solidFill>
              <a:cs typeface="Calibri"/>
            </a:endParaRPr>
          </a:p>
          <a:p>
            <a:pPr algn="ctr"/>
            <a:endParaRPr lang="pl-PL" sz="2800">
              <a:solidFill>
                <a:schemeClr val="tx2"/>
              </a:solidFill>
              <a:cs typeface="Calibri"/>
            </a:endParaRPr>
          </a:p>
          <a:p>
            <a:pPr algn="ctr"/>
            <a:r>
              <a:rPr lang="pl-PL" sz="3200">
                <a:solidFill>
                  <a:schemeClr val="tx2"/>
                </a:solidFill>
              </a:rPr>
              <a:t>Pracownicy referatu oceny projektów</a:t>
            </a:r>
            <a:endParaRPr lang="pl-PL" sz="3200">
              <a:solidFill>
                <a:schemeClr val="tx2"/>
              </a:solidFill>
              <a:cs typeface="Calibri"/>
            </a:endParaRPr>
          </a:p>
          <a:p>
            <a:pPr algn="ctr"/>
            <a:r>
              <a:rPr lang="pl-PL" sz="2000">
                <a:solidFill>
                  <a:schemeClr val="tx2"/>
                </a:solidFill>
              </a:rPr>
              <a:t>Departament Europejskiego Funduszu Rozwoju Regionalnego</a:t>
            </a:r>
            <a:endParaRPr lang="pl-PL" sz="2000">
              <a:solidFill>
                <a:schemeClr val="tx2"/>
              </a:solidFill>
              <a:cs typeface="Calibri"/>
            </a:endParaRPr>
          </a:p>
          <a:p>
            <a:pPr algn="ctr"/>
            <a:r>
              <a:rPr lang="pl-PL" sz="2000">
                <a:solidFill>
                  <a:schemeClr val="tx2"/>
                </a:solidFill>
              </a:rPr>
              <a:t>Urząd Marszałkowski Województwa Śląskiego</a:t>
            </a:r>
            <a:endParaRPr lang="pl-PL" sz="2000">
              <a:solidFill>
                <a:schemeClr val="tx2"/>
              </a:solidFill>
              <a:cs typeface="Calibri"/>
            </a:endParaRPr>
          </a:p>
          <a:p>
            <a:pPr algn="ctr"/>
            <a:endParaRPr lang="pl-PL" sz="2000">
              <a:solidFill>
                <a:schemeClr val="tx2"/>
              </a:solidFill>
              <a:cs typeface="Calibri"/>
            </a:endParaRPr>
          </a:p>
          <a:p>
            <a:pPr algn="ctr"/>
            <a:r>
              <a:rPr lang="pl-PL" sz="2000">
                <a:solidFill>
                  <a:schemeClr val="tx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srodowisko_fr@slaskie.pl</a:t>
            </a:r>
            <a:r>
              <a:rPr lang="pl-PL" sz="2000">
                <a:solidFill>
                  <a:schemeClr val="tx2"/>
                </a:solidFill>
              </a:rPr>
              <a:t> </a:t>
            </a:r>
            <a:endParaRPr lang="pl-PL" sz="2000">
              <a:solidFill>
                <a:schemeClr val="tx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080" y="424918"/>
            <a:ext cx="4675909" cy="8596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500">
                <a:latin typeface="Open Sans"/>
                <a:ea typeface="Open Sans"/>
                <a:cs typeface="Open Sans"/>
              </a:rPr>
              <a:t>Typy beneficjentów 02.09 Wsparcie dla klimatu – ZIT</a:t>
            </a:r>
            <a:endParaRPr lang="en-US">
              <a:latin typeface="Open Sans"/>
              <a:ea typeface="Open Sans"/>
              <a:cs typeface="Open San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098" y="2752025"/>
            <a:ext cx="8193615" cy="3813367"/>
          </a:xfrm>
        </p:spPr>
        <p:txBody>
          <a:bodyPr vert="horz" lIns="0" tIns="0" rIns="0" bIns="0" rtlCol="0" anchor="t">
            <a:noAutofit/>
          </a:bodyPr>
          <a:lstStyle/>
          <a:p>
            <a:pPr marL="285750" indent="-285750">
              <a:lnSpc>
                <a:spcPts val="21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pl-PL" sz="2000"/>
              <a:t>Administracja publiczna</a:t>
            </a:r>
            <a:r>
              <a:rPr lang="pl-PL" sz="2000" b="0"/>
              <a:t>: Jednostki Samorządu Terytorialnego</a:t>
            </a:r>
          </a:p>
          <a:p>
            <a:pPr marL="285750" indent="-2857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l-PL" sz="2000"/>
              <a:t>Partnerstwa</a:t>
            </a:r>
            <a:r>
              <a:rPr lang="pl-PL" sz="2000" b="0"/>
              <a:t>: Partnerstwo Publiczno-Prywatne, Partnerstwa instytucji pozarządowych</a:t>
            </a:r>
          </a:p>
          <a:p>
            <a:pPr marL="342900" indent="-3429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l-PL" sz="2000"/>
              <a:t>Przedsiębiorstwa</a:t>
            </a:r>
            <a:r>
              <a:rPr lang="pl-PL" sz="2000" b="0"/>
              <a:t>: Duże przedsiębiorstwa, MŚP</a:t>
            </a:r>
          </a:p>
          <a:p>
            <a:pPr marL="342900" indent="-3429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l-PL" sz="2000">
                <a:latin typeface="Open Sans"/>
                <a:ea typeface="Open Sans"/>
                <a:cs typeface="Open Sans"/>
              </a:rPr>
              <a:t>Organizacje społeczne i związki wyznaniowe</a:t>
            </a:r>
            <a:r>
              <a:rPr lang="pl-PL" sz="2000" b="0">
                <a:latin typeface="Open Sans"/>
                <a:ea typeface="Open Sans"/>
                <a:cs typeface="Open Sans"/>
              </a:rPr>
              <a:t>: Organizacje pozarządowe, Pozarządowe organizacje turystyczne, Wspólnoty, spółdzielnie mieszkaniowe i TBS</a:t>
            </a:r>
          </a:p>
          <a:p>
            <a:pPr marL="342900" indent="-3429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l-PL" sz="2000"/>
              <a:t>Zintegrowane Inwestycje Terytorialne (ZIT)</a:t>
            </a:r>
          </a:p>
          <a:p>
            <a:pPr marL="342900" indent="-3429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l-PL" sz="2000"/>
              <a:t>Służby publiczne: </a:t>
            </a:r>
            <a:r>
              <a:rPr lang="pl-PL" sz="2000" b="0"/>
              <a:t>Instytucje odpowiedzialne za gospodarkę wodną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0"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940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4444" y="665018"/>
            <a:ext cx="4343401" cy="364047"/>
          </a:xfrm>
        </p:spPr>
        <p:txBody>
          <a:bodyPr>
            <a:normAutofit fontScale="90000"/>
          </a:bodyPr>
          <a:lstStyle/>
          <a:p>
            <a:r>
              <a:rPr lang="pl-PL">
                <a:latin typeface="Open Sans"/>
                <a:ea typeface="Open Sans"/>
                <a:cs typeface="Open Sans"/>
              </a:rPr>
              <a:t>Zakres wsparcia </a:t>
            </a:r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371" y="2743565"/>
            <a:ext cx="7741070" cy="3657235"/>
          </a:xfrm>
        </p:spPr>
        <p:txBody>
          <a:bodyPr vert="horz" lIns="0" tIns="0" rIns="0" bIns="0" rtlCol="0" anchor="t">
            <a:noAutofit/>
          </a:bodyPr>
          <a:lstStyle/>
          <a:p>
            <a:endParaRPr lang="pl-PL" sz="1800" b="0"/>
          </a:p>
          <a:p>
            <a:pPr>
              <a:lnSpc>
                <a:spcPct val="100000"/>
              </a:lnSpc>
            </a:pPr>
            <a:endParaRPr lang="pl-PL" sz="1800" b="0">
              <a:latin typeface="Open Sans"/>
              <a:ea typeface="Open Sans"/>
              <a:cs typeface="Open Sans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F2EC9F1-88F5-4E12-8CDC-3F9A1C5FFEAB}"/>
              </a:ext>
            </a:extLst>
          </p:cNvPr>
          <p:cNvSpPr txBox="1"/>
          <p:nvPr/>
        </p:nvSpPr>
        <p:spPr>
          <a:xfrm>
            <a:off x="1381991" y="2743565"/>
            <a:ext cx="7990609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Możliwe do dofinansowania będą:</a:t>
            </a:r>
          </a:p>
          <a:p>
            <a:pPr fontAlgn="base"/>
            <a:endParaRPr lang="pl-PL" sz="1600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fontAlgn="base"/>
            <a:r>
              <a:rPr lang="pl-PL" sz="1600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Typ 1: 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kompleksowe działania na rzecz adaptacji do zmian klimatu terenów zurbanizowanych poprzez m.in. dostosowanie infrastruktury służącej przeciwdziałaniu i minimalizacji skutków powodzi i suszy do ekstremalnych stanów pogodowych, poprzez wdrażanie systemowych rozwiązań z zakresu błękitno-zielonej infrastruktury</a:t>
            </a:r>
          </a:p>
          <a:p>
            <a:pPr fontAlgn="base"/>
            <a:endParaRPr lang="pl-PL" sz="1600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fontAlgn="base"/>
            <a:r>
              <a:rPr lang="pl-PL" sz="1600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Typ 3: 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inwestycje dotyczące retencjonowania wody, w tym małej retencji (z wykluczeniem retencji powstałej w wyniku przegradzania cieków wodnych) mające na celu likwidację przyczyn i skutków pogorszenia naturalnych stosunków wodnych poprzez spowalnianie odpływu wody, minimalizację skutków suszy, przeciwdziałanie powodzi i odtworzenie lub zachowanie istniejących obszarów wodno-błotnych</a:t>
            </a:r>
          </a:p>
        </p:txBody>
      </p:sp>
    </p:spTree>
    <p:extLst>
      <p:ext uri="{BB962C8B-B14F-4D97-AF65-F5344CB8AC3E}">
        <p14:creationId xmlns:p14="http://schemas.microsoft.com/office/powerpoint/2010/main" val="385819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4444" y="665018"/>
            <a:ext cx="4343401" cy="364047"/>
          </a:xfrm>
        </p:spPr>
        <p:txBody>
          <a:bodyPr>
            <a:normAutofit fontScale="90000"/>
          </a:bodyPr>
          <a:lstStyle/>
          <a:p>
            <a:r>
              <a:rPr lang="pl-PL">
                <a:latin typeface="Open Sans"/>
                <a:ea typeface="Open Sans"/>
                <a:cs typeface="Open Sans"/>
              </a:rPr>
              <a:t>Obligatoryjne warunki wsparcia </a:t>
            </a:r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371" y="2816370"/>
            <a:ext cx="7741070" cy="3243232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1800" dirty="0">
                <a:latin typeface="Open Sans"/>
                <a:ea typeface="Open Sans"/>
                <a:cs typeface="Open Sans"/>
              </a:rPr>
              <a:t>Zgodnie z SZOP obligatoryjne warunki wsparcia to, m.in.:</a:t>
            </a:r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pl-PL" sz="1500" b="0" dirty="0">
                <a:latin typeface="Open Sans"/>
                <a:ea typeface="Open Sans"/>
                <a:cs typeface="Open Sans"/>
              </a:rPr>
              <a:t>Aplikować o wsparcie mogą wnioskodawcy, których projekty wynikają ze Strategii Rozwoju Subregionu Północnego Województwa Śląskiego na lata 2021-2027, z perspektywą do 2030 i są wskazane na liście projektów ZIT, zgodnie z art. 34 ust.15 pkt. 3 ustawy wdrożeniowej. </a:t>
            </a:r>
            <a:r>
              <a:rPr lang="pl-PL" sz="1500" dirty="0">
                <a:latin typeface="Open Sans"/>
                <a:ea typeface="Open Sans"/>
                <a:cs typeface="Open Sans"/>
              </a:rPr>
              <a:t>Dla naboru obowiązuje lista projektów ZIT aktualna na moment zakończenia naboru. </a:t>
            </a:r>
            <a:endParaRPr lang="pl-PL" sz="1500" b="0" dirty="0">
              <a:latin typeface="Open Sans"/>
              <a:ea typeface="Open Sans"/>
              <a:cs typeface="Open Sans"/>
            </a:endParaRPr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pl-PL" sz="1500" b="0" dirty="0">
                <a:latin typeface="Open Sans"/>
                <a:ea typeface="Open Sans"/>
                <a:cs typeface="Open Sans"/>
              </a:rPr>
              <a:t>Wsparcie będzie skierowane do miast poniżej 20 tys. Mieszkańców oprócz stolic powiatów o liczbie mieszkańców w przedziale 15-20 tys. mieszkańców. Powyższe ograniczenie nie obowiązuje dla projektów ujętych na liście ZIT (o której mowa w art. 34 ust. 15 pkt 3 ustawy wdrożeniowej), dla których planowanym źródłem finansowania jest program regionalny.</a:t>
            </a:r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pl-PL" sz="1500" b="0" dirty="0">
                <a:latin typeface="Open Sans"/>
                <a:ea typeface="Open Sans"/>
                <a:cs typeface="Open Sans"/>
              </a:rPr>
              <a:t>Projekty z zakresu kanalizacji deszczowej będą mogły być wspierane tylko w połączeniu z zielono-niebieską infrastrukturą.</a:t>
            </a:r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endParaRPr lang="pl-PL" sz="1500" dirty="0">
              <a:latin typeface="Open Sans"/>
              <a:ea typeface="Open Sans"/>
              <a:cs typeface="Open Sans"/>
            </a:endParaRPr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endParaRPr lang="pl-PL" sz="1600" b="0"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endParaRPr lang="pl-PL" sz="1800" b="0" dirty="0"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47504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4444" y="665018"/>
            <a:ext cx="4343401" cy="364047"/>
          </a:xfrm>
        </p:spPr>
        <p:txBody>
          <a:bodyPr>
            <a:normAutofit fontScale="90000"/>
          </a:bodyPr>
          <a:lstStyle/>
          <a:p>
            <a:r>
              <a:rPr lang="pl-PL">
                <a:latin typeface="Open Sans"/>
                <a:ea typeface="Open Sans"/>
                <a:cs typeface="Open Sans"/>
              </a:rPr>
              <a:t>Obligatoryjne warunki wsparcia </a:t>
            </a:r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371" y="2889054"/>
            <a:ext cx="7741070" cy="3657235"/>
          </a:xfrm>
        </p:spPr>
        <p:txBody>
          <a:bodyPr vert="horz" lIns="0" tIns="0" rIns="0" bIns="0" rtlCol="0" anchor="t">
            <a:noAutofit/>
          </a:bodyPr>
          <a:lstStyle/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pl-PL" sz="1600" b="0"/>
              <a:t>Projekty dotyczące gospodarowania wodami opadowymi, metodami innymi niż naturalne, są możliwe, jeśli spełniają łącznie następujące warunki: </a:t>
            </a:r>
          </a:p>
          <a:p>
            <a:pPr>
              <a:lnSpc>
                <a:spcPct val="100000"/>
              </a:lnSpc>
            </a:pPr>
            <a:r>
              <a:rPr lang="pl-PL" sz="1600" b="0"/>
              <a:t>	- zostały uwzględnione w planach adaptacji do zmian klimatu (w 	przypadku beneficjentów, dla których tego typu dokument jest 	obligatoryjny) lub znajdują się na terenach gdzie istnieje zagrożenie 	powodziowe, w tym zagrożenie podtopień i </a:t>
            </a:r>
            <a:r>
              <a:rPr lang="pl-PL" sz="1600" b="0" err="1"/>
              <a:t>zalań</a:t>
            </a:r>
            <a:r>
              <a:rPr lang="pl-PL" sz="1600" b="0"/>
              <a:t> będących 	konsekwencją ekstremalnych zjawisk pogodowych;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l-PL" sz="1600" b="0"/>
              <a:t>	- wykorzystują zieloną i niebieską infrastrukturę do zatrzymywania 	wody w miejscu opadu na terenach miejskich (nie na odpływie) oraz, o 	ile to możliwe, rozwiązania oparte na przyrodzie;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l-PL" sz="1600" b="0"/>
              <a:t>	- nie są związane z gospodarką ściekami komunalnymi. </a:t>
            </a:r>
            <a:endParaRPr lang="pl-PL" sz="1600" b="0">
              <a:latin typeface="Open Sans"/>
              <a:ea typeface="Open Sans"/>
              <a:cs typeface="Open Sans"/>
            </a:endParaRPr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endParaRPr lang="pl-PL" sz="1600" b="0"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70980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E84B7A-E17B-44EB-812D-03DB1B1D0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5906" y="856963"/>
            <a:ext cx="4509831" cy="493855"/>
          </a:xfrm>
        </p:spPr>
        <p:txBody>
          <a:bodyPr>
            <a:normAutofit/>
          </a:bodyPr>
          <a:lstStyle/>
          <a:p>
            <a:r>
              <a:rPr lang="pl-PL" sz="2500"/>
              <a:t>Kwalifikowalność wydatków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EF501D-EAE5-42A0-BC0D-5714E49F9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961409"/>
            <a:ext cx="7920037" cy="2980385"/>
          </a:xfrm>
        </p:spPr>
        <p:txBody>
          <a:bodyPr vert="horz" lIns="0" tIns="0" rIns="0" bIns="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>
                <a:latin typeface="Open Sans"/>
                <a:ea typeface="Open Sans"/>
                <a:cs typeface="Open Sans"/>
              </a:rPr>
              <a:t>Wytyczne dotyczące kwalifikowalności wydatków na lata 2021-2027 </a:t>
            </a:r>
            <a:r>
              <a:rPr lang="pl-PL" sz="1800" u="sng">
                <a:latin typeface="Open Sans"/>
                <a:ea typeface="Open Sans"/>
                <a:cs typeface="Open Sans"/>
                <a:hlinkClick r:id="rId2"/>
              </a:rPr>
              <a:t>Wytyczne na lata 2021-2027</a:t>
            </a:r>
            <a:endParaRPr lang="pl-PL" sz="1800">
              <a:latin typeface="Open Sans"/>
              <a:ea typeface="Open Sans"/>
              <a:cs typeface="Open Sans"/>
              <a:hlinkClick r:id="rId3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>
                <a:latin typeface="Open Sans"/>
                <a:ea typeface="Open Sans"/>
                <a:cs typeface="Open Sans"/>
              </a:rPr>
              <a:t> Przewodnik dla beneficjentów FE SL 2021-2027: </a:t>
            </a:r>
            <a:r>
              <a:rPr lang="pl-PL" sz="1800">
                <a:latin typeface="Open Sans"/>
                <a:ea typeface="Open Sans"/>
                <a:cs typeface="Open Sans"/>
                <a:hlinkClick r:id="rId4"/>
              </a:rPr>
              <a:t>Przewodnik</a:t>
            </a:r>
            <a:endParaRPr lang="pl-PL" sz="18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>
                <a:latin typeface="Open Sans"/>
                <a:ea typeface="Open Sans"/>
                <a:cs typeface="Open Sans"/>
              </a:rPr>
              <a:t> Przepisy dotyczące pomocy publicznej, pomocy de </a:t>
            </a:r>
            <a:r>
              <a:rPr lang="pl-PL" sz="1800" err="1">
                <a:latin typeface="Open Sans"/>
                <a:ea typeface="Open Sans"/>
                <a:cs typeface="Open Sans"/>
              </a:rPr>
              <a:t>minimis</a:t>
            </a:r>
            <a:r>
              <a:rPr lang="pl-PL" sz="1800">
                <a:latin typeface="Open Sans"/>
                <a:ea typeface="Open Sans"/>
                <a:cs typeface="Open Sans"/>
              </a:rPr>
              <a:t> – jeśli dotyczy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1800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1564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32422732D4754B8A38F43DCA7E29FA" ma:contentTypeVersion="17" ma:contentTypeDescription="Utwórz nowy dokument." ma:contentTypeScope="" ma:versionID="5f91ce66cace763d4a560dc67d1dc54b">
  <xsd:schema xmlns:xsd="http://www.w3.org/2001/XMLSchema" xmlns:xs="http://www.w3.org/2001/XMLSchema" xmlns:p="http://schemas.microsoft.com/office/2006/metadata/properties" xmlns:ns2="f9fddaa2-5d50-496e-a787-7f0e5e10bc21" xmlns:ns3="d7a5b636-efbd-498d-8e03-8e36647a40b7" targetNamespace="http://schemas.microsoft.com/office/2006/metadata/properties" ma:root="true" ma:fieldsID="7fbe9fc19545aebd46325c6c7ae64f2a" ns2:_="" ns3:_="">
    <xsd:import namespace="f9fddaa2-5d50-496e-a787-7f0e5e10bc21"/>
    <xsd:import namespace="d7a5b636-efbd-498d-8e03-8e36647a40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ddaa2-5d50-496e-a787-7f0e5e10bc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a5b636-efbd-498d-8e03-8e36647a40b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aa1202c-0176-4fa6-92b7-ee75c8913657}" ma:internalName="TaxCatchAll" ma:showField="CatchAllData" ma:web="d7a5b636-efbd-498d-8e03-8e36647a40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7a5b636-efbd-498d-8e03-8e36647a40b7">
      <UserInfo>
        <DisplayName>_spocrwl_569_17702</DisplayName>
        <AccountId>11</AccountId>
        <AccountType/>
      </UserInfo>
      <UserInfo>
        <DisplayName>Dąbek Justyna</DisplayName>
        <AccountId>45</AccountId>
        <AccountType/>
      </UserInfo>
      <UserInfo>
        <DisplayName>Mokry Jarosław</DisplayName>
        <AccountId>54</AccountId>
        <AccountType/>
      </UserInfo>
      <UserInfo>
        <DisplayName>Jamrozowicz Sebastian</DisplayName>
        <AccountId>72</AccountId>
        <AccountType/>
      </UserInfo>
    </SharedWithUsers>
    <lcf76f155ced4ddcb4097134ff3c332f xmlns="f9fddaa2-5d50-496e-a787-7f0e5e10bc21">
      <Terms xmlns="http://schemas.microsoft.com/office/infopath/2007/PartnerControls"/>
    </lcf76f155ced4ddcb4097134ff3c332f>
    <TaxCatchAll xmlns="d7a5b636-efbd-498d-8e03-8e36647a40b7" xsi:nil="true"/>
  </documentManagement>
</p:properties>
</file>

<file path=customXml/itemProps1.xml><?xml version="1.0" encoding="utf-8"?>
<ds:datastoreItem xmlns:ds="http://schemas.openxmlformats.org/officeDocument/2006/customXml" ds:itemID="{749B8427-9893-47CB-B5CE-9DD5170A5E46}">
  <ds:schemaRefs>
    <ds:schemaRef ds:uri="d7a5b636-efbd-498d-8e03-8e36647a40b7"/>
    <ds:schemaRef ds:uri="f9fddaa2-5d50-496e-a787-7f0e5e10bc2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C2AAAB6-C606-4262-8AAB-A289D11A6E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6470E4-38B4-4043-87FE-9820A2779581}">
  <ds:schemaRefs>
    <ds:schemaRef ds:uri="d7a5b636-efbd-498d-8e03-8e36647a40b7"/>
    <ds:schemaRef ds:uri="f9fddaa2-5d50-496e-a787-7f0e5e10bc2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2272</Words>
  <Application>Microsoft Office PowerPoint</Application>
  <PresentationFormat>Niestandardowy</PresentationFormat>
  <Paragraphs>261</Paragraphs>
  <Slides>42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8" baseType="lpstr">
      <vt:lpstr>Arial</vt:lpstr>
      <vt:lpstr>Arial,Sans-Serif</vt:lpstr>
      <vt:lpstr>Calibri</vt:lpstr>
      <vt:lpstr>Open Sans</vt:lpstr>
      <vt:lpstr>Times New Roman</vt:lpstr>
      <vt:lpstr>Motyw pakietu Office</vt:lpstr>
      <vt:lpstr>Zasady aplikowania w naborach dla działań: 02.09 Wsparcie dla klimatu – ZIT </vt:lpstr>
      <vt:lpstr>Plan prezentacji:</vt:lpstr>
      <vt:lpstr>Ogłoszone konkursy nr FESL.02.09-IZ.01-205/25 i FESL.02.09-IZ.01-206/25 - ZIT - podstawowe informacje</vt:lpstr>
      <vt:lpstr>Typy projektów</vt:lpstr>
      <vt:lpstr>Typy beneficjentów 02.09 Wsparcie dla klimatu – ZIT</vt:lpstr>
      <vt:lpstr>Zakres wsparcia </vt:lpstr>
      <vt:lpstr>Obligatoryjne warunki wsparcia </vt:lpstr>
      <vt:lpstr>Obligatoryjne warunki wsparcia </vt:lpstr>
      <vt:lpstr>Kwalifikowalność wydatków</vt:lpstr>
      <vt:lpstr>Prezentacja programu PowerPoint</vt:lpstr>
      <vt:lpstr>Prezentacja programu PowerPoint</vt:lpstr>
      <vt:lpstr>Proces oceny wniosku    </vt:lpstr>
      <vt:lpstr>Etapy oceny - procedura konkurencyjna</vt:lpstr>
      <vt:lpstr>Metodyka kryteriów oceny projektów</vt:lpstr>
      <vt:lpstr>Metodyka kryteriów oceny projektów</vt:lpstr>
      <vt:lpstr>Prezentacja programu PowerPoint</vt:lpstr>
      <vt:lpstr>Metodyka kryteriów oceny projektów</vt:lpstr>
      <vt:lpstr>  </vt:lpstr>
      <vt:lpstr>Działanie 02.09 Wsparcie dla klimatu – ZIT  </vt:lpstr>
      <vt:lpstr>Działanie 02.09 Wsparcie dla klimatu – ZIT  </vt:lpstr>
      <vt:lpstr>Kryteria rozstrzygające</vt:lpstr>
      <vt:lpstr>Działanie 02.09 Wsparcie dla klimatu – ZIT  </vt:lpstr>
      <vt:lpstr>Realizacja zasad horyzontalnych ​ </vt:lpstr>
      <vt:lpstr>Część  B.7.2 wniosku "Realizacja zasad horyzontalnych"  doświadczenia z dotychczasowej oceny zasada DNSH – pkt. 3, 3.1, 3.2</vt:lpstr>
      <vt:lpstr>Zgodność projektu z KPP (Karta Praw Podstawowych) oraz KPON (Konwencja o Prawach Osób z Niepełnosprawnościami)​</vt:lpstr>
      <vt:lpstr>Równość kobiet i mężczyzn – kiedy wpływ pozytywny, a kiedy wpływ neutralny?​</vt:lpstr>
      <vt:lpstr>Wpływ na zasadę równości szans i niedyskryminacji,  w tym dostępności dla osób z niepełnosprawnościami</vt:lpstr>
      <vt:lpstr>Wpływ na zasadę równości szans i niedyskryminacji,  w tym dostępności dla osób z niepełnosprawnościami </vt:lpstr>
      <vt:lpstr>Model parku przyrodniczego</vt:lpstr>
      <vt:lpstr>WARUNKI SZOP:​ Brak wsparcia szkół specjalnych​</vt:lpstr>
      <vt:lpstr>LSI2021 – podstawowe informacje i sposób komunikacji</vt:lpstr>
      <vt:lpstr>Powiązanie Profilu z kontami użytkowników</vt:lpstr>
      <vt:lpstr>Lista projektów – różne statusy dla wniosku i projektu</vt:lpstr>
      <vt:lpstr>Edycja i panel z polami wniosku</vt:lpstr>
      <vt:lpstr>Część B.7 Kryteria wyboru</vt:lpstr>
      <vt:lpstr>Część G. Wskaźniki projektu</vt:lpstr>
      <vt:lpstr>Część H. Załączniki do wniosku</vt:lpstr>
      <vt:lpstr>Część I. Oświadczenia</vt:lpstr>
      <vt:lpstr>PODSUMOWANIE: walidacje, podgląd PDF  i złożenie wniosku</vt:lpstr>
      <vt:lpstr>Automatyczna informacja mailowa o zwróceniu wniosku do poprawy adres mail: A.1.2 Dane teleadresowe podmiotu</vt:lpstr>
      <vt:lpstr>Wniosek o dofinansowanie w Systemie LSI2021  - funkcjonowanie systemu i proces oceny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Mróz Joanna</cp:lastModifiedBy>
  <cp:revision>2</cp:revision>
  <dcterms:created xsi:type="dcterms:W3CDTF">2022-06-22T09:40:44Z</dcterms:created>
  <dcterms:modified xsi:type="dcterms:W3CDTF">2025-09-03T11:14:00Z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0x0101003E32422732D4754B8A38F43DCA7E29FA</vt:lpwstr>
  </property>
  <property fmtid="{D5CDD505-2E9C-101B-9397-08002B2CF9AE}" pid="3" name="MediaServiceImageTags">
    <vt:lpwstr/>
  </property>
</Properties>
</file>