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1"/>
  </p:notesMasterIdLst>
  <p:handoutMasterIdLst>
    <p:handoutMasterId r:id="rId42"/>
  </p:handoutMasterIdLst>
  <p:sldIdLst>
    <p:sldId id="703" r:id="rId5"/>
    <p:sldId id="710" r:id="rId6"/>
    <p:sldId id="848" r:id="rId7"/>
    <p:sldId id="871" r:id="rId8"/>
    <p:sldId id="872" r:id="rId9"/>
    <p:sldId id="876" r:id="rId10"/>
    <p:sldId id="850" r:id="rId11"/>
    <p:sldId id="851" r:id="rId12"/>
    <p:sldId id="852" r:id="rId13"/>
    <p:sldId id="853" r:id="rId14"/>
    <p:sldId id="854" r:id="rId15"/>
    <p:sldId id="855" r:id="rId16"/>
    <p:sldId id="877" r:id="rId17"/>
    <p:sldId id="857" r:id="rId18"/>
    <p:sldId id="858" r:id="rId19"/>
    <p:sldId id="859" r:id="rId20"/>
    <p:sldId id="860" r:id="rId21"/>
    <p:sldId id="861" r:id="rId22"/>
    <p:sldId id="862" r:id="rId23"/>
    <p:sldId id="863" r:id="rId24"/>
    <p:sldId id="864" r:id="rId25"/>
    <p:sldId id="865" r:id="rId26"/>
    <p:sldId id="866" r:id="rId27"/>
    <p:sldId id="815" r:id="rId28"/>
    <p:sldId id="716" r:id="rId29"/>
    <p:sldId id="675" r:id="rId30"/>
    <p:sldId id="722" r:id="rId31"/>
    <p:sldId id="831" r:id="rId32"/>
    <p:sldId id="874" r:id="rId33"/>
    <p:sldId id="837" r:id="rId34"/>
    <p:sldId id="787" r:id="rId35"/>
    <p:sldId id="840" r:id="rId36"/>
    <p:sldId id="807" r:id="rId37"/>
    <p:sldId id="869" r:id="rId38"/>
    <p:sldId id="875" r:id="rId39"/>
    <p:sldId id="260" r:id="rId40"/>
  </p:sldIdLst>
  <p:sldSz cx="10691813" cy="7559675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" id="{5230D26A-10E4-450E-A8BC-3B0AB787A374}">
          <p14:sldIdLst/>
        </p14:section>
        <p14:section name="k" id="{0E647955-3E7C-4936-9158-065F85B35714}">
          <p14:sldIdLst>
            <p14:sldId id="703"/>
            <p14:sldId id="710"/>
            <p14:sldId id="848"/>
            <p14:sldId id="871"/>
            <p14:sldId id="872"/>
            <p14:sldId id="876"/>
            <p14:sldId id="850"/>
            <p14:sldId id="851"/>
            <p14:sldId id="852"/>
            <p14:sldId id="853"/>
            <p14:sldId id="854"/>
            <p14:sldId id="855"/>
            <p14:sldId id="877"/>
            <p14:sldId id="857"/>
            <p14:sldId id="858"/>
            <p14:sldId id="859"/>
            <p14:sldId id="860"/>
            <p14:sldId id="861"/>
            <p14:sldId id="862"/>
            <p14:sldId id="863"/>
            <p14:sldId id="864"/>
            <p14:sldId id="865"/>
            <p14:sldId id="866"/>
            <p14:sldId id="815"/>
            <p14:sldId id="716"/>
            <p14:sldId id="675"/>
            <p14:sldId id="722"/>
            <p14:sldId id="831"/>
            <p14:sldId id="874"/>
            <p14:sldId id="837"/>
            <p14:sldId id="787"/>
            <p14:sldId id="840"/>
            <p14:sldId id="807"/>
            <p14:sldId id="869"/>
            <p14:sldId id="875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/>
  <p:cmAuthor id="2" name="Dąbek Justyna" initials="DJ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52" autoAdjust="0"/>
  </p:normalViewPr>
  <p:slideViewPr>
    <p:cSldViewPr snapToGrid="0">
      <p:cViewPr varScale="1">
        <p:scale>
          <a:sx n="53" d="100"/>
          <a:sy n="53" d="100"/>
        </p:scale>
        <p:origin x="2059" y="6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zylepa Sandra" userId="S::przylepas@slaskie.pl::82990504-788c-46c0-a052-fb157b4918ae" providerId="AD" clId="Web-{C7184DAD-7282-FDB9-7953-208A1A5357AA}"/>
    <pc:docChg chg="modSld">
      <pc:chgData name="Przylepa Sandra" userId="S::przylepas@slaskie.pl::82990504-788c-46c0-a052-fb157b4918ae" providerId="AD" clId="Web-{C7184DAD-7282-FDB9-7953-208A1A5357AA}" dt="2025-09-11T11:20:35.887" v="1" actId="20577"/>
      <pc:docMkLst>
        <pc:docMk/>
      </pc:docMkLst>
      <pc:sldChg chg="modSp">
        <pc:chgData name="Przylepa Sandra" userId="S::przylepas@slaskie.pl::82990504-788c-46c0-a052-fb157b4918ae" providerId="AD" clId="Web-{C7184DAD-7282-FDB9-7953-208A1A5357AA}" dt="2025-09-11T11:20:35.887" v="1" actId="20577"/>
        <pc:sldMkLst>
          <pc:docMk/>
          <pc:sldMk cId="902247793" sldId="871"/>
        </pc:sldMkLst>
        <pc:spChg chg="mod">
          <ac:chgData name="Przylepa Sandra" userId="S::przylepas@slaskie.pl::82990504-788c-46c0-a052-fb157b4918ae" providerId="AD" clId="Web-{C7184DAD-7282-FDB9-7953-208A1A5357AA}" dt="2025-09-11T11:20:35.887" v="1" actId="20577"/>
          <ac:spMkLst>
            <pc:docMk/>
            <pc:sldMk cId="902247793" sldId="871"/>
            <ac:spMk id="10" creationId="{2CF274B2-A731-409D-8A3D-225F977E814A}"/>
          </ac:spMkLst>
        </pc:spChg>
      </pc:sldChg>
    </pc:docChg>
  </pc:docChgLst>
  <pc:docChgLst>
    <pc:chgData name="Barański Grzegorz" userId="4d04fd89-a2e7-4daa-bbef-a330105f3c3d" providerId="ADAL" clId="{F98E0A75-B659-4006-8197-22B77DCD0D3A}"/>
    <pc:docChg chg="modSld">
      <pc:chgData name="Barański Grzegorz" userId="4d04fd89-a2e7-4daa-bbef-a330105f3c3d" providerId="ADAL" clId="{F98E0A75-B659-4006-8197-22B77DCD0D3A}" dt="2025-09-11T12:01:25.759" v="96" actId="20577"/>
      <pc:docMkLst>
        <pc:docMk/>
      </pc:docMkLst>
      <pc:sldChg chg="addSp delSp modSp">
        <pc:chgData name="Barański Grzegorz" userId="4d04fd89-a2e7-4daa-bbef-a330105f3c3d" providerId="ADAL" clId="{F98E0A75-B659-4006-8197-22B77DCD0D3A}" dt="2025-09-11T11:48:24.123" v="8" actId="1076"/>
        <pc:sldMkLst>
          <pc:docMk/>
          <pc:sldMk cId="3842903792" sldId="710"/>
        </pc:sldMkLst>
        <pc:picChg chg="del">
          <ac:chgData name="Barański Grzegorz" userId="4d04fd89-a2e7-4daa-bbef-a330105f3c3d" providerId="ADAL" clId="{F98E0A75-B659-4006-8197-22B77DCD0D3A}" dt="2025-09-11T11:48:12.995" v="2"/>
          <ac:picMkLst>
            <pc:docMk/>
            <pc:sldMk cId="3842903792" sldId="710"/>
            <ac:picMk id="5" creationId="{DA54E023-0A17-4F74-82D0-AE18BFA5A1CF}"/>
          </ac:picMkLst>
        </pc:picChg>
        <pc:picChg chg="add mod">
          <ac:chgData name="Barański Grzegorz" userId="4d04fd89-a2e7-4daa-bbef-a330105f3c3d" providerId="ADAL" clId="{F98E0A75-B659-4006-8197-22B77DCD0D3A}" dt="2025-09-11T11:48:24.123" v="8" actId="1076"/>
          <ac:picMkLst>
            <pc:docMk/>
            <pc:sldMk cId="3842903792" sldId="710"/>
            <ac:picMk id="6" creationId="{61EAD6CB-D046-4C1D-A99E-03DA90425F37}"/>
          </ac:picMkLst>
        </pc:picChg>
      </pc:sldChg>
      <pc:sldChg chg="modSp">
        <pc:chgData name="Barański Grzegorz" userId="4d04fd89-a2e7-4daa-bbef-a330105f3c3d" providerId="ADAL" clId="{F98E0A75-B659-4006-8197-22B77DCD0D3A}" dt="2025-09-11T11:56:50.986" v="52" actId="20577"/>
        <pc:sldMkLst>
          <pc:docMk/>
          <pc:sldMk cId="1858897193" sldId="855"/>
        </pc:sldMkLst>
        <pc:graphicFrameChg chg="modGraphic">
          <ac:chgData name="Barański Grzegorz" userId="4d04fd89-a2e7-4daa-bbef-a330105f3c3d" providerId="ADAL" clId="{F98E0A75-B659-4006-8197-22B77DCD0D3A}" dt="2025-09-11T11:56:50.986" v="52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8:26.295" v="73" actId="20577"/>
        <pc:sldMkLst>
          <pc:docMk/>
          <pc:sldMk cId="216227258" sldId="860"/>
        </pc:sldMkLst>
        <pc:spChg chg="mod">
          <ac:chgData name="Barański Grzegorz" userId="4d04fd89-a2e7-4daa-bbef-a330105f3c3d" providerId="ADAL" clId="{F98E0A75-B659-4006-8197-22B77DCD0D3A}" dt="2025-09-11T11:58:26.295" v="73" actId="20577"/>
          <ac:spMkLst>
            <pc:docMk/>
            <pc:sldMk cId="216227258" sldId="860"/>
            <ac:spMk id="6" creationId="{7590A19C-61F9-4D01-8740-B8F9DBE80936}"/>
          </ac:spMkLst>
        </pc:spChg>
      </pc:sldChg>
      <pc:sldChg chg="modSp">
        <pc:chgData name="Barański Grzegorz" userId="4d04fd89-a2e7-4daa-bbef-a330105f3c3d" providerId="ADAL" clId="{F98E0A75-B659-4006-8197-22B77DCD0D3A}" dt="2025-09-11T12:00:05.576" v="84" actId="2711"/>
        <pc:sldMkLst>
          <pc:docMk/>
          <pc:sldMk cId="2449446224" sldId="866"/>
        </pc:sldMkLst>
        <pc:spChg chg="mod">
          <ac:chgData name="Barański Grzegorz" userId="4d04fd89-a2e7-4daa-bbef-a330105f3c3d" providerId="ADAL" clId="{F98E0A75-B659-4006-8197-22B77DCD0D3A}" dt="2025-09-11T12:00:05.576" v="84" actId="2711"/>
          <ac:spMkLst>
            <pc:docMk/>
            <pc:sldMk cId="2449446224" sldId="866"/>
            <ac:spMk id="8" creationId="{74163314-7729-4933-B334-FC7643200024}"/>
          </ac:spMkLst>
        </pc:spChg>
      </pc:sldChg>
      <pc:sldChg chg="modSp">
        <pc:chgData name="Barański Grzegorz" userId="4d04fd89-a2e7-4daa-bbef-a330105f3c3d" providerId="ADAL" clId="{F98E0A75-B659-4006-8197-22B77DCD0D3A}" dt="2025-09-11T11:51:46.110" v="21" actId="20577"/>
        <pc:sldMkLst>
          <pc:docMk/>
          <pc:sldMk cId="902247793" sldId="871"/>
        </pc:sldMkLst>
        <pc:graphicFrameChg chg="modGraphic">
          <ac:chgData name="Barański Grzegorz" userId="4d04fd89-a2e7-4daa-bbef-a330105f3c3d" providerId="ADAL" clId="{F98E0A75-B659-4006-8197-22B77DCD0D3A}" dt="2025-09-11T11:51:46.110" v="21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2:25.188" v="37" actId="20577"/>
        <pc:sldMkLst>
          <pc:docMk/>
          <pc:sldMk cId="700563711" sldId="872"/>
        </pc:sldMkLst>
        <pc:graphicFrameChg chg="modGraphic">
          <ac:chgData name="Barański Grzegorz" userId="4d04fd89-a2e7-4daa-bbef-a330105f3c3d" providerId="ADAL" clId="{F98E0A75-B659-4006-8197-22B77DCD0D3A}" dt="2025-09-11T11:52:25.188" v="37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2:01:25.759" v="96" actId="20577"/>
        <pc:sldMkLst>
          <pc:docMk/>
          <pc:sldMk cId="2017032345" sldId="875"/>
        </pc:sldMkLst>
        <pc:spChg chg="mod">
          <ac:chgData name="Barański Grzegorz" userId="4d04fd89-a2e7-4daa-bbef-a330105f3c3d" providerId="ADAL" clId="{F98E0A75-B659-4006-8197-22B77DCD0D3A}" dt="2025-09-11T12:01:25.759" v="96" actId="20577"/>
          <ac:spMkLst>
            <pc:docMk/>
            <pc:sldMk cId="2017032345" sldId="875"/>
            <ac:spMk id="3" creationId="{AADA34FE-6E07-53CA-F892-D3A6B43BDDC3}"/>
          </ac:spMkLst>
        </pc:spChg>
      </pc:sldChg>
    </pc:docChg>
  </pc:docChgLst>
  <pc:docChgLst>
    <pc:chgData name="Rojek Patrycja" userId="ffafe4f8-7962-4666-b0fd-f81c315df8dc" providerId="ADAL" clId="{D322ECF4-C0D4-4153-A327-6ADFE2A73A62}"/>
    <pc:docChg chg="undo redo custSel delSld modSld modSection">
      <pc:chgData name="Rojek Patrycja" userId="ffafe4f8-7962-4666-b0fd-f81c315df8dc" providerId="ADAL" clId="{D322ECF4-C0D4-4153-A327-6ADFE2A73A62}" dt="2025-11-22T17:51:51.481" v="343" actId="20577"/>
      <pc:docMkLst>
        <pc:docMk/>
      </pc:docMkLst>
      <pc:sldChg chg="modSp">
        <pc:chgData name="Rojek Patrycja" userId="ffafe4f8-7962-4666-b0fd-f81c315df8dc" providerId="ADAL" clId="{D322ECF4-C0D4-4153-A327-6ADFE2A73A62}" dt="2025-11-22T17:51:51.481" v="343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D322ECF4-C0D4-4153-A327-6ADFE2A73A62}" dt="2025-11-22T17:51:51.481" v="343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modSp">
        <pc:chgData name="Rojek Patrycja" userId="ffafe4f8-7962-4666-b0fd-f81c315df8dc" providerId="ADAL" clId="{D322ECF4-C0D4-4153-A327-6ADFE2A73A62}" dt="2025-11-22T17:49:26.459" v="230" actId="2711"/>
        <pc:sldMkLst>
          <pc:docMk/>
          <pc:sldMk cId="2454739777" sldId="675"/>
        </pc:sldMkLst>
        <pc:spChg chg="mod">
          <ac:chgData name="Rojek Patrycja" userId="ffafe4f8-7962-4666-b0fd-f81c315df8dc" providerId="ADAL" clId="{D322ECF4-C0D4-4153-A327-6ADFE2A73A62}" dt="2025-11-22T17:49:26.459" v="230" actId="2711"/>
          <ac:spMkLst>
            <pc:docMk/>
            <pc:sldMk cId="2454739777" sldId="675"/>
            <ac:spMk id="3" creationId="{8B959463-C059-4A0C-B871-C4D19671AB5D}"/>
          </ac:spMkLst>
        </pc:spChg>
      </pc:sldChg>
      <pc:sldChg chg="modSp">
        <pc:chgData name="Rojek Patrycja" userId="ffafe4f8-7962-4666-b0fd-f81c315df8dc" providerId="ADAL" clId="{D322ECF4-C0D4-4153-A327-6ADFE2A73A62}" dt="2025-11-20T08:51:23.732" v="5" actId="6549"/>
        <pc:sldMkLst>
          <pc:docMk/>
          <pc:sldMk cId="3731129210" sldId="703"/>
        </pc:sldMkLst>
        <pc:spChg chg="mod">
          <ac:chgData name="Rojek Patrycja" userId="ffafe4f8-7962-4666-b0fd-f81c315df8dc" providerId="ADAL" clId="{D322ECF4-C0D4-4153-A327-6ADFE2A73A62}" dt="2025-11-20T08:51:23.732" v="5" actId="6549"/>
          <ac:spMkLst>
            <pc:docMk/>
            <pc:sldMk cId="3731129210" sldId="703"/>
            <ac:spMk id="15" creationId="{1A365829-BF54-41E6-86AE-EC571D59EF72}"/>
          </ac:spMkLst>
        </pc:spChg>
      </pc:sldChg>
      <pc:sldChg chg="modSp">
        <pc:chgData name="Rojek Patrycja" userId="ffafe4f8-7962-4666-b0fd-f81c315df8dc" providerId="ADAL" clId="{D322ECF4-C0D4-4153-A327-6ADFE2A73A62}" dt="2025-11-22T17:47:14.677" v="182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D322ECF4-C0D4-4153-A327-6ADFE2A73A62}" dt="2025-11-22T17:47:14.677" v="182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">
        <pc:chgData name="Rojek Patrycja" userId="ffafe4f8-7962-4666-b0fd-f81c315df8dc" providerId="ADAL" clId="{D322ECF4-C0D4-4153-A327-6ADFE2A73A62}" dt="2025-11-20T09:04:15.817" v="60" actId="20577"/>
        <pc:sldMkLst>
          <pc:docMk/>
          <pc:sldMk cId="518842278" sldId="850"/>
        </pc:sldMkLst>
        <pc:spChg chg="mod">
          <ac:chgData name="Rojek Patrycja" userId="ffafe4f8-7962-4666-b0fd-f81c315df8dc" providerId="ADAL" clId="{D322ECF4-C0D4-4153-A327-6ADFE2A73A62}" dt="2025-11-20T09:04:15.817" v="60" actId="20577"/>
          <ac:spMkLst>
            <pc:docMk/>
            <pc:sldMk cId="518842278" sldId="850"/>
            <ac:spMk id="3" creationId="{569955E6-429B-48D0-AFAF-CCD512B74367}"/>
          </ac:spMkLst>
        </pc:spChg>
      </pc:sldChg>
      <pc:sldChg chg="modSp">
        <pc:chgData name="Rojek Patrycja" userId="ffafe4f8-7962-4666-b0fd-f81c315df8dc" providerId="ADAL" clId="{D322ECF4-C0D4-4153-A327-6ADFE2A73A62}" dt="2025-11-20T09:06:01.375" v="106" actId="20577"/>
        <pc:sldMkLst>
          <pc:docMk/>
          <pc:sldMk cId="1691667187" sldId="851"/>
        </pc:sldMkLst>
        <pc:spChg chg="mod">
          <ac:chgData name="Rojek Patrycja" userId="ffafe4f8-7962-4666-b0fd-f81c315df8dc" providerId="ADAL" clId="{D322ECF4-C0D4-4153-A327-6ADFE2A73A62}" dt="2025-11-20T09:04:54.735" v="77"/>
          <ac:spMkLst>
            <pc:docMk/>
            <pc:sldMk cId="1691667187" sldId="851"/>
            <ac:spMk id="3" creationId="{569955E6-429B-48D0-AFAF-CCD512B74367}"/>
          </ac:spMkLst>
        </pc:spChg>
        <pc:graphicFrameChg chg="modGraphic">
          <ac:chgData name="Rojek Patrycja" userId="ffafe4f8-7962-4666-b0fd-f81c315df8dc" providerId="ADAL" clId="{D322ECF4-C0D4-4153-A327-6ADFE2A73A62}" dt="2025-11-20T09:06:01.375" v="106" actId="20577"/>
          <ac:graphicFrameMkLst>
            <pc:docMk/>
            <pc:sldMk cId="1691667187" sldId="851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9:08:02.070" v="152" actId="6549"/>
        <pc:sldMkLst>
          <pc:docMk/>
          <pc:sldMk cId="1055579053" sldId="853"/>
        </pc:sldMkLst>
        <pc:spChg chg="mod">
          <ac:chgData name="Rojek Patrycja" userId="ffafe4f8-7962-4666-b0fd-f81c315df8dc" providerId="ADAL" clId="{D322ECF4-C0D4-4153-A327-6ADFE2A73A62}" dt="2025-11-20T09:06:59.611" v="119" actId="5793"/>
          <ac:spMkLst>
            <pc:docMk/>
            <pc:sldMk cId="1055579053" sldId="853"/>
            <ac:spMk id="3" creationId="{569955E6-429B-48D0-AFAF-CCD512B74367}"/>
          </ac:spMkLst>
        </pc:spChg>
        <pc:graphicFrameChg chg="modGraphic">
          <ac:chgData name="Rojek Patrycja" userId="ffafe4f8-7962-4666-b0fd-f81c315df8dc" providerId="ADAL" clId="{D322ECF4-C0D4-4153-A327-6ADFE2A73A62}" dt="2025-11-20T09:08:02.070" v="152" actId="6549"/>
          <ac:graphicFrameMkLst>
            <pc:docMk/>
            <pc:sldMk cId="1055579053" sldId="853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9:11:51.031" v="154" actId="20577"/>
        <pc:sldMkLst>
          <pc:docMk/>
          <pc:sldMk cId="4174611109" sldId="854"/>
        </pc:sldMkLst>
        <pc:graphicFrameChg chg="modGraphic">
          <ac:chgData name="Rojek Patrycja" userId="ffafe4f8-7962-4666-b0fd-f81c315df8dc" providerId="ADAL" clId="{D322ECF4-C0D4-4153-A327-6ADFE2A73A62}" dt="2025-11-20T09:11:51.031" v="154" actId="20577"/>
          <ac:graphicFrameMkLst>
            <pc:docMk/>
            <pc:sldMk cId="4174611109" sldId="854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9:13:22.849" v="166" actId="6549"/>
        <pc:sldMkLst>
          <pc:docMk/>
          <pc:sldMk cId="1858897193" sldId="855"/>
        </pc:sldMkLst>
        <pc:graphicFrameChg chg="mod modGraphic">
          <ac:chgData name="Rojek Patrycja" userId="ffafe4f8-7962-4666-b0fd-f81c315df8dc" providerId="ADAL" clId="{D322ECF4-C0D4-4153-A327-6ADFE2A73A62}" dt="2025-11-20T09:13:22.849" v="166" actId="6549"/>
          <ac:graphicFrameMkLst>
            <pc:docMk/>
            <pc:sldMk cId="1858897193" sldId="855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9:14:24.063" v="168" actId="20577"/>
        <pc:sldMkLst>
          <pc:docMk/>
          <pc:sldMk cId="2513664548" sldId="861"/>
        </pc:sldMkLst>
        <pc:graphicFrameChg chg="modGraphic">
          <ac:chgData name="Rojek Patrycja" userId="ffafe4f8-7962-4666-b0fd-f81c315df8dc" providerId="ADAL" clId="{D322ECF4-C0D4-4153-A327-6ADFE2A73A62}" dt="2025-11-20T09:14:24.063" v="168" actId="20577"/>
          <ac:graphicFrameMkLst>
            <pc:docMk/>
            <pc:sldMk cId="2513664548" sldId="861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9:15:02.162" v="178" actId="6549"/>
        <pc:sldMkLst>
          <pc:docMk/>
          <pc:sldMk cId="1942353279" sldId="862"/>
        </pc:sldMkLst>
        <pc:graphicFrameChg chg="mod modGraphic">
          <ac:chgData name="Rojek Patrycja" userId="ffafe4f8-7962-4666-b0fd-f81c315df8dc" providerId="ADAL" clId="{D322ECF4-C0D4-4153-A327-6ADFE2A73A62}" dt="2025-11-20T09:15:02.162" v="178" actId="6549"/>
          <ac:graphicFrameMkLst>
            <pc:docMk/>
            <pc:sldMk cId="1942353279" sldId="862"/>
            <ac:graphicFrameMk id="11" creationId="{BB7D65C8-20A1-4BBF-99F1-1218C6E52FDE}"/>
          </ac:graphicFrameMkLst>
        </pc:graphicFrameChg>
      </pc:sldChg>
      <pc:sldChg chg="modSp">
        <pc:chgData name="Rojek Patrycja" userId="ffafe4f8-7962-4666-b0fd-f81c315df8dc" providerId="ADAL" clId="{D322ECF4-C0D4-4153-A327-6ADFE2A73A62}" dt="2025-11-20T08:59:04.059" v="37" actId="20577"/>
        <pc:sldMkLst>
          <pc:docMk/>
          <pc:sldMk cId="902247793" sldId="871"/>
        </pc:sldMkLst>
        <pc:graphicFrameChg chg="mod modGraphic">
          <ac:chgData name="Rojek Patrycja" userId="ffafe4f8-7962-4666-b0fd-f81c315df8dc" providerId="ADAL" clId="{D322ECF4-C0D4-4153-A327-6ADFE2A73A62}" dt="2025-11-20T08:59:04.059" v="37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del">
        <pc:chgData name="Rojek Patrycja" userId="ffafe4f8-7962-4666-b0fd-f81c315df8dc" providerId="ADAL" clId="{D322ECF4-C0D4-4153-A327-6ADFE2A73A62}" dt="2025-11-22T17:47:06.730" v="179" actId="2696"/>
        <pc:sldMkLst>
          <pc:docMk/>
          <pc:sldMk cId="3091481418" sldId="873"/>
        </pc:sldMkLst>
      </pc:sldChg>
      <pc:sldChg chg="modSp">
        <pc:chgData name="Rojek Patrycja" userId="ffafe4f8-7962-4666-b0fd-f81c315df8dc" providerId="ADAL" clId="{D322ECF4-C0D4-4153-A327-6ADFE2A73A62}" dt="2025-11-22T17:50:53.109" v="339" actId="113"/>
        <pc:sldMkLst>
          <pc:docMk/>
          <pc:sldMk cId="2017032345" sldId="875"/>
        </pc:sldMkLst>
        <pc:spChg chg="mod">
          <ac:chgData name="Rojek Patrycja" userId="ffafe4f8-7962-4666-b0fd-f81c315df8dc" providerId="ADAL" clId="{D322ECF4-C0D4-4153-A327-6ADFE2A73A62}" dt="2025-11-22T17:50:53.109" v="339" actId="113"/>
          <ac:spMkLst>
            <pc:docMk/>
            <pc:sldMk cId="2017032345" sldId="875"/>
            <ac:spMk id="3" creationId="{AADA34FE-6E07-53CA-F892-D3A6B43BDDC3}"/>
          </ac:spMkLst>
        </pc:spChg>
      </pc:sldChg>
      <pc:sldChg chg="modSp">
        <pc:chgData name="Rojek Patrycja" userId="ffafe4f8-7962-4666-b0fd-f81c315df8dc" providerId="ADAL" clId="{D322ECF4-C0D4-4153-A327-6ADFE2A73A62}" dt="2025-11-20T08:59:55.083" v="41" actId="27636"/>
        <pc:sldMkLst>
          <pc:docMk/>
          <pc:sldMk cId="3032935741" sldId="876"/>
        </pc:sldMkLst>
        <pc:spChg chg="mod">
          <ac:chgData name="Rojek Patrycja" userId="ffafe4f8-7962-4666-b0fd-f81c315df8dc" providerId="ADAL" clId="{D322ECF4-C0D4-4153-A327-6ADFE2A73A62}" dt="2025-11-20T08:59:55.083" v="41" actId="27636"/>
          <ac:spMkLst>
            <pc:docMk/>
            <pc:sldMk cId="3032935741" sldId="876"/>
            <ac:spMk id="4" creationId="{7DC3E3E9-985B-4C98-AE32-91480999DD75}"/>
          </ac:spMkLst>
        </pc:spChg>
      </pc:sldChg>
    </pc:docChg>
  </pc:docChgLst>
  <pc:docChgLst>
    <pc:chgData name="Barański Grzegorz" userId="4d04fd89-a2e7-4daa-bbef-a330105f3c3d" providerId="ADAL" clId="{A6BB0840-C7C1-4D89-ABCE-7780C55842DD}"/>
    <pc:docChg chg="modSld">
      <pc:chgData name="Barański Grzegorz" userId="4d04fd89-a2e7-4daa-bbef-a330105f3c3d" providerId="ADAL" clId="{A6BB0840-C7C1-4D89-ABCE-7780C55842DD}" dt="2025-10-03T08:56:39.808" v="0" actId="20577"/>
      <pc:docMkLst>
        <pc:docMk/>
      </pc:docMkLst>
      <pc:sldChg chg="modSp">
        <pc:chgData name="Barański Grzegorz" userId="4d04fd89-a2e7-4daa-bbef-a330105f3c3d" providerId="ADAL" clId="{A6BB0840-C7C1-4D89-ABCE-7780C55842DD}" dt="2025-10-03T08:56:39.808" v="0" actId="20577"/>
        <pc:sldMkLst>
          <pc:docMk/>
          <pc:sldMk cId="3325994817" sldId="260"/>
        </pc:sldMkLst>
        <pc:spChg chg="mod">
          <ac:chgData name="Barański Grzegorz" userId="4d04fd89-a2e7-4daa-bbef-a330105f3c3d" providerId="ADAL" clId="{A6BB0840-C7C1-4D89-ABCE-7780C55842DD}" dt="2025-10-03T08:56:39.808" v="0" actId="20577"/>
          <ac:spMkLst>
            <pc:docMk/>
            <pc:sldMk cId="3325994817" sldId="260"/>
            <ac:spMk id="12" creationId="{20D15C57-6318-468B-8420-59416F315FF6}"/>
          </ac:spMkLst>
        </pc:spChg>
      </pc:sldChg>
    </pc:docChg>
  </pc:docChgLst>
  <pc:docChgLst>
    <pc:chgData name="Rojek Patrycja" userId="ffafe4f8-7962-4666-b0fd-f81c315df8dc" providerId="ADAL" clId="{7E5D0FEF-274C-4336-A06B-F407236873D0}"/>
    <pc:docChg chg="undo custSel addSld delSld modSld sldOrd modSection modNotesMaster modHandout">
      <pc:chgData name="Rojek Patrycja" userId="ffafe4f8-7962-4666-b0fd-f81c315df8dc" providerId="ADAL" clId="{7E5D0FEF-274C-4336-A06B-F407236873D0}" dt="2025-09-15T06:02:05.120" v="10651" actId="20577"/>
      <pc:docMkLst>
        <pc:docMk/>
      </pc:docMkLst>
      <pc:sldChg chg="modSp">
        <pc:chgData name="Rojek Patrycja" userId="ffafe4f8-7962-4666-b0fd-f81c315df8dc" providerId="ADAL" clId="{7E5D0FEF-274C-4336-A06B-F407236873D0}" dt="2025-09-10T18:44:19.176" v="5899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7E5D0FEF-274C-4336-A06B-F407236873D0}" dt="2025-09-10T18:44:19.176" v="5899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addSp modSp">
        <pc:chgData name="Rojek Patrycja" userId="ffafe4f8-7962-4666-b0fd-f81c315df8dc" providerId="ADAL" clId="{7E5D0FEF-274C-4336-A06B-F407236873D0}" dt="2025-09-11T09:21:31.138" v="8576" actId="14100"/>
        <pc:sldMkLst>
          <pc:docMk/>
          <pc:sldMk cId="2454739777" sldId="675"/>
        </pc:sldMkLst>
        <pc:spChg chg="mod">
          <ac:chgData name="Rojek Patrycja" userId="ffafe4f8-7962-4666-b0fd-f81c315df8dc" providerId="ADAL" clId="{7E5D0FEF-274C-4336-A06B-F407236873D0}" dt="2025-09-10T18:41:22.120" v="5782" actId="207"/>
          <ac:spMkLst>
            <pc:docMk/>
            <pc:sldMk cId="2454739777" sldId="675"/>
            <ac:spMk id="2" creationId="{AE64E647-908A-4479-B7EF-839E2DD61B88}"/>
          </ac:spMkLst>
        </pc:spChg>
        <pc:spChg chg="mod">
          <ac:chgData name="Rojek Patrycja" userId="ffafe4f8-7962-4666-b0fd-f81c315df8dc" providerId="ADAL" clId="{7E5D0FEF-274C-4336-A06B-F407236873D0}" dt="2025-09-10T18:42:22.354" v="5794" actId="6549"/>
          <ac:spMkLst>
            <pc:docMk/>
            <pc:sldMk cId="2454739777" sldId="675"/>
            <ac:spMk id="3" creationId="{8B959463-C059-4A0C-B871-C4D19671AB5D}"/>
          </ac:spMkLst>
        </pc:spChg>
        <pc:picChg chg="add mod">
          <ac:chgData name="Rojek Patrycja" userId="ffafe4f8-7962-4666-b0fd-f81c315df8dc" providerId="ADAL" clId="{7E5D0FEF-274C-4336-A06B-F407236873D0}" dt="2025-09-11T09:21:31.138" v="8576" actId="14100"/>
          <ac:picMkLst>
            <pc:docMk/>
            <pc:sldMk cId="2454739777" sldId="675"/>
            <ac:picMk id="6" creationId="{2C8EEEC5-A249-4A0E-9EE5-2A659DBB399D}"/>
          </ac:picMkLst>
        </pc:picChg>
      </pc:sldChg>
      <pc:sldChg chg="modSp">
        <pc:chgData name="Rojek Patrycja" userId="ffafe4f8-7962-4666-b0fd-f81c315df8dc" providerId="ADAL" clId="{7E5D0FEF-274C-4336-A06B-F407236873D0}" dt="2025-09-11T07:12:45.162" v="6052" actId="20577"/>
        <pc:sldMkLst>
          <pc:docMk/>
          <pc:sldMk cId="3731129210" sldId="703"/>
        </pc:sldMkLst>
        <pc:spChg chg="mod">
          <ac:chgData name="Rojek Patrycja" userId="ffafe4f8-7962-4666-b0fd-f81c315df8dc" providerId="ADAL" clId="{7E5D0FEF-274C-4336-A06B-F407236873D0}" dt="2025-09-11T07:12:45.162" v="6052" actId="20577"/>
          <ac:spMkLst>
            <pc:docMk/>
            <pc:sldMk cId="3731129210" sldId="703"/>
            <ac:spMk id="15" creationId="{1A365829-BF54-41E6-86AE-EC571D59EF72}"/>
          </ac:spMkLst>
        </pc:spChg>
      </pc:sldChg>
      <pc:sldChg chg="addSp delSp modSp">
        <pc:chgData name="Rojek Patrycja" userId="ffafe4f8-7962-4666-b0fd-f81c315df8dc" providerId="ADAL" clId="{7E5D0FEF-274C-4336-A06B-F407236873D0}" dt="2025-09-11T07:25:45.118" v="6054" actId="20577"/>
        <pc:sldMkLst>
          <pc:docMk/>
          <pc:sldMk cId="3842903792" sldId="710"/>
        </pc:sldMkLst>
        <pc:spChg chg="mod">
          <ac:chgData name="Rojek Patrycja" userId="ffafe4f8-7962-4666-b0fd-f81c315df8dc" providerId="ADAL" clId="{7E5D0FEF-274C-4336-A06B-F407236873D0}" dt="2025-09-11T07:25:45.118" v="6054" actId="20577"/>
          <ac:spMkLst>
            <pc:docMk/>
            <pc:sldMk cId="3842903792" sldId="71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33:31.285" v="60" actId="2710"/>
          <ac:spMkLst>
            <pc:docMk/>
            <pc:sldMk cId="3842903792" sldId="710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0:31:22.514" v="46"/>
          <ac:spMkLst>
            <pc:docMk/>
            <pc:sldMk cId="3842903792" sldId="710"/>
            <ac:spMk id="6" creationId="{3FD6A4C2-B76D-487A-A916-260ED6975F02}"/>
          </ac:spMkLst>
        </pc:spChg>
        <pc:picChg chg="add mod">
          <ac:chgData name="Rojek Patrycja" userId="ffafe4f8-7962-4666-b0fd-f81c315df8dc" providerId="ADAL" clId="{7E5D0FEF-274C-4336-A06B-F407236873D0}" dt="2025-09-10T10:30:16.777" v="39" actId="14100"/>
          <ac:picMkLst>
            <pc:docMk/>
            <pc:sldMk cId="3842903792" sldId="710"/>
            <ac:picMk id="5" creationId="{DA54E023-0A17-4F74-82D0-AE18BFA5A1CF}"/>
          </ac:picMkLst>
        </pc:picChg>
      </pc:sldChg>
      <pc:sldChg chg="modSp">
        <pc:chgData name="Rojek Patrycja" userId="ffafe4f8-7962-4666-b0fd-f81c315df8dc" providerId="ADAL" clId="{7E5D0FEF-274C-4336-A06B-F407236873D0}" dt="2025-09-11T09:20:46.949" v="8573" actId="6549"/>
        <pc:sldMkLst>
          <pc:docMk/>
          <pc:sldMk cId="624313674" sldId="716"/>
        </pc:sldMkLst>
        <pc:spChg chg="mod">
          <ac:chgData name="Rojek Patrycja" userId="ffafe4f8-7962-4666-b0fd-f81c315df8dc" providerId="ADAL" clId="{7E5D0FEF-274C-4336-A06B-F407236873D0}" dt="2025-09-10T18:40:14.578" v="5780" actId="207"/>
          <ac:spMkLst>
            <pc:docMk/>
            <pc:sldMk cId="624313674" sldId="716"/>
            <ac:spMk id="2" creationId="{00000000-0000-0000-0000-000000000000}"/>
          </ac:spMkLst>
        </pc:spChg>
        <pc:spChg chg="mod">
          <ac:chgData name="Rojek Patrycja" userId="ffafe4f8-7962-4666-b0fd-f81c315df8dc" providerId="ADAL" clId="{7E5D0FEF-274C-4336-A06B-F407236873D0}" dt="2025-09-11T09:20:46.949" v="8573" actId="6549"/>
          <ac:spMkLst>
            <pc:docMk/>
            <pc:sldMk cId="624313674" sldId="716"/>
            <ac:spMk id="3" creationId="{00000000-0000-0000-0000-000000000000}"/>
          </ac:spMkLst>
        </pc:spChg>
      </pc:sldChg>
      <pc:sldChg chg="modSp">
        <pc:chgData name="Rojek Patrycja" userId="ffafe4f8-7962-4666-b0fd-f81c315df8dc" providerId="ADAL" clId="{7E5D0FEF-274C-4336-A06B-F407236873D0}" dt="2025-09-11T09:26:09.799" v="8853" actId="255"/>
        <pc:sldMkLst>
          <pc:docMk/>
          <pc:sldMk cId="1562909932" sldId="722"/>
        </pc:sldMkLst>
        <pc:spChg chg="mod">
          <ac:chgData name="Rojek Patrycja" userId="ffafe4f8-7962-4666-b0fd-f81c315df8dc" providerId="ADAL" clId="{7E5D0FEF-274C-4336-A06B-F407236873D0}" dt="2025-09-11T09:26:09.799" v="8853" actId="255"/>
          <ac:spMkLst>
            <pc:docMk/>
            <pc:sldMk cId="1562909932" sldId="722"/>
            <ac:spMk id="3" creationId="{8B959463-C059-4A0C-B871-C4D19671AB5D}"/>
          </ac:spMkLst>
        </pc:spChg>
      </pc:sldChg>
      <pc:sldChg chg="modSp">
        <pc:chgData name="Rojek Patrycja" userId="ffafe4f8-7962-4666-b0fd-f81c315df8dc" providerId="ADAL" clId="{7E5D0FEF-274C-4336-A06B-F407236873D0}" dt="2025-09-11T09:39:27.156" v="9541" actId="20577"/>
        <pc:sldMkLst>
          <pc:docMk/>
          <pc:sldMk cId="3492313032" sldId="787"/>
        </pc:sldMkLst>
        <pc:spChg chg="mod">
          <ac:chgData name="Rojek Patrycja" userId="ffafe4f8-7962-4666-b0fd-f81c315df8dc" providerId="ADAL" clId="{7E5D0FEF-274C-4336-A06B-F407236873D0}" dt="2025-09-10T18:42:51.867" v="5800" actId="207"/>
          <ac:spMkLst>
            <pc:docMk/>
            <pc:sldMk cId="3492313032" sldId="787"/>
            <ac:spMk id="2" creationId="{3496F990-24FC-4862-9399-84206C3D6DB8}"/>
          </ac:spMkLst>
        </pc:spChg>
        <pc:spChg chg="mod">
          <ac:chgData name="Rojek Patrycja" userId="ffafe4f8-7962-4666-b0fd-f81c315df8dc" providerId="ADAL" clId="{7E5D0FEF-274C-4336-A06B-F407236873D0}" dt="2025-09-11T09:39:27.156" v="9541" actId="20577"/>
          <ac:spMkLst>
            <pc:docMk/>
            <pc:sldMk cId="3492313032" sldId="787"/>
            <ac:spMk id="3" creationId="{C1DFDCD1-FEB6-45A9-B890-CF00BC3BF67C}"/>
          </ac:spMkLst>
        </pc:spChg>
      </pc:sldChg>
      <pc:sldChg chg="modSp">
        <pc:chgData name="Rojek Patrycja" userId="ffafe4f8-7962-4666-b0fd-f81c315df8dc" providerId="ADAL" clId="{7E5D0FEF-274C-4336-A06B-F407236873D0}" dt="2025-09-11T09:42:26.244" v="9565"/>
        <pc:sldMkLst>
          <pc:docMk/>
          <pc:sldMk cId="643771532" sldId="807"/>
        </pc:sldMkLst>
        <pc:spChg chg="mod">
          <ac:chgData name="Rojek Patrycja" userId="ffafe4f8-7962-4666-b0fd-f81c315df8dc" providerId="ADAL" clId="{7E5D0FEF-274C-4336-A06B-F407236873D0}" dt="2025-09-11T09:42:26.244" v="9565"/>
          <ac:spMkLst>
            <pc:docMk/>
            <pc:sldMk cId="643771532" sldId="807"/>
            <ac:spMk id="3" creationId="{AADA34FE-6E07-53CA-F892-D3A6B43BDDC3}"/>
          </ac:spMkLst>
        </pc:spChg>
      </pc:sldChg>
      <pc:sldChg chg="modSp">
        <pc:chgData name="Rojek Patrycja" userId="ffafe4f8-7962-4666-b0fd-f81c315df8dc" providerId="ADAL" clId="{7E5D0FEF-274C-4336-A06B-F407236873D0}" dt="2025-09-10T18:39:46.671" v="5779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7E5D0FEF-274C-4336-A06B-F407236873D0}" dt="2025-09-10T18:39:46.671" v="5779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">
        <pc:chgData name="Rojek Patrycja" userId="ffafe4f8-7962-4666-b0fd-f81c315df8dc" providerId="ADAL" clId="{7E5D0FEF-274C-4336-A06B-F407236873D0}" dt="2025-09-11T09:26:36.729" v="8895" actId="6549"/>
        <pc:sldMkLst>
          <pc:docMk/>
          <pc:sldMk cId="1436883125" sldId="831"/>
        </pc:sldMkLst>
        <pc:spChg chg="mod">
          <ac:chgData name="Rojek Patrycja" userId="ffafe4f8-7962-4666-b0fd-f81c315df8dc" providerId="ADAL" clId="{7E5D0FEF-274C-4336-A06B-F407236873D0}" dt="2025-09-11T09:26:32.597" v="8894" actId="6549"/>
          <ac:spMkLst>
            <pc:docMk/>
            <pc:sldMk cId="1436883125" sldId="831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26:36.729" v="8895" actId="6549"/>
          <ac:spMkLst>
            <pc:docMk/>
            <pc:sldMk cId="1436883125" sldId="831"/>
            <ac:spMk id="3" creationId="{FF0D4ACF-48BB-4408-B9A2-6BD9CCA1C113}"/>
          </ac:spMkLst>
        </pc:spChg>
      </pc:sldChg>
      <pc:sldChg chg="addSp delSp modSp add">
        <pc:chgData name="Rojek Patrycja" userId="ffafe4f8-7962-4666-b0fd-f81c315df8dc" providerId="ADAL" clId="{7E5D0FEF-274C-4336-A06B-F407236873D0}" dt="2025-09-14T11:54:54.365" v="10608"/>
        <pc:sldMkLst>
          <pc:docMk/>
          <pc:sldMk cId="2555491778" sldId="848"/>
        </pc:sldMkLst>
        <pc:spChg chg="mod">
          <ac:chgData name="Rojek Patrycja" userId="ffafe4f8-7962-4666-b0fd-f81c315df8dc" providerId="ADAL" clId="{7E5D0FEF-274C-4336-A06B-F407236873D0}" dt="2025-09-12T05:49:57.373" v="10604" actId="20577"/>
          <ac:spMkLst>
            <pc:docMk/>
            <pc:sldMk cId="2555491778" sldId="848"/>
            <ac:spMk id="2" creationId="{C69204CA-296A-4876-AC48-E526A4796864}"/>
          </ac:spMkLst>
        </pc:spChg>
        <pc:picChg chg="del">
          <ac:chgData name="Rojek Patrycja" userId="ffafe4f8-7962-4666-b0fd-f81c315df8dc" providerId="ADAL" clId="{7E5D0FEF-274C-4336-A06B-F407236873D0}" dt="2025-09-14T11:54:50.820" v="10607" actId="478"/>
          <ac:picMkLst>
            <pc:docMk/>
            <pc:sldMk cId="2555491778" sldId="848"/>
            <ac:picMk id="5" creationId="{DA54E023-0A17-4F74-82D0-AE18BFA5A1CF}"/>
          </ac:picMkLst>
        </pc:picChg>
        <pc:picChg chg="add">
          <ac:chgData name="Rojek Patrycja" userId="ffafe4f8-7962-4666-b0fd-f81c315df8dc" providerId="ADAL" clId="{7E5D0FEF-274C-4336-A06B-F407236873D0}" dt="2025-09-14T11:54:54.365" v="10608"/>
          <ac:picMkLst>
            <pc:docMk/>
            <pc:sldMk cId="2555491778" sldId="848"/>
            <ac:picMk id="6" creationId="{B4F9B31C-C6C9-4F9E-B611-A44E4F03284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1T09:16:57.742" v="8543" actId="14100"/>
        <pc:sldMkLst>
          <pc:docMk/>
          <pc:sldMk cId="518842278" sldId="850"/>
        </pc:sldMkLst>
        <pc:spChg chg="mod">
          <ac:chgData name="Rojek Patrycja" userId="ffafe4f8-7962-4666-b0fd-f81c315df8dc" providerId="ADAL" clId="{7E5D0FEF-274C-4336-A06B-F407236873D0}" dt="2025-09-10T10:38:05.811" v="106" actId="115"/>
          <ac:spMkLst>
            <pc:docMk/>
            <pc:sldMk cId="518842278" sldId="85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6:56:30.045" v="5906" actId="20577"/>
          <ac:spMkLst>
            <pc:docMk/>
            <pc:sldMk cId="518842278" sldId="850"/>
            <ac:spMk id="3" creationId="{569955E6-429B-48D0-AFAF-CCD512B74367}"/>
          </ac:spMkLst>
        </pc:spChg>
        <pc:picChg chg="add del">
          <ac:chgData name="Rojek Patrycja" userId="ffafe4f8-7962-4666-b0fd-f81c315df8dc" providerId="ADAL" clId="{7E5D0FEF-274C-4336-A06B-F407236873D0}" dt="2025-09-10T10:36:06.887" v="92" actId="478"/>
          <ac:picMkLst>
            <pc:docMk/>
            <pc:sldMk cId="518842278" sldId="850"/>
            <ac:picMk id="5" creationId="{DA54E023-0A17-4F74-82D0-AE18BFA5A1CF}"/>
          </ac:picMkLst>
        </pc:picChg>
        <pc:picChg chg="add mod">
          <ac:chgData name="Rojek Patrycja" userId="ffafe4f8-7962-4666-b0fd-f81c315df8dc" providerId="ADAL" clId="{7E5D0FEF-274C-4336-A06B-F407236873D0}" dt="2025-09-11T09:16:57.742" v="8543" actId="14100"/>
          <ac:picMkLst>
            <pc:docMk/>
            <pc:sldMk cId="518842278" sldId="850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5:36.656" v="10545" actId="962"/>
        <pc:sldMkLst>
          <pc:docMk/>
          <pc:sldMk cId="1691667187" sldId="851"/>
        </pc:sldMkLst>
        <pc:spChg chg="mod">
          <ac:chgData name="Rojek Patrycja" userId="ffafe4f8-7962-4666-b0fd-f81c315df8dc" providerId="ADAL" clId="{7E5D0FEF-274C-4336-A06B-F407236873D0}" dt="2025-09-11T08:38:04.387" v="7174" actId="20577"/>
          <ac:spMkLst>
            <pc:docMk/>
            <pc:sldMk cId="1691667187" sldId="851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53:55.376" v="365" actId="5793"/>
          <ac:spMkLst>
            <pc:docMk/>
            <pc:sldMk cId="1691667187" sldId="851"/>
            <ac:spMk id="3" creationId="{569955E6-429B-48D0-AFAF-CCD512B74367}"/>
          </ac:spMkLst>
        </pc:spChg>
        <pc:graphicFrameChg chg="add del">
          <ac:chgData name="Rojek Patrycja" userId="ffafe4f8-7962-4666-b0fd-f81c315df8dc" providerId="ADAL" clId="{7E5D0FEF-274C-4336-A06B-F407236873D0}" dt="2025-09-10T10:53:50.234" v="363"/>
          <ac:graphicFrameMkLst>
            <pc:docMk/>
            <pc:sldMk cId="1691667187" sldId="851"/>
            <ac:graphicFrameMk id="4" creationId="{28743919-CCF9-46D6-B8B2-45E49ADC7BE7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11.322" v="367"/>
          <ac:graphicFrameMkLst>
            <pc:docMk/>
            <pc:sldMk cId="1691667187" sldId="851"/>
            <ac:graphicFrameMk id="5" creationId="{23B2EE15-017B-4020-B16B-988DB861C50C}"/>
          </ac:graphicFrameMkLst>
        </pc:graphicFrameChg>
        <pc:graphicFrameChg chg="add del mod">
          <ac:chgData name="Rojek Patrycja" userId="ffafe4f8-7962-4666-b0fd-f81c315df8dc" providerId="ADAL" clId="{7E5D0FEF-274C-4336-A06B-F407236873D0}" dt="2025-09-10T10:59:28.493" v="374" actId="478"/>
          <ac:graphicFrameMkLst>
            <pc:docMk/>
            <pc:sldMk cId="1691667187" sldId="851"/>
            <ac:graphicFrameMk id="7" creationId="{120DC1C3-F2F3-49B6-97D7-4525B664AEBE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42.510" v="378"/>
          <ac:graphicFrameMkLst>
            <pc:docMk/>
            <pc:sldMk cId="1691667187" sldId="851"/>
            <ac:graphicFrameMk id="8" creationId="{0E032C8B-8C2F-4514-AB1A-9228A9E89234}"/>
          </ac:graphicFrameMkLst>
        </pc:graphicFrameChg>
        <pc:graphicFrameChg chg="add del mod modGraphic">
          <ac:chgData name="Rojek Patrycja" userId="ffafe4f8-7962-4666-b0fd-f81c315df8dc" providerId="ADAL" clId="{7E5D0FEF-274C-4336-A06B-F407236873D0}" dt="2025-09-10T10:59:54.922" v="384"/>
          <ac:graphicFrameMkLst>
            <pc:docMk/>
            <pc:sldMk cId="1691667187" sldId="851"/>
            <ac:graphicFrameMk id="10" creationId="{64532EC8-6401-45FE-96C0-2557D3503755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2T05:45:36.656" v="10545" actId="962"/>
          <ac:graphicFrameMkLst>
            <pc:docMk/>
            <pc:sldMk cId="1691667187" sldId="851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05.680" v="8544" actId="14100"/>
          <ac:picMkLst>
            <pc:docMk/>
            <pc:sldMk cId="1691667187" sldId="851"/>
            <ac:picMk id="6" creationId="{CE42DCF3-03EE-42EC-BFE9-19D5B295ED27}"/>
          </ac:picMkLst>
        </pc:picChg>
      </pc:sldChg>
      <pc:sldChg chg="delSp modSp add">
        <pc:chgData name="Rojek Patrycja" userId="ffafe4f8-7962-4666-b0fd-f81c315df8dc" providerId="ADAL" clId="{7E5D0FEF-274C-4336-A06B-F407236873D0}" dt="2025-09-12T05:46:09.678" v="10565" actId="962"/>
        <pc:sldMkLst>
          <pc:docMk/>
          <pc:sldMk cId="1710433825" sldId="852"/>
        </pc:sldMkLst>
        <pc:spChg chg="mod">
          <ac:chgData name="Rojek Patrycja" userId="ffafe4f8-7962-4666-b0fd-f81c315df8dc" providerId="ADAL" clId="{7E5D0FEF-274C-4336-A06B-F407236873D0}" dt="2025-09-11T09:09:25.982" v="7952" actId="20577"/>
          <ac:spMkLst>
            <pc:docMk/>
            <pc:sldMk cId="1710433825" sldId="852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0T11:39:44.293" v="952" actId="478"/>
          <ac:spMkLst>
            <pc:docMk/>
            <pc:sldMk cId="1710433825" sldId="852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09.678" v="10565" actId="962"/>
          <ac:graphicFrameMkLst>
            <pc:docMk/>
            <pc:sldMk cId="1710433825" sldId="852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53:20.613" v="10067" actId="14100"/>
          <ac:picMkLst>
            <pc:docMk/>
            <pc:sldMk cId="1710433825" sldId="852"/>
            <ac:picMk id="6" creationId="{CE42DCF3-03EE-42EC-BFE9-19D5B295ED27}"/>
          </ac:picMkLst>
        </pc:picChg>
      </pc:sldChg>
      <pc:sldChg chg="modSp add">
        <pc:chgData name="Rojek Patrycja" userId="ffafe4f8-7962-4666-b0fd-f81c315df8dc" providerId="ADAL" clId="{7E5D0FEF-274C-4336-A06B-F407236873D0}" dt="2025-09-12T05:46:18.467" v="10567" actId="962"/>
        <pc:sldMkLst>
          <pc:docMk/>
          <pc:sldMk cId="1055579053" sldId="853"/>
        </pc:sldMkLst>
        <pc:spChg chg="mod">
          <ac:chgData name="Rojek Patrycja" userId="ffafe4f8-7962-4666-b0fd-f81c315df8dc" providerId="ADAL" clId="{7E5D0FEF-274C-4336-A06B-F407236873D0}" dt="2025-09-11T08:39:40.332" v="7250" actId="20577"/>
          <ac:spMkLst>
            <pc:docMk/>
            <pc:sldMk cId="1055579053" sldId="853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8:40:11.253" v="7298" actId="6549"/>
          <ac:spMkLst>
            <pc:docMk/>
            <pc:sldMk cId="1055579053" sldId="853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18.467" v="10567" actId="962"/>
          <ac:graphicFrameMkLst>
            <pc:docMk/>
            <pc:sldMk cId="1055579053" sldId="853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23.788" v="8546" actId="14100"/>
          <ac:picMkLst>
            <pc:docMk/>
            <pc:sldMk cId="1055579053" sldId="853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26.511" v="10573" actId="962"/>
        <pc:sldMkLst>
          <pc:docMk/>
          <pc:sldMk cId="4174611109" sldId="854"/>
        </pc:sldMkLst>
        <pc:spChg chg="mod">
          <ac:chgData name="Rojek Patrycja" userId="ffafe4f8-7962-4666-b0fd-f81c315df8dc" providerId="ADAL" clId="{7E5D0FEF-274C-4336-A06B-F407236873D0}" dt="2025-09-11T09:09:34.983" v="7953"/>
          <ac:spMkLst>
            <pc:docMk/>
            <pc:sldMk cId="4174611109" sldId="854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2.465" v="10202" actId="478"/>
          <ac:spMkLst>
            <pc:docMk/>
            <pc:sldMk cId="4174611109" sldId="85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3.807" v="10203" actId="478"/>
          <ac:spMkLst>
            <pc:docMk/>
            <pc:sldMk cId="4174611109" sldId="854"/>
            <ac:spMk id="5" creationId="{14AFC938-5658-4302-9B4A-020D241C1066}"/>
          </ac:spMkLst>
        </pc:spChg>
        <pc:graphicFrameChg chg="mod modGraphic">
          <ac:chgData name="Rojek Patrycja" userId="ffafe4f8-7962-4666-b0fd-f81c315df8dc" providerId="ADAL" clId="{7E5D0FEF-274C-4336-A06B-F407236873D0}" dt="2025-09-12T05:46:26.511" v="10573" actId="962"/>
          <ac:graphicFrameMkLst>
            <pc:docMk/>
            <pc:sldMk cId="4174611109" sldId="85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34.292" v="8548" actId="14100"/>
          <ac:picMkLst>
            <pc:docMk/>
            <pc:sldMk cId="4174611109" sldId="854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0:33.278" v="10646" actId="20577"/>
        <pc:sldMkLst>
          <pc:docMk/>
          <pc:sldMk cId="1858897193" sldId="855"/>
        </pc:sldMkLst>
        <pc:spChg chg="mod">
          <ac:chgData name="Rojek Patrycja" userId="ffafe4f8-7962-4666-b0fd-f81c315df8dc" providerId="ADAL" clId="{7E5D0FEF-274C-4336-A06B-F407236873D0}" dt="2025-09-11T09:09:39.650" v="7955" actId="20577"/>
          <ac:spMkLst>
            <pc:docMk/>
            <pc:sldMk cId="1858897193" sldId="855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6.401" v="10204" actId="478"/>
          <ac:spMkLst>
            <pc:docMk/>
            <pc:sldMk cId="1858897193" sldId="85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8.438" v="10205" actId="478"/>
          <ac:spMkLst>
            <pc:docMk/>
            <pc:sldMk cId="1858897193" sldId="855"/>
            <ac:spMk id="5" creationId="{CE958019-B9D9-4992-9570-1D2FEB90BA09}"/>
          </ac:spMkLst>
        </pc:spChg>
        <pc:graphicFrameChg chg="mod modGraphic">
          <ac:chgData name="Rojek Patrycja" userId="ffafe4f8-7962-4666-b0fd-f81c315df8dc" providerId="ADAL" clId="{7E5D0FEF-274C-4336-A06B-F407236873D0}" dt="2025-09-15T06:00:33.278" v="10646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40.612" v="8549" actId="14100"/>
          <ac:picMkLst>
            <pc:docMk/>
            <pc:sldMk cId="1858897193" sldId="855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1T09:17:57.376" v="8551" actId="14100"/>
        <pc:sldMkLst>
          <pc:docMk/>
          <pc:sldMk cId="3481991962" sldId="857"/>
        </pc:sldMkLst>
        <pc:spChg chg="mod">
          <ac:chgData name="Rojek Patrycja" userId="ffafe4f8-7962-4666-b0fd-f81c315df8dc" providerId="ADAL" clId="{7E5D0FEF-274C-4336-A06B-F407236873D0}" dt="2025-09-11T08:48:02.712" v="7468" actId="20577"/>
          <ac:spMkLst>
            <pc:docMk/>
            <pc:sldMk cId="3481991962" sldId="857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7:58:39.364" v="6246" actId="20577"/>
          <ac:spMkLst>
            <pc:docMk/>
            <pc:sldMk cId="3481991962" sldId="857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8:07:33.028" v="3723"/>
          <ac:spMkLst>
            <pc:docMk/>
            <pc:sldMk cId="3481991962" sldId="857"/>
            <ac:spMk id="7" creationId="{88EE3582-AAC8-462A-9EE4-3A786ECC31BF}"/>
          </ac:spMkLst>
        </pc:spChg>
        <pc:picChg chg="add mod">
          <ac:chgData name="Rojek Patrycja" userId="ffafe4f8-7962-4666-b0fd-f81c315df8dc" providerId="ADAL" clId="{7E5D0FEF-274C-4336-A06B-F407236873D0}" dt="2025-09-11T09:17:57.376" v="8551" actId="14100"/>
          <ac:picMkLst>
            <pc:docMk/>
            <pc:sldMk cId="3481991962" sldId="857"/>
            <ac:picMk id="5" creationId="{1995C977-6B85-4C1F-BEB5-D90DDC73E3CE}"/>
          </ac:picMkLst>
        </pc:picChg>
        <pc:picChg chg="del">
          <ac:chgData name="Rojek Patrycja" userId="ffafe4f8-7962-4666-b0fd-f81c315df8dc" providerId="ADAL" clId="{7E5D0FEF-274C-4336-A06B-F407236873D0}" dt="2025-09-10T17:59:20.779" v="3450" actId="478"/>
          <ac:picMkLst>
            <pc:docMk/>
            <pc:sldMk cId="3481991962" sldId="857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37.949" v="10577" actId="962"/>
        <pc:sldMkLst>
          <pc:docMk/>
          <pc:sldMk cId="1596996969" sldId="858"/>
        </pc:sldMkLst>
        <pc:spChg chg="mod">
          <ac:chgData name="Rojek Patrycja" userId="ffafe4f8-7962-4666-b0fd-f81c315df8dc" providerId="ADAL" clId="{7E5D0FEF-274C-4336-A06B-F407236873D0}" dt="2025-09-11T08:48:11.584" v="7471" actId="20577"/>
          <ac:spMkLst>
            <pc:docMk/>
            <pc:sldMk cId="1596996969" sldId="858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1:01.034" v="10206" actId="478"/>
          <ac:spMkLst>
            <pc:docMk/>
            <pc:sldMk cId="1596996969" sldId="858"/>
            <ac:spMk id="3" creationId="{569955E6-429B-48D0-AFAF-CCD512B74367}"/>
          </ac:spMkLst>
        </pc:spChg>
        <pc:spChg chg="add mod">
          <ac:chgData name="Rojek Patrycja" userId="ffafe4f8-7962-4666-b0fd-f81c315df8dc" providerId="ADAL" clId="{7E5D0FEF-274C-4336-A06B-F407236873D0}" dt="2025-09-11T08:11:42.314" v="6293" actId="14100"/>
          <ac:spMkLst>
            <pc:docMk/>
            <pc:sldMk cId="1596996969" sldId="858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3.086" v="10207" actId="478"/>
          <ac:spMkLst>
            <pc:docMk/>
            <pc:sldMk cId="1596996969" sldId="858"/>
            <ac:spMk id="8" creationId="{CACAB4D8-EBD3-4C38-901B-014D120AF169}"/>
          </ac:spMkLst>
        </pc:spChg>
        <pc:graphicFrameChg chg="add mod modGraphic">
          <ac:chgData name="Rojek Patrycja" userId="ffafe4f8-7962-4666-b0fd-f81c315df8dc" providerId="ADAL" clId="{7E5D0FEF-274C-4336-A06B-F407236873D0}" dt="2025-09-12T05:46:37.949" v="10577" actId="962"/>
          <ac:graphicFrameMkLst>
            <pc:docMk/>
            <pc:sldMk cId="1596996969" sldId="858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02.443" v="8552" actId="14100"/>
          <ac:picMkLst>
            <pc:docMk/>
            <pc:sldMk cId="1596996969" sldId="858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3.039" v="10583" actId="962"/>
        <pc:sldMkLst>
          <pc:docMk/>
          <pc:sldMk cId="1722874221" sldId="859"/>
        </pc:sldMkLst>
        <pc:spChg chg="mod">
          <ac:chgData name="Rojek Patrycja" userId="ffafe4f8-7962-4666-b0fd-f81c315df8dc" providerId="ADAL" clId="{7E5D0FEF-274C-4336-A06B-F407236873D0}" dt="2025-09-11T09:09:50.773" v="7956"/>
          <ac:spMkLst>
            <pc:docMk/>
            <pc:sldMk cId="1722874221" sldId="859"/>
            <ac:spMk id="2" creationId="{C69204CA-296A-4876-AC48-E526A4796864}"/>
          </ac:spMkLst>
        </pc:spChg>
        <pc:graphicFrameChg chg="mod">
          <ac:chgData name="Rojek Patrycja" userId="ffafe4f8-7962-4666-b0fd-f81c315df8dc" providerId="ADAL" clId="{7E5D0FEF-274C-4336-A06B-F407236873D0}" dt="2025-09-12T05:46:43.039" v="10583" actId="962"/>
          <ac:graphicFrameMkLst>
            <pc:docMk/>
            <pc:sldMk cId="1722874221" sldId="859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13:51.725" v="4048" actId="478"/>
          <ac:picMkLst>
            <pc:docMk/>
            <pc:sldMk cId="1722874221" sldId="859"/>
            <ac:picMk id="6" creationId="{CE42DCF3-03EE-42EC-BFE9-19D5B295ED27}"/>
          </ac:picMkLst>
        </pc:picChg>
        <pc:picChg chg="add del mod">
          <ac:chgData name="Rojek Patrycja" userId="ffafe4f8-7962-4666-b0fd-f81c315df8dc" providerId="ADAL" clId="{7E5D0FEF-274C-4336-A06B-F407236873D0}" dt="2025-09-11T09:18:09.111" v="8553" actId="14100"/>
          <ac:picMkLst>
            <pc:docMk/>
            <pc:sldMk cId="1722874221" sldId="859"/>
            <ac:picMk id="7" creationId="{DBE9758B-7C37-4146-8355-CA62080100B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7.419" v="10585" actId="962"/>
        <pc:sldMkLst>
          <pc:docMk/>
          <pc:sldMk cId="216227258" sldId="860"/>
        </pc:sldMkLst>
        <pc:spChg chg="mod">
          <ac:chgData name="Rojek Patrycja" userId="ffafe4f8-7962-4666-b0fd-f81c315df8dc" providerId="ADAL" clId="{7E5D0FEF-274C-4336-A06B-F407236873D0}" dt="2025-09-11T08:48:44.015" v="7475" actId="20577"/>
          <ac:spMkLst>
            <pc:docMk/>
            <pc:sldMk cId="216227258" sldId="860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06.539" v="10208" actId="478"/>
          <ac:spMkLst>
            <pc:docMk/>
            <pc:sldMk cId="216227258" sldId="860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8:50:23.791" v="7488" actId="20578"/>
          <ac:spMkLst>
            <pc:docMk/>
            <pc:sldMk cId="216227258" sldId="860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9.094" v="10209" actId="478"/>
          <ac:spMkLst>
            <pc:docMk/>
            <pc:sldMk cId="216227258" sldId="860"/>
            <ac:spMk id="8" creationId="{8CCE66C9-FD31-43C0-A23B-13FE8E18414F}"/>
          </ac:spMkLst>
        </pc:spChg>
        <pc:graphicFrameChg chg="mod modGraphic">
          <ac:chgData name="Rojek Patrycja" userId="ffafe4f8-7962-4666-b0fd-f81c315df8dc" providerId="ADAL" clId="{7E5D0FEF-274C-4336-A06B-F407236873D0}" dt="2025-09-12T05:46:47.419" v="10585" actId="962"/>
          <ac:graphicFrameMkLst>
            <pc:docMk/>
            <pc:sldMk cId="216227258" sldId="860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15.578" v="8554" actId="14100"/>
          <ac:picMkLst>
            <pc:docMk/>
            <pc:sldMk cId="216227258" sldId="860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03.842" v="10591" actId="962"/>
        <pc:sldMkLst>
          <pc:docMk/>
          <pc:sldMk cId="2513664548" sldId="861"/>
        </pc:sldMkLst>
        <pc:spChg chg="mod">
          <ac:chgData name="Rojek Patrycja" userId="ffafe4f8-7962-4666-b0fd-f81c315df8dc" providerId="ADAL" clId="{7E5D0FEF-274C-4336-A06B-F407236873D0}" dt="2025-09-11T09:10:00.674" v="7960" actId="6549"/>
          <ac:spMkLst>
            <pc:docMk/>
            <pc:sldMk cId="2513664548" sldId="861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4.586" v="10210" actId="478"/>
          <ac:spMkLst>
            <pc:docMk/>
            <pc:sldMk cId="2513664548" sldId="86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15.997" v="10211" actId="478"/>
          <ac:spMkLst>
            <pc:docMk/>
            <pc:sldMk cId="2513664548" sldId="861"/>
            <ac:spMk id="5" creationId="{625F14CC-A90F-4812-8EFB-D4B9DF7A192A}"/>
          </ac:spMkLst>
        </pc:spChg>
        <pc:graphicFrameChg chg="mod">
          <ac:chgData name="Rojek Patrycja" userId="ffafe4f8-7962-4666-b0fd-f81c315df8dc" providerId="ADAL" clId="{7E5D0FEF-274C-4336-A06B-F407236873D0}" dt="2025-09-12T05:47:03.842" v="10591" actId="962"/>
          <ac:graphicFrameMkLst>
            <pc:docMk/>
            <pc:sldMk cId="2513664548" sldId="86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20.899" v="4600" actId="478"/>
          <ac:picMkLst>
            <pc:docMk/>
            <pc:sldMk cId="2513664548" sldId="861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2.651" v="8555" actId="14100"/>
          <ac:picMkLst>
            <pc:docMk/>
            <pc:sldMk cId="2513664548" sldId="861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1:12.855" v="10649" actId="6549"/>
        <pc:sldMkLst>
          <pc:docMk/>
          <pc:sldMk cId="1942353279" sldId="862"/>
        </pc:sldMkLst>
        <pc:spChg chg="mod">
          <ac:chgData name="Rojek Patrycja" userId="ffafe4f8-7962-4666-b0fd-f81c315df8dc" providerId="ADAL" clId="{7E5D0FEF-274C-4336-A06B-F407236873D0}" dt="2025-09-11T09:10:09.118" v="7963" actId="20577"/>
          <ac:spMkLst>
            <pc:docMk/>
            <pc:sldMk cId="1942353279" sldId="86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9.112" v="10212" actId="478"/>
          <ac:spMkLst>
            <pc:docMk/>
            <pc:sldMk cId="1942353279" sldId="86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1.327" v="10213" actId="478"/>
          <ac:spMkLst>
            <pc:docMk/>
            <pc:sldMk cId="1942353279" sldId="862"/>
            <ac:spMk id="5" creationId="{6F82653D-26E3-47F7-AB5A-6B1A4CD00B8A}"/>
          </ac:spMkLst>
        </pc:spChg>
        <pc:graphicFrameChg chg="mod modGraphic">
          <ac:chgData name="Rojek Patrycja" userId="ffafe4f8-7962-4666-b0fd-f81c315df8dc" providerId="ADAL" clId="{7E5D0FEF-274C-4336-A06B-F407236873D0}" dt="2025-09-15T06:01:12.855" v="10649" actId="6549"/>
          <ac:graphicFrameMkLst>
            <pc:docMk/>
            <pc:sldMk cId="1942353279" sldId="862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19.392" v="4599" actId="478"/>
          <ac:picMkLst>
            <pc:docMk/>
            <pc:sldMk cId="1942353279" sldId="862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9.903" v="8556" actId="14100"/>
          <ac:picMkLst>
            <pc:docMk/>
            <pc:sldMk cId="1942353279" sldId="862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25.340" v="10595" actId="962"/>
        <pc:sldMkLst>
          <pc:docMk/>
          <pc:sldMk cId="1995885030" sldId="863"/>
        </pc:sldMkLst>
        <pc:spChg chg="mod">
          <ac:chgData name="Rojek Patrycja" userId="ffafe4f8-7962-4666-b0fd-f81c315df8dc" providerId="ADAL" clId="{7E5D0FEF-274C-4336-A06B-F407236873D0}" dt="2025-09-11T08:49:14.801" v="7481" actId="20577"/>
          <ac:spMkLst>
            <pc:docMk/>
            <pc:sldMk cId="1995885030" sldId="863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4.009" v="10214" actId="478"/>
          <ac:spMkLst>
            <pc:docMk/>
            <pc:sldMk cId="1995885030" sldId="863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9:05:41.018" v="7904" actId="20577"/>
          <ac:spMkLst>
            <pc:docMk/>
            <pc:sldMk cId="1995885030" sldId="863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26.013" v="10215" actId="478"/>
          <ac:spMkLst>
            <pc:docMk/>
            <pc:sldMk cId="1995885030" sldId="863"/>
            <ac:spMk id="8" creationId="{E97A7277-51E6-41EB-B360-E18907DE1C0C}"/>
          </ac:spMkLst>
        </pc:spChg>
        <pc:graphicFrameChg chg="mod modGraphic">
          <ac:chgData name="Rojek Patrycja" userId="ffafe4f8-7962-4666-b0fd-f81c315df8dc" providerId="ADAL" clId="{7E5D0FEF-274C-4336-A06B-F407236873D0}" dt="2025-09-12T05:47:25.340" v="10595" actId="962"/>
          <ac:graphicFrameMkLst>
            <pc:docMk/>
            <pc:sldMk cId="1995885030" sldId="863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35.189" v="8557" actId="14100"/>
          <ac:picMkLst>
            <pc:docMk/>
            <pc:sldMk cId="1995885030" sldId="863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31.847" v="10601" actId="962"/>
        <pc:sldMkLst>
          <pc:docMk/>
          <pc:sldMk cId="594451802" sldId="864"/>
        </pc:sldMkLst>
        <pc:spChg chg="mod">
          <ac:chgData name="Rojek Patrycja" userId="ffafe4f8-7962-4666-b0fd-f81c315df8dc" providerId="ADAL" clId="{7E5D0FEF-274C-4336-A06B-F407236873D0}" dt="2025-09-11T09:10:14.944" v="7964"/>
          <ac:spMkLst>
            <pc:docMk/>
            <pc:sldMk cId="594451802" sldId="864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8.477" v="10216" actId="478"/>
          <ac:spMkLst>
            <pc:docMk/>
            <pc:sldMk cId="594451802" sldId="86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9.649" v="10217" actId="478"/>
          <ac:spMkLst>
            <pc:docMk/>
            <pc:sldMk cId="594451802" sldId="864"/>
            <ac:spMk id="5" creationId="{B18B6223-A769-4D00-91EC-D4C605B2DF22}"/>
          </ac:spMkLst>
        </pc:spChg>
        <pc:graphicFrameChg chg="mod">
          <ac:chgData name="Rojek Patrycja" userId="ffafe4f8-7962-4666-b0fd-f81c315df8dc" providerId="ADAL" clId="{7E5D0FEF-274C-4336-A06B-F407236873D0}" dt="2025-09-12T05:47:31.847" v="10601" actId="962"/>
          <ac:graphicFrameMkLst>
            <pc:docMk/>
            <pc:sldMk cId="594451802" sldId="86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42.045" v="8558" actId="14100"/>
          <ac:picMkLst>
            <pc:docMk/>
            <pc:sldMk cId="594451802" sldId="864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50:04.781" v="10605" actId="20577"/>
        <pc:sldMkLst>
          <pc:docMk/>
          <pc:sldMk cId="690931785" sldId="865"/>
        </pc:sldMkLst>
        <pc:spChg chg="mod">
          <ac:chgData name="Rojek Patrycja" userId="ffafe4f8-7962-4666-b0fd-f81c315df8dc" providerId="ADAL" clId="{7E5D0FEF-274C-4336-A06B-F407236873D0}" dt="2025-09-12T05:50:04.781" v="10605" actId="20577"/>
          <ac:spMkLst>
            <pc:docMk/>
            <pc:sldMk cId="690931785" sldId="865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46.528" v="10218" actId="478"/>
          <ac:spMkLst>
            <pc:docMk/>
            <pc:sldMk cId="690931785" sldId="86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48.821" v="10219" actId="478"/>
          <ac:spMkLst>
            <pc:docMk/>
            <pc:sldMk cId="690931785" sldId="865"/>
            <ac:spMk id="5" creationId="{E73E2A66-30C5-44B4-AB2C-7ACEE0D32C54}"/>
          </ac:spMkLst>
        </pc:spChg>
        <pc:graphicFrameChg chg="mod modGraphic">
          <ac:chgData name="Rojek Patrycja" userId="ffafe4f8-7962-4666-b0fd-f81c315df8dc" providerId="ADAL" clId="{7E5D0FEF-274C-4336-A06B-F407236873D0}" dt="2025-09-12T05:47:37.090" v="10603" actId="962"/>
          <ac:graphicFrameMkLst>
            <pc:docMk/>
            <pc:sldMk cId="690931785" sldId="86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3.396" v="8560" actId="14100"/>
          <ac:picMkLst>
            <pc:docMk/>
            <pc:sldMk cId="690931785" sldId="865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2:05.120" v="10651" actId="20577"/>
        <pc:sldMkLst>
          <pc:docMk/>
          <pc:sldMk cId="2449446224" sldId="866"/>
        </pc:sldMkLst>
        <pc:spChg chg="mod">
          <ac:chgData name="Rojek Patrycja" userId="ffafe4f8-7962-4666-b0fd-f81c315df8dc" providerId="ADAL" clId="{7E5D0FEF-274C-4336-A06B-F407236873D0}" dt="2025-09-11T08:49:47.095" v="7487" actId="20577"/>
          <ac:spMkLst>
            <pc:docMk/>
            <pc:sldMk cId="2449446224" sldId="866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53.640" v="10220" actId="478"/>
          <ac:spMkLst>
            <pc:docMk/>
            <pc:sldMk cId="2449446224" sldId="866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56.030" v="10221" actId="478"/>
          <ac:spMkLst>
            <pc:docMk/>
            <pc:sldMk cId="2449446224" sldId="866"/>
            <ac:spMk id="5" creationId="{51F725F5-A528-4053-B0F6-700044567816}"/>
          </ac:spMkLst>
        </pc:spChg>
        <pc:spChg chg="add mod">
          <ac:chgData name="Rojek Patrycja" userId="ffafe4f8-7962-4666-b0fd-f81c315df8dc" providerId="ADAL" clId="{7E5D0FEF-274C-4336-A06B-F407236873D0}" dt="2025-09-15T06:02:05.120" v="10651" actId="20577"/>
          <ac:spMkLst>
            <pc:docMk/>
            <pc:sldMk cId="2449446224" sldId="866"/>
            <ac:spMk id="8" creationId="{74163314-7729-4933-B334-FC7643200024}"/>
          </ac:spMkLst>
        </pc:spChg>
        <pc:graphicFrameChg chg="del modGraphic">
          <ac:chgData name="Rojek Patrycja" userId="ffafe4f8-7962-4666-b0fd-f81c315df8dc" providerId="ADAL" clId="{7E5D0FEF-274C-4336-A06B-F407236873D0}" dt="2025-09-11T08:22:16.240" v="6498" actId="478"/>
          <ac:graphicFrameMkLst>
            <pc:docMk/>
            <pc:sldMk cId="2449446224" sldId="866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8.128" v="8561" actId="14100"/>
          <ac:picMkLst>
            <pc:docMk/>
            <pc:sldMk cId="2449446224" sldId="866"/>
            <ac:picMk id="7" creationId="{2C87D7E8-B1C7-48D5-91C2-54F25D94402A}"/>
          </ac:picMkLst>
        </pc:picChg>
      </pc:sldChg>
      <pc:sldChg chg="modSp add">
        <pc:chgData name="Rojek Patrycja" userId="ffafe4f8-7962-4666-b0fd-f81c315df8dc" providerId="ADAL" clId="{7E5D0FEF-274C-4336-A06B-F407236873D0}" dt="2025-09-10T18:44:07.858" v="5879" actId="20577"/>
        <pc:sldMkLst>
          <pc:docMk/>
          <pc:sldMk cId="864478941" sldId="869"/>
        </pc:sldMkLst>
        <pc:spChg chg="mod">
          <ac:chgData name="Rojek Patrycja" userId="ffafe4f8-7962-4666-b0fd-f81c315df8dc" providerId="ADAL" clId="{7E5D0FEF-274C-4336-A06B-F407236873D0}" dt="2025-09-10T18:44:07.858" v="5879" actId="20577"/>
          <ac:spMkLst>
            <pc:docMk/>
            <pc:sldMk cId="864478941" sldId="869"/>
            <ac:spMk id="2" creationId="{F93568BE-245E-449B-9BA3-0D02E7BF7EC3}"/>
          </ac:spMkLst>
        </pc:spChg>
      </pc:sldChg>
      <pc:sldChg chg="addSp delSp modSp add ord">
        <pc:chgData name="Rojek Patrycja" userId="ffafe4f8-7962-4666-b0fd-f81c315df8dc" providerId="ADAL" clId="{7E5D0FEF-274C-4336-A06B-F407236873D0}" dt="2025-09-12T05:40:37.600" v="10199" actId="478"/>
        <pc:sldMkLst>
          <pc:docMk/>
          <pc:sldMk cId="902247793" sldId="871"/>
        </pc:sldMkLst>
        <pc:spChg chg="mod">
          <ac:chgData name="Rojek Patrycja" userId="ffafe4f8-7962-4666-b0fd-f81c315df8dc" providerId="ADAL" clId="{7E5D0FEF-274C-4336-A06B-F407236873D0}" dt="2025-09-11T08:54:35.735" v="7499" actId="1076"/>
          <ac:spMkLst>
            <pc:docMk/>
            <pc:sldMk cId="902247793" sldId="871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33.317" v="10198" actId="478"/>
          <ac:spMkLst>
            <pc:docMk/>
            <pc:sldMk cId="902247793" sldId="87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37.600" v="10199" actId="478"/>
          <ac:spMkLst>
            <pc:docMk/>
            <pc:sldMk cId="902247793" sldId="871"/>
            <ac:spMk id="6" creationId="{72400E4B-2061-41EF-B104-5A75694417ED}"/>
          </ac:spMkLst>
        </pc:spChg>
        <pc:spChg chg="add mod">
          <ac:chgData name="Rojek Patrycja" userId="ffafe4f8-7962-4666-b0fd-f81c315df8dc" providerId="ADAL" clId="{7E5D0FEF-274C-4336-A06B-F407236873D0}" dt="2025-09-11T09:00:27.612" v="7799" actId="20577"/>
          <ac:spMkLst>
            <pc:docMk/>
            <pc:sldMk cId="902247793" sldId="871"/>
            <ac:spMk id="10" creationId="{2CF274B2-A731-409D-8A3D-225F977E814A}"/>
          </ac:spMkLst>
        </pc:spChg>
        <pc:graphicFrameChg chg="add del mod">
          <ac:chgData name="Rojek Patrycja" userId="ffafe4f8-7962-4666-b0fd-f81c315df8dc" providerId="ADAL" clId="{7E5D0FEF-274C-4336-A06B-F407236873D0}" dt="2025-09-11T08:34:01.704" v="6957" actId="3680"/>
          <ac:graphicFrameMkLst>
            <pc:docMk/>
            <pc:sldMk cId="902247793" sldId="871"/>
            <ac:graphicFrameMk id="4" creationId="{0DF72B48-8F4B-4E66-ACB6-85F9FF6AB57E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1T09:07:49.447" v="7930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  <pc:graphicFrameChg chg="del">
          <ac:chgData name="Rojek Patrycja" userId="ffafe4f8-7962-4666-b0fd-f81c315df8dc" providerId="ADAL" clId="{7E5D0FEF-274C-4336-A06B-F407236873D0}" dt="2025-09-11T08:32:34.005" v="6887" actId="478"/>
          <ac:graphicFrameMkLst>
            <pc:docMk/>
            <pc:sldMk cId="902247793" sldId="87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1T08:32:43.016" v="6888" actId="478"/>
          <ac:picMkLst>
            <pc:docMk/>
            <pc:sldMk cId="902247793" sldId="871"/>
            <ac:picMk id="6" creationId="{CE42DCF3-03EE-42EC-BFE9-19D5B295ED2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2T05:40:48.918" v="10201" actId="478"/>
        <pc:sldMkLst>
          <pc:docMk/>
          <pc:sldMk cId="700563711" sldId="872"/>
        </pc:sldMkLst>
        <pc:spChg chg="mod">
          <ac:chgData name="Rojek Patrycja" userId="ffafe4f8-7962-4666-b0fd-f81c315df8dc" providerId="ADAL" clId="{7E5D0FEF-274C-4336-A06B-F407236873D0}" dt="2025-09-11T09:08:30.302" v="7937" actId="20577"/>
          <ac:spMkLst>
            <pc:docMk/>
            <pc:sldMk cId="700563711" sldId="87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0:46.904" v="10200" actId="478"/>
          <ac:spMkLst>
            <pc:docMk/>
            <pc:sldMk cId="700563711" sldId="87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48.918" v="10201" actId="478"/>
          <ac:spMkLst>
            <pc:docMk/>
            <pc:sldMk cId="700563711" sldId="872"/>
            <ac:spMk id="6" creationId="{029F5FFC-3529-49DD-A3C7-F38647002D99}"/>
          </ac:spMkLst>
        </pc:spChg>
        <pc:spChg chg="del">
          <ac:chgData name="Rojek Patrycja" userId="ffafe4f8-7962-4666-b0fd-f81c315df8dc" providerId="ADAL" clId="{7E5D0FEF-274C-4336-A06B-F407236873D0}" dt="2025-09-11T09:07:19.388" v="7919" actId="478"/>
          <ac:spMkLst>
            <pc:docMk/>
            <pc:sldMk cId="700563711" sldId="872"/>
            <ac:spMk id="10" creationId="{2CF274B2-A731-409D-8A3D-225F977E814A}"/>
          </ac:spMkLst>
        </pc:spChg>
        <pc:graphicFrameChg chg="mod modGraphic">
          <ac:chgData name="Rojek Patrycja" userId="ffafe4f8-7962-4666-b0fd-f81c315df8dc" providerId="ADAL" clId="{7E5D0FEF-274C-4336-A06B-F407236873D0}" dt="2025-09-11T09:08:56.359" v="7945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addSp modSp add">
        <pc:chgData name="Rojek Patrycja" userId="ffafe4f8-7962-4666-b0fd-f81c315df8dc" providerId="ADAL" clId="{7E5D0FEF-274C-4336-A06B-F407236873D0}" dt="2025-09-11T09:38:34.363" v="9535" actId="1076"/>
        <pc:sldMkLst>
          <pc:docMk/>
          <pc:sldMk cId="1937369655" sldId="874"/>
        </pc:sldMkLst>
        <pc:spChg chg="mod">
          <ac:chgData name="Rojek Patrycja" userId="ffafe4f8-7962-4666-b0fd-f81c315df8dc" providerId="ADAL" clId="{7E5D0FEF-274C-4336-A06B-F407236873D0}" dt="2025-09-11T09:28:49.870" v="8950" actId="20577"/>
          <ac:spMkLst>
            <pc:docMk/>
            <pc:sldMk cId="1937369655" sldId="874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38:10.312" v="9530" actId="5793"/>
          <ac:spMkLst>
            <pc:docMk/>
            <pc:sldMk cId="1937369655" sldId="874"/>
            <ac:spMk id="3" creationId="{FF0D4ACF-48BB-4408-B9A2-6BD9CCA1C113}"/>
          </ac:spMkLst>
        </pc:spChg>
        <pc:picChg chg="add mod">
          <ac:chgData name="Rojek Patrycja" userId="ffafe4f8-7962-4666-b0fd-f81c315df8dc" providerId="ADAL" clId="{7E5D0FEF-274C-4336-A06B-F407236873D0}" dt="2025-09-11T09:38:34.363" v="9535" actId="1076"/>
          <ac:picMkLst>
            <pc:docMk/>
            <pc:sldMk cId="1937369655" sldId="874"/>
            <ac:picMk id="6" creationId="{31BD218E-2CD8-4771-B8AB-38E50634DD7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5:14:41.787" v="10644" actId="20577"/>
        <pc:sldMkLst>
          <pc:docMk/>
          <pc:sldMk cId="2017032345" sldId="875"/>
        </pc:sldMkLst>
        <pc:spChg chg="mod">
          <ac:chgData name="Rojek Patrycja" userId="ffafe4f8-7962-4666-b0fd-f81c315df8dc" providerId="ADAL" clId="{7E5D0FEF-274C-4336-A06B-F407236873D0}" dt="2025-09-11T09:47:11.962" v="9619" actId="20577"/>
          <ac:spMkLst>
            <pc:docMk/>
            <pc:sldMk cId="2017032345" sldId="875"/>
            <ac:spMk id="2" creationId="{D5BE6C43-F319-6B1A-B5E7-071CDEA9429E}"/>
          </ac:spMkLst>
        </pc:spChg>
        <pc:spChg chg="mod">
          <ac:chgData name="Rojek Patrycja" userId="ffafe4f8-7962-4666-b0fd-f81c315df8dc" providerId="ADAL" clId="{7E5D0FEF-274C-4336-A06B-F407236873D0}" dt="2025-09-15T05:14:41.787" v="10644" actId="20577"/>
          <ac:spMkLst>
            <pc:docMk/>
            <pc:sldMk cId="2017032345" sldId="875"/>
            <ac:spMk id="3" creationId="{AADA34FE-6E07-53CA-F892-D3A6B43BDDC3}"/>
          </ac:spMkLst>
        </pc:spChg>
        <pc:picChg chg="add del mod">
          <ac:chgData name="Rojek Patrycja" userId="ffafe4f8-7962-4666-b0fd-f81c315df8dc" providerId="ADAL" clId="{7E5D0FEF-274C-4336-A06B-F407236873D0}" dt="2025-09-11T09:52:03.843" v="10062" actId="478"/>
          <ac:picMkLst>
            <pc:docMk/>
            <pc:sldMk cId="2017032345" sldId="875"/>
            <ac:picMk id="6" creationId="{2813C054-D896-4A2D-8111-271F7312B0FE}"/>
          </ac:picMkLst>
        </pc:picChg>
        <pc:picChg chg="add mod">
          <ac:chgData name="Rojek Patrycja" userId="ffafe4f8-7962-4666-b0fd-f81c315df8dc" providerId="ADAL" clId="{7E5D0FEF-274C-4336-A06B-F407236873D0}" dt="2025-09-11T09:52:09.478" v="10066" actId="14100"/>
          <ac:picMkLst>
            <pc:docMk/>
            <pc:sldMk cId="2017032345" sldId="875"/>
            <ac:picMk id="8" creationId="{4A5D5BD9-789F-4FCB-8270-2CF7C88FE0B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13:05.868" v="10086" actId="1076"/>
        <pc:sldMkLst>
          <pc:docMk/>
          <pc:sldMk cId="3032935741" sldId="876"/>
        </pc:sldMkLst>
        <pc:spChg chg="del">
          <ac:chgData name="Rojek Patrycja" userId="ffafe4f8-7962-4666-b0fd-f81c315df8dc" providerId="ADAL" clId="{7E5D0FEF-274C-4336-A06B-F407236873D0}" dt="2025-09-12T05:12:52.019" v="10083" actId="478"/>
          <ac:spMkLst>
            <pc:docMk/>
            <pc:sldMk cId="3032935741" sldId="876"/>
            <ac:spMk id="2" creationId="{F93568BE-245E-449B-9BA3-0D02E7BF7EC3}"/>
          </ac:spMkLst>
        </pc:spChg>
        <pc:spChg chg="add mod">
          <ac:chgData name="Rojek Patrycja" userId="ffafe4f8-7962-4666-b0fd-f81c315df8dc" providerId="ADAL" clId="{7E5D0FEF-274C-4336-A06B-F407236873D0}" dt="2025-09-12T05:13:05.868" v="10086" actId="1076"/>
          <ac:spMkLst>
            <pc:docMk/>
            <pc:sldMk cId="3032935741" sldId="876"/>
            <ac:spMk id="4" creationId="{7DC3E3E9-985B-4C98-AE32-91480999DD75}"/>
          </ac:spMkLst>
        </pc:spChg>
      </pc:sldChg>
      <pc:sldChg chg="modSp add">
        <pc:chgData name="Rojek Patrycja" userId="ffafe4f8-7962-4666-b0fd-f81c315df8dc" providerId="ADAL" clId="{7E5D0FEF-274C-4336-A06B-F407236873D0}" dt="2025-09-12T05:13:37.272" v="10122" actId="20577"/>
        <pc:sldMkLst>
          <pc:docMk/>
          <pc:sldMk cId="3457848306" sldId="877"/>
        </pc:sldMkLst>
        <pc:spChg chg="mod">
          <ac:chgData name="Rojek Patrycja" userId="ffafe4f8-7962-4666-b0fd-f81c315df8dc" providerId="ADAL" clId="{7E5D0FEF-274C-4336-A06B-F407236873D0}" dt="2025-09-12T05:13:37.272" v="10122" actId="20577"/>
          <ac:spMkLst>
            <pc:docMk/>
            <pc:sldMk cId="3457848306" sldId="877"/>
            <ac:spMk id="4" creationId="{7DC3E3E9-985B-4C98-AE32-91480999DD75}"/>
          </ac:spMkLst>
        </pc:spChg>
      </pc:sldChg>
    </pc:docChg>
  </pc:docChgLst>
  <pc:docChgLst>
    <pc:chgData name="Barański Grzegorz" userId="4d04fd89-a2e7-4daa-bbef-a330105f3c3d" providerId="ADAL" clId="{45B18AEF-C361-4D01-B4CF-235D4BB5382E}"/>
    <pc:docChg chg="modSld">
      <pc:chgData name="Barański Grzegorz" userId="4d04fd89-a2e7-4daa-bbef-a330105f3c3d" providerId="ADAL" clId="{45B18AEF-C361-4D01-B4CF-235D4BB5382E}" dt="2025-11-20T09:30:22.995" v="1" actId="20577"/>
      <pc:docMkLst>
        <pc:docMk/>
      </pc:docMkLst>
      <pc:sldChg chg="modSp">
        <pc:chgData name="Barański Grzegorz" userId="4d04fd89-a2e7-4daa-bbef-a330105f3c3d" providerId="ADAL" clId="{45B18AEF-C361-4D01-B4CF-235D4BB5382E}" dt="2025-11-20T09:30:22.995" v="1" actId="20577"/>
        <pc:sldMkLst>
          <pc:docMk/>
          <pc:sldMk cId="594451802" sldId="864"/>
        </pc:sldMkLst>
        <pc:graphicFrameChg chg="modGraphic">
          <ac:chgData name="Barański Grzegorz" userId="4d04fd89-a2e7-4daa-bbef-a330105f3c3d" providerId="ADAL" clId="{45B18AEF-C361-4D01-B4CF-235D4BB5382E}" dt="2025-11-20T09:30:22.995" v="1" actId="20577"/>
          <ac:graphicFrameMkLst>
            <pc:docMk/>
            <pc:sldMk cId="594451802" sldId="864"/>
            <ac:graphicFrameMk id="11" creationId="{BB7D65C8-20A1-4BBF-99F1-1218C6E52FDE}"/>
          </ac:graphicFrameMkLst>
        </pc:graphicFrameChg>
      </pc:sldChg>
    </pc:docChg>
  </pc:docChgLst>
  <pc:docChgLst>
    <pc:chgData name="Rojek Patrycja" userId="ffafe4f8-7962-4666-b0fd-f81c315df8dc" providerId="ADAL" clId="{D60A45EF-ABD9-4E25-9246-39E67E27921C}"/>
    <pc:docChg chg="undo custSel modSld">
      <pc:chgData name="Rojek Patrycja" userId="ffafe4f8-7962-4666-b0fd-f81c315df8dc" providerId="ADAL" clId="{D60A45EF-ABD9-4E25-9246-39E67E27921C}" dt="2025-10-02T08:10:36.448" v="399" actId="6549"/>
      <pc:docMkLst>
        <pc:docMk/>
      </pc:docMkLst>
      <pc:sldChg chg="modSp">
        <pc:chgData name="Rojek Patrycja" userId="ffafe4f8-7962-4666-b0fd-f81c315df8dc" providerId="ADAL" clId="{D60A45EF-ABD9-4E25-9246-39E67E27921C}" dt="2025-10-02T06:53:57.011" v="72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D60A45EF-ABD9-4E25-9246-39E67E27921C}" dt="2025-10-02T06:53:57.011" v="72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modNotesTx">
        <pc:chgData name="Rojek Patrycja" userId="ffafe4f8-7962-4666-b0fd-f81c315df8dc" providerId="ADAL" clId="{D60A45EF-ABD9-4E25-9246-39E67E27921C}" dt="2025-10-02T06:53:14.800" v="30" actId="20577"/>
        <pc:sldMkLst>
          <pc:docMk/>
          <pc:sldMk cId="2454739777" sldId="675"/>
        </pc:sldMkLst>
      </pc:sldChg>
      <pc:sldChg chg="modSp modNotesTx">
        <pc:chgData name="Rojek Patrycja" userId="ffafe4f8-7962-4666-b0fd-f81c315df8dc" providerId="ADAL" clId="{D60A45EF-ABD9-4E25-9246-39E67E27921C}" dt="2025-10-02T06:52:12.430" v="3" actId="20577"/>
        <pc:sldMkLst>
          <pc:docMk/>
          <pc:sldMk cId="3731129210" sldId="703"/>
        </pc:sldMkLst>
        <pc:spChg chg="mod">
          <ac:chgData name="Rojek Patrycja" userId="ffafe4f8-7962-4666-b0fd-f81c315df8dc" providerId="ADAL" clId="{D60A45EF-ABD9-4E25-9246-39E67E27921C}" dt="2025-10-02T06:51:39.099" v="1" actId="20577"/>
          <ac:spMkLst>
            <pc:docMk/>
            <pc:sldMk cId="3731129210" sldId="703"/>
            <ac:spMk id="15" creationId="{1A365829-BF54-41E6-86AE-EC571D59EF72}"/>
          </ac:spMkLst>
        </pc:spChg>
      </pc:sldChg>
      <pc:sldChg chg="modSp modNotesTx">
        <pc:chgData name="Rojek Patrycja" userId="ffafe4f8-7962-4666-b0fd-f81c315df8dc" providerId="ADAL" clId="{D60A45EF-ABD9-4E25-9246-39E67E27921C}" dt="2025-10-02T07:50:53.465" v="236" actId="20577"/>
        <pc:sldMkLst>
          <pc:docMk/>
          <pc:sldMk cId="3842903792" sldId="710"/>
        </pc:sldMkLst>
        <pc:spChg chg="mod">
          <ac:chgData name="Rojek Patrycja" userId="ffafe4f8-7962-4666-b0fd-f81c315df8dc" providerId="ADAL" clId="{D60A45EF-ABD9-4E25-9246-39E67E27921C}" dt="2025-10-02T07:50:53.465" v="236" actId="20577"/>
          <ac:spMkLst>
            <pc:docMk/>
            <pc:sldMk cId="3842903792" sldId="710"/>
            <ac:spMk id="3" creationId="{569955E6-429B-48D0-AFAF-CCD512B74367}"/>
          </ac:spMkLst>
        </pc:spChg>
      </pc:sldChg>
      <pc:sldChg chg="modNotesTx">
        <pc:chgData name="Rojek Patrycja" userId="ffafe4f8-7962-4666-b0fd-f81c315df8dc" providerId="ADAL" clId="{D60A45EF-ABD9-4E25-9246-39E67E27921C}" dt="2025-10-02T06:53:12.474" v="29" actId="20577"/>
        <pc:sldMkLst>
          <pc:docMk/>
          <pc:sldMk cId="624313674" sldId="716"/>
        </pc:sldMkLst>
      </pc:sldChg>
      <pc:sldChg chg="modSp modNotesTx">
        <pc:chgData name="Rojek Patrycja" userId="ffafe4f8-7962-4666-b0fd-f81c315df8dc" providerId="ADAL" clId="{D60A45EF-ABD9-4E25-9246-39E67E27921C}" dt="2025-10-02T07:55:17.487" v="398" actId="313"/>
        <pc:sldMkLst>
          <pc:docMk/>
          <pc:sldMk cId="1562909932" sldId="722"/>
        </pc:sldMkLst>
        <pc:spChg chg="mod">
          <ac:chgData name="Rojek Patrycja" userId="ffafe4f8-7962-4666-b0fd-f81c315df8dc" providerId="ADAL" clId="{D60A45EF-ABD9-4E25-9246-39E67E27921C}" dt="2025-10-02T07:55:17.487" v="398" actId="313"/>
          <ac:spMkLst>
            <pc:docMk/>
            <pc:sldMk cId="1562909932" sldId="722"/>
            <ac:spMk id="3" creationId="{8B959463-C059-4A0C-B871-C4D19671AB5D}"/>
          </ac:spMkLst>
        </pc:spChg>
      </pc:sldChg>
      <pc:sldChg chg="modNotesTx">
        <pc:chgData name="Rojek Patrycja" userId="ffafe4f8-7962-4666-b0fd-f81c315df8dc" providerId="ADAL" clId="{D60A45EF-ABD9-4E25-9246-39E67E27921C}" dt="2025-10-02T06:53:26.228" v="35" actId="20577"/>
        <pc:sldMkLst>
          <pc:docMk/>
          <pc:sldMk cId="3492313032" sldId="787"/>
        </pc:sldMkLst>
      </pc:sldChg>
      <pc:sldChg chg="modNotesTx">
        <pc:chgData name="Rojek Patrycja" userId="ffafe4f8-7962-4666-b0fd-f81c315df8dc" providerId="ADAL" clId="{D60A45EF-ABD9-4E25-9246-39E67E27921C}" dt="2025-10-02T06:53:30.450" v="37" actId="20577"/>
        <pc:sldMkLst>
          <pc:docMk/>
          <pc:sldMk cId="643771532" sldId="807"/>
        </pc:sldMkLst>
      </pc:sldChg>
      <pc:sldChg chg="modSp modNotesTx">
        <pc:chgData name="Rojek Patrycja" userId="ffafe4f8-7962-4666-b0fd-f81c315df8dc" providerId="ADAL" clId="{D60A45EF-ABD9-4E25-9246-39E67E27921C}" dt="2025-10-02T07:53:55.551" v="244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D60A45EF-ABD9-4E25-9246-39E67E27921C}" dt="2025-10-02T07:53:55.551" v="244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 modNotesTx">
        <pc:chgData name="Rojek Patrycja" userId="ffafe4f8-7962-4666-b0fd-f81c315df8dc" providerId="ADAL" clId="{D60A45EF-ABD9-4E25-9246-39E67E27921C}" dt="2025-10-02T08:10:36.448" v="399" actId="6549"/>
        <pc:sldMkLst>
          <pc:docMk/>
          <pc:sldMk cId="1436883125" sldId="831"/>
        </pc:sldMkLst>
        <pc:spChg chg="mod">
          <ac:chgData name="Rojek Patrycja" userId="ffafe4f8-7962-4666-b0fd-f81c315df8dc" providerId="ADAL" clId="{D60A45EF-ABD9-4E25-9246-39E67E27921C}" dt="2025-10-02T08:10:36.448" v="399" actId="6549"/>
          <ac:spMkLst>
            <pc:docMk/>
            <pc:sldMk cId="1436883125" sldId="831"/>
            <ac:spMk id="3" creationId="{FF0D4ACF-48BB-4408-B9A2-6BD9CCA1C113}"/>
          </ac:spMkLst>
        </pc:spChg>
      </pc:sldChg>
      <pc:sldChg chg="modNotesTx">
        <pc:chgData name="Rojek Patrycja" userId="ffafe4f8-7962-4666-b0fd-f81c315df8dc" providerId="ADAL" clId="{D60A45EF-ABD9-4E25-9246-39E67E27921C}" dt="2025-10-02T06:53:23.655" v="34" actId="20577"/>
        <pc:sldMkLst>
          <pc:docMk/>
          <pc:sldMk cId="3806199763" sldId="837"/>
        </pc:sldMkLst>
      </pc:sldChg>
      <pc:sldChg chg="modNotesTx">
        <pc:chgData name="Rojek Patrycja" userId="ffafe4f8-7962-4666-b0fd-f81c315df8dc" providerId="ADAL" clId="{D60A45EF-ABD9-4E25-9246-39E67E27921C}" dt="2025-10-02T06:53:28.495" v="36" actId="20577"/>
        <pc:sldMkLst>
          <pc:docMk/>
          <pc:sldMk cId="3796568399" sldId="840"/>
        </pc:sldMkLst>
      </pc:sldChg>
      <pc:sldChg chg="modNotesTx">
        <pc:chgData name="Rojek Patrycja" userId="ffafe4f8-7962-4666-b0fd-f81c315df8dc" providerId="ADAL" clId="{D60A45EF-ABD9-4E25-9246-39E67E27921C}" dt="2025-10-02T06:52:17.366" v="5" actId="20577"/>
        <pc:sldMkLst>
          <pc:docMk/>
          <pc:sldMk cId="2555491778" sldId="848"/>
        </pc:sldMkLst>
      </pc:sldChg>
      <pc:sldChg chg="modNotesTx">
        <pc:chgData name="Rojek Patrycja" userId="ffafe4f8-7962-4666-b0fd-f81c315df8dc" providerId="ADAL" clId="{D60A45EF-ABD9-4E25-9246-39E67E27921C}" dt="2025-10-02T06:52:29.933" v="9" actId="20577"/>
        <pc:sldMkLst>
          <pc:docMk/>
          <pc:sldMk cId="518842278" sldId="850"/>
        </pc:sldMkLst>
      </pc:sldChg>
      <pc:sldChg chg="modNotesTx">
        <pc:chgData name="Rojek Patrycja" userId="ffafe4f8-7962-4666-b0fd-f81c315df8dc" providerId="ADAL" clId="{D60A45EF-ABD9-4E25-9246-39E67E27921C}" dt="2025-10-02T06:52:32.270" v="10" actId="20577"/>
        <pc:sldMkLst>
          <pc:docMk/>
          <pc:sldMk cId="1691667187" sldId="851"/>
        </pc:sldMkLst>
      </pc:sldChg>
      <pc:sldChg chg="modNotesTx">
        <pc:chgData name="Rojek Patrycja" userId="ffafe4f8-7962-4666-b0fd-f81c315df8dc" providerId="ADAL" clId="{D60A45EF-ABD9-4E25-9246-39E67E27921C}" dt="2025-10-02T06:52:34.286" v="11" actId="20577"/>
        <pc:sldMkLst>
          <pc:docMk/>
          <pc:sldMk cId="1710433825" sldId="852"/>
        </pc:sldMkLst>
      </pc:sldChg>
      <pc:sldChg chg="modNotesTx">
        <pc:chgData name="Rojek Patrycja" userId="ffafe4f8-7962-4666-b0fd-f81c315df8dc" providerId="ADAL" clId="{D60A45EF-ABD9-4E25-9246-39E67E27921C}" dt="2025-10-02T06:52:36.333" v="12" actId="20577"/>
        <pc:sldMkLst>
          <pc:docMk/>
          <pc:sldMk cId="1055579053" sldId="853"/>
        </pc:sldMkLst>
      </pc:sldChg>
      <pc:sldChg chg="modNotesTx">
        <pc:chgData name="Rojek Patrycja" userId="ffafe4f8-7962-4666-b0fd-f81c315df8dc" providerId="ADAL" clId="{D60A45EF-ABD9-4E25-9246-39E67E27921C}" dt="2025-10-02T06:52:38.499" v="13" actId="20577"/>
        <pc:sldMkLst>
          <pc:docMk/>
          <pc:sldMk cId="4174611109" sldId="854"/>
        </pc:sldMkLst>
      </pc:sldChg>
      <pc:sldChg chg="modNotesTx">
        <pc:chgData name="Rojek Patrycja" userId="ffafe4f8-7962-4666-b0fd-f81c315df8dc" providerId="ADAL" clId="{D60A45EF-ABD9-4E25-9246-39E67E27921C}" dt="2025-10-02T06:52:40.933" v="14" actId="20577"/>
        <pc:sldMkLst>
          <pc:docMk/>
          <pc:sldMk cId="1858897193" sldId="855"/>
        </pc:sldMkLst>
      </pc:sldChg>
      <pc:sldChg chg="modNotesTx">
        <pc:chgData name="Rojek Patrycja" userId="ffafe4f8-7962-4666-b0fd-f81c315df8dc" providerId="ADAL" clId="{D60A45EF-ABD9-4E25-9246-39E67E27921C}" dt="2025-10-02T06:52:45.856" v="16" actId="20577"/>
        <pc:sldMkLst>
          <pc:docMk/>
          <pc:sldMk cId="3481991962" sldId="857"/>
        </pc:sldMkLst>
      </pc:sldChg>
      <pc:sldChg chg="modNotesTx">
        <pc:chgData name="Rojek Patrycja" userId="ffafe4f8-7962-4666-b0fd-f81c315df8dc" providerId="ADAL" clId="{D60A45EF-ABD9-4E25-9246-39E67E27921C}" dt="2025-10-02T06:52:47.539" v="17" actId="20577"/>
        <pc:sldMkLst>
          <pc:docMk/>
          <pc:sldMk cId="1596996969" sldId="858"/>
        </pc:sldMkLst>
      </pc:sldChg>
      <pc:sldChg chg="modNotesTx">
        <pc:chgData name="Rojek Patrycja" userId="ffafe4f8-7962-4666-b0fd-f81c315df8dc" providerId="ADAL" clId="{D60A45EF-ABD9-4E25-9246-39E67E27921C}" dt="2025-10-02T06:52:49.592" v="18" actId="20577"/>
        <pc:sldMkLst>
          <pc:docMk/>
          <pc:sldMk cId="1722874221" sldId="859"/>
        </pc:sldMkLst>
      </pc:sldChg>
      <pc:sldChg chg="modNotesTx">
        <pc:chgData name="Rojek Patrycja" userId="ffafe4f8-7962-4666-b0fd-f81c315df8dc" providerId="ADAL" clId="{D60A45EF-ABD9-4E25-9246-39E67E27921C}" dt="2025-10-02T06:52:51.956" v="19" actId="20577"/>
        <pc:sldMkLst>
          <pc:docMk/>
          <pc:sldMk cId="216227258" sldId="860"/>
        </pc:sldMkLst>
      </pc:sldChg>
      <pc:sldChg chg="modNotesTx">
        <pc:chgData name="Rojek Patrycja" userId="ffafe4f8-7962-4666-b0fd-f81c315df8dc" providerId="ADAL" clId="{D60A45EF-ABD9-4E25-9246-39E67E27921C}" dt="2025-10-02T06:52:53.869" v="20" actId="20577"/>
        <pc:sldMkLst>
          <pc:docMk/>
          <pc:sldMk cId="2513664548" sldId="861"/>
        </pc:sldMkLst>
      </pc:sldChg>
      <pc:sldChg chg="modNotesTx">
        <pc:chgData name="Rojek Patrycja" userId="ffafe4f8-7962-4666-b0fd-f81c315df8dc" providerId="ADAL" clId="{D60A45EF-ABD9-4E25-9246-39E67E27921C}" dt="2025-10-02T06:52:56.112" v="21" actId="20577"/>
        <pc:sldMkLst>
          <pc:docMk/>
          <pc:sldMk cId="1942353279" sldId="862"/>
        </pc:sldMkLst>
      </pc:sldChg>
      <pc:sldChg chg="modNotesTx">
        <pc:chgData name="Rojek Patrycja" userId="ffafe4f8-7962-4666-b0fd-f81c315df8dc" providerId="ADAL" clId="{D60A45EF-ABD9-4E25-9246-39E67E27921C}" dt="2025-10-02T06:52:58.412" v="22" actId="20577"/>
        <pc:sldMkLst>
          <pc:docMk/>
          <pc:sldMk cId="1995885030" sldId="863"/>
        </pc:sldMkLst>
      </pc:sldChg>
      <pc:sldChg chg="modNotesTx">
        <pc:chgData name="Rojek Patrycja" userId="ffafe4f8-7962-4666-b0fd-f81c315df8dc" providerId="ADAL" clId="{D60A45EF-ABD9-4E25-9246-39E67E27921C}" dt="2025-10-02T06:53:00.706" v="23" actId="20577"/>
        <pc:sldMkLst>
          <pc:docMk/>
          <pc:sldMk cId="594451802" sldId="864"/>
        </pc:sldMkLst>
      </pc:sldChg>
      <pc:sldChg chg="modSp modNotesTx">
        <pc:chgData name="Rojek Patrycja" userId="ffafe4f8-7962-4666-b0fd-f81c315df8dc" providerId="ADAL" clId="{D60A45EF-ABD9-4E25-9246-39E67E27921C}" dt="2025-10-02T07:49:50.361" v="229" actId="2711"/>
        <pc:sldMkLst>
          <pc:docMk/>
          <pc:sldMk cId="690931785" sldId="865"/>
        </pc:sldMkLst>
        <pc:graphicFrameChg chg="modGraphic">
          <ac:chgData name="Rojek Patrycja" userId="ffafe4f8-7962-4666-b0fd-f81c315df8dc" providerId="ADAL" clId="{D60A45EF-ABD9-4E25-9246-39E67E27921C}" dt="2025-10-02T07:49:50.361" v="229" actId="2711"/>
          <ac:graphicFrameMkLst>
            <pc:docMk/>
            <pc:sldMk cId="690931785" sldId="865"/>
            <ac:graphicFrameMk id="11" creationId="{BB7D65C8-20A1-4BBF-99F1-1218C6E52FDE}"/>
          </ac:graphicFrameMkLst>
        </pc:graphicFrameChg>
      </pc:sldChg>
      <pc:sldChg chg="modSp modNotesTx">
        <pc:chgData name="Rojek Patrycja" userId="ffafe4f8-7962-4666-b0fd-f81c315df8dc" providerId="ADAL" clId="{D60A45EF-ABD9-4E25-9246-39E67E27921C}" dt="2025-10-02T07:50:40.507" v="235" actId="13926"/>
        <pc:sldMkLst>
          <pc:docMk/>
          <pc:sldMk cId="2449446224" sldId="866"/>
        </pc:sldMkLst>
        <pc:spChg chg="mod">
          <ac:chgData name="Rojek Patrycja" userId="ffafe4f8-7962-4666-b0fd-f81c315df8dc" providerId="ADAL" clId="{D60A45EF-ABD9-4E25-9246-39E67E27921C}" dt="2025-10-02T07:50:40.507" v="235" actId="13926"/>
          <ac:spMkLst>
            <pc:docMk/>
            <pc:sldMk cId="2449446224" sldId="866"/>
            <ac:spMk id="8" creationId="{74163314-7729-4933-B334-FC7643200024}"/>
          </ac:spMkLst>
        </pc:spChg>
      </pc:sldChg>
      <pc:sldChg chg="modNotesTx">
        <pc:chgData name="Rojek Patrycja" userId="ffafe4f8-7962-4666-b0fd-f81c315df8dc" providerId="ADAL" clId="{D60A45EF-ABD9-4E25-9246-39E67E27921C}" dt="2025-10-02T06:53:33.965" v="38" actId="20577"/>
        <pc:sldMkLst>
          <pc:docMk/>
          <pc:sldMk cId="864478941" sldId="869"/>
        </pc:sldMkLst>
      </pc:sldChg>
      <pc:sldChg chg="modSp modNotesTx">
        <pc:chgData name="Rojek Patrycja" userId="ffafe4f8-7962-4666-b0fd-f81c315df8dc" providerId="ADAL" clId="{D60A45EF-ABD9-4E25-9246-39E67E27921C}" dt="2025-10-02T07:52:23.722" v="240" actId="108"/>
        <pc:sldMkLst>
          <pc:docMk/>
          <pc:sldMk cId="902247793" sldId="871"/>
        </pc:sldMkLst>
        <pc:spChg chg="mod">
          <ac:chgData name="Rojek Patrycja" userId="ffafe4f8-7962-4666-b0fd-f81c315df8dc" providerId="ADAL" clId="{D60A45EF-ABD9-4E25-9246-39E67E27921C}" dt="2025-10-02T07:51:10.310" v="237" actId="5793"/>
          <ac:spMkLst>
            <pc:docMk/>
            <pc:sldMk cId="902247793" sldId="871"/>
            <ac:spMk id="10" creationId="{2CF274B2-A731-409D-8A3D-225F977E814A}"/>
          </ac:spMkLst>
        </pc:spChg>
        <pc:graphicFrameChg chg="modGraphic">
          <ac:chgData name="Rojek Patrycja" userId="ffafe4f8-7962-4666-b0fd-f81c315df8dc" providerId="ADAL" clId="{D60A45EF-ABD9-4E25-9246-39E67E27921C}" dt="2025-10-02T07:52:23.722" v="240" actId="108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modNotesTx">
        <pc:chgData name="Rojek Patrycja" userId="ffafe4f8-7962-4666-b0fd-f81c315df8dc" providerId="ADAL" clId="{D60A45EF-ABD9-4E25-9246-39E67E27921C}" dt="2025-10-02T06:52:22.250" v="7" actId="20577"/>
        <pc:sldMkLst>
          <pc:docMk/>
          <pc:sldMk cId="700563711" sldId="872"/>
        </pc:sldMkLst>
      </pc:sldChg>
      <pc:sldChg chg="modNotesTx">
        <pc:chgData name="Rojek Patrycja" userId="ffafe4f8-7962-4666-b0fd-f81c315df8dc" providerId="ADAL" clId="{D60A45EF-ABD9-4E25-9246-39E67E27921C}" dt="2025-10-02T06:53:20.800" v="33" actId="20577"/>
        <pc:sldMkLst>
          <pc:docMk/>
          <pc:sldMk cId="1937369655" sldId="874"/>
        </pc:sldMkLst>
      </pc:sldChg>
      <pc:sldChg chg="modNotesTx">
        <pc:chgData name="Rojek Patrycja" userId="ffafe4f8-7962-4666-b0fd-f81c315df8dc" providerId="ADAL" clId="{D60A45EF-ABD9-4E25-9246-39E67E27921C}" dt="2025-10-02T06:53:36.314" v="39" actId="20577"/>
        <pc:sldMkLst>
          <pc:docMk/>
          <pc:sldMk cId="2017032345" sldId="875"/>
        </pc:sldMkLst>
      </pc:sldChg>
      <pc:sldChg chg="modNotesTx">
        <pc:chgData name="Rojek Patrycja" userId="ffafe4f8-7962-4666-b0fd-f81c315df8dc" providerId="ADAL" clId="{D60A45EF-ABD9-4E25-9246-39E67E27921C}" dt="2025-10-02T06:52:27.099" v="8" actId="20577"/>
        <pc:sldMkLst>
          <pc:docMk/>
          <pc:sldMk cId="3032935741" sldId="876"/>
        </pc:sldMkLst>
      </pc:sldChg>
      <pc:sldChg chg="modNotesTx">
        <pc:chgData name="Rojek Patrycja" userId="ffafe4f8-7962-4666-b0fd-f81c315df8dc" providerId="ADAL" clId="{D60A45EF-ABD9-4E25-9246-39E67E27921C}" dt="2025-10-02T06:52:43.503" v="15" actId="20577"/>
        <pc:sldMkLst>
          <pc:docMk/>
          <pc:sldMk cId="3457848306" sldId="8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7CA06BC-46DC-4813-AD83-B79D92B5EC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BF71FDB-7BB9-4D68-A7B9-41F18B448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E58E870A-5405-49E9-8893-4ED76E127DB0}" type="datetimeFigureOut">
              <a:rPr lang="pl-PL" smtClean="0"/>
              <a:t>2025-11-26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82A714-61AB-4B8C-8C5C-11C5FF7DC2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170E61-CE7B-44B3-80D9-C83B6CD573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7F166712-C50C-420D-BDBA-E1FB4006A07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884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2025-11-26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73150" y="1235075"/>
            <a:ext cx="471170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2" tIns="46081" rIns="92162" bIns="46081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752748"/>
            <a:ext cx="5486400" cy="3888611"/>
          </a:xfrm>
          <a:prstGeom prst="rect">
            <a:avLst/>
          </a:prstGeom>
        </p:spPr>
        <p:txBody>
          <a:bodyPr vert="horz" lIns="92162" tIns="46081" rIns="92162" bIns="4608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402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349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391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72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980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24085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50716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3236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69180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22632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66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13158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9048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22270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97788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2067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15020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52059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20965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3300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1708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9793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2219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41510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67190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4496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83754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70795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08098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1157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3916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8742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5264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2425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2722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F1BBF56B-2323-47A2-8713-7D2141661546}" type="datetime1">
              <a:rPr lang="pl-PL" smtClean="0"/>
              <a:t>2025-11-26</a:t>
            </a:fld>
            <a:endParaRPr lang="pl-PL" dirty="0"/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BCC7133F-DD34-4441-A081-09B1F39CBAAF}"/>
              </a:ext>
            </a:extLst>
          </p:cNvPr>
          <p:cNvGrpSpPr/>
          <p:nvPr userDrawn="1"/>
        </p:nvGrpSpPr>
        <p:grpSpPr>
          <a:xfrm>
            <a:off x="100601" y="6343237"/>
            <a:ext cx="10492198" cy="1192200"/>
            <a:chOff x="153899" y="6417375"/>
            <a:chExt cx="10492198" cy="1192200"/>
          </a:xfrm>
        </p:grpSpPr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C936F308-DEB3-4543-84FA-4EAB695715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4F20D11C-E08F-472A-AAFB-DA475B3F62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B8BA551F-4A8B-41BD-9DB0-3202880F5B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49A831D7-01A3-482A-B6D5-47E8C97B5F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97FB335-B217-4C87-AB16-011329E672B4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A1F0562D-26CE-4E64-A5F0-5A99E9AA8333}" type="datetime1">
              <a:rPr lang="pl-PL" smtClean="0"/>
              <a:t>2025-11-26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C2FC3C7A-739B-4EFC-B37D-A6D2DD294C57}"/>
              </a:ext>
            </a:extLst>
          </p:cNvPr>
          <p:cNvGrpSpPr/>
          <p:nvPr userDrawn="1"/>
        </p:nvGrpSpPr>
        <p:grpSpPr>
          <a:xfrm>
            <a:off x="178978" y="6367475"/>
            <a:ext cx="10492198" cy="1192200"/>
            <a:chOff x="153899" y="6417375"/>
            <a:chExt cx="10492198" cy="1192200"/>
          </a:xfrm>
        </p:grpSpPr>
        <p:pic>
          <p:nvPicPr>
            <p:cNvPr id="26" name="Obraz 25">
              <a:extLst>
                <a:ext uri="{FF2B5EF4-FFF2-40B4-BE49-F238E27FC236}">
                  <a16:creationId xmlns:a16="http://schemas.microsoft.com/office/drawing/2014/main" id="{DB4C0DFD-74BB-4F9A-9632-77A6DFC998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5FF58B18-2EF8-43C8-A461-528BBCF301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30" name="Obraz 29">
              <a:extLst>
                <a:ext uri="{FF2B5EF4-FFF2-40B4-BE49-F238E27FC236}">
                  <a16:creationId xmlns:a16="http://schemas.microsoft.com/office/drawing/2014/main" id="{28054144-901A-4959-98FE-DB8F41AD46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32" name="Obraz 31">
              <a:extLst>
                <a:ext uri="{FF2B5EF4-FFF2-40B4-BE49-F238E27FC236}">
                  <a16:creationId xmlns:a16="http://schemas.microsoft.com/office/drawing/2014/main" id="{1FD722EA-C207-4AB5-BA3B-40FF3C463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4AB6B17-5C1B-4CB9-9353-C6945FC80BCA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45DC5D79-D28C-4170-9354-553A0CF26DAC}" type="datetime1">
              <a:rPr lang="pl-PL" smtClean="0"/>
              <a:t>2025-11-26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sldNum="0"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legislacja.gov.pl/docs/3/12398451/13132516/dokument744411.pdf" TargetMode="External"/><Relationship Id="rId4" Type="http://schemas.openxmlformats.org/officeDocument/2006/relationships/image" Target="../media/image31.sv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sv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lacja.gov.pl/docs/3/12398451/13132516/dokument744411.pdf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>
            <a:extLst>
              <a:ext uri="{FF2B5EF4-FFF2-40B4-BE49-F238E27FC236}">
                <a16:creationId xmlns:a16="http://schemas.microsoft.com/office/drawing/2014/main" id="{1A365829-BF54-41E6-86AE-EC571D59E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265382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Open Sans"/>
                <a:ea typeface="Open Sans"/>
                <a:cs typeface="Open Sans"/>
              </a:rPr>
              <a:t>Pomoc publiczna </a:t>
            </a:r>
            <a:br>
              <a:rPr lang="pl-PL" dirty="0"/>
            </a:br>
            <a:r>
              <a:rPr lang="pl-PL" dirty="0">
                <a:latin typeface="Open Sans"/>
                <a:ea typeface="Open Sans"/>
                <a:cs typeface="Open Sans"/>
              </a:rPr>
              <a:t>w ramach naboru 8.5 E-zdrowie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FESL 2021-2027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</p:spPr>
        <p:txBody>
          <a:bodyPr/>
          <a:lstStyle/>
          <a:p>
            <a:fld id="{D2453F02-ED37-4671-B884-1ECB19E16F55}" type="datetime1">
              <a:rPr lang="pl-PL" smtClean="0"/>
              <a:t>2025-11-26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112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8416"/>
              </p:ext>
            </p:extLst>
          </p:nvPr>
        </p:nvGraphicFramePr>
        <p:xfrm>
          <a:off x="1025524" y="4652674"/>
          <a:ext cx="8474076" cy="192024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63354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076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Nasz podmiot będzie uznany za przedsiębiorstwo, ponieważ w niewielkim zakresie (do 20% wydajności infrastruktury) będzie wykorzystywać dofinansowaną infrastrukturę/rozwiązania dot. cyfryzacji do celów działalności gospodarczej, zgodnej z warunkami naboru.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+mn-lt"/>
              </a:rPr>
              <a:t>Infrastruktura/rozwiązania dot. cyfryzacji będą służyły do świadczeń w ramach NFZ oraz dodatkowo do wykonywania działalności gospodarczej, </a:t>
            </a:r>
            <a:r>
              <a:rPr lang="pl-PL" sz="2000" b="1" dirty="0">
                <a:latin typeface="+mn-lt"/>
              </a:rPr>
              <a:t>pozaleczniczej wynikającej ze statutu </a:t>
            </a:r>
            <a:r>
              <a:rPr lang="pl-PL" sz="2000" dirty="0">
                <a:latin typeface="+mn-lt"/>
              </a:rPr>
              <a:t>danego podmiotu – </a:t>
            </a:r>
            <a:r>
              <a:rPr lang="pl-PL" sz="2000" b="1" dirty="0">
                <a:latin typeface="+mn-lt"/>
              </a:rPr>
              <a:t>OGRANICZONEJ DO 20%</a:t>
            </a:r>
          </a:p>
          <a:p>
            <a:r>
              <a:rPr lang="pl-PL" sz="2000" dirty="0">
                <a:latin typeface="+mn-lt"/>
              </a:rPr>
              <a:t>Odpowiedź TAK nie wymaga uzasadnienia</a:t>
            </a:r>
          </a:p>
          <a:p>
            <a:r>
              <a:rPr lang="pl-PL" sz="2000" dirty="0">
                <a:latin typeface="+mn-lt"/>
              </a:rPr>
              <a:t>Najważniejsze informacje w przesłance 5</a:t>
            </a:r>
          </a:p>
          <a:p>
            <a:pPr marL="0" indent="0">
              <a:buNone/>
            </a:pPr>
            <a:endParaRPr lang="pl-PL" b="1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47707" y="993270"/>
            <a:ext cx="1251893" cy="125189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5579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559935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8.5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37051" y="993270"/>
            <a:ext cx="1262549" cy="126254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461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20538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Infrastruktura/rozwiązania dot. cyfryzacji w głównej mierze będą wykorzystywane do realizacji świadczeń w ramach NFZ. Niewielka tylko jej część będzie dodatkowo służyła do wykonywania działalności gospodarczej, pozaleczniczej w ramach naszej działalności statutowej.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Wskazana w statucie w następującym miejscu: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Działalność ta pośrednio związana jest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infrastruktury/rozwiązań dot. cyfryzacji do w/w celów, będzie wynosiło mniej niż 20% w ujęciu rocznym. Wyliczenie wskaźnika dokonano na podstawie rzeczywistych danych z ubiegłego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odrębność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jej amortyzacji.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8897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/>
          <a:lstStyle/>
          <a:p>
            <a:pPr algn="ctr"/>
            <a:r>
              <a:rPr lang="pl-PL" dirty="0"/>
              <a:t>DODATKOWY ZAKRES</a:t>
            </a:r>
            <a:br>
              <a:rPr lang="pl-PL" dirty="0"/>
            </a:br>
            <a:r>
              <a:rPr lang="pl-PL" dirty="0"/>
              <a:t>GOZ, ZIELONY ŁAD</a:t>
            </a:r>
          </a:p>
        </p:txBody>
      </p:sp>
    </p:spTree>
    <p:extLst>
      <p:ext uri="{BB962C8B-B14F-4D97-AF65-F5344CB8AC3E}">
        <p14:creationId xmlns:p14="http://schemas.microsoft.com/office/powerpoint/2010/main" val="3457848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Elementy wynikające z Europejskiego Zielonego Ładu </a:t>
            </a:r>
          </a:p>
          <a:p>
            <a:r>
              <a:rPr lang="pl-PL" sz="2400" dirty="0">
                <a:latin typeface="+mn-lt"/>
              </a:rPr>
              <a:t>Rozwiązania na rzecz GOZ</a:t>
            </a:r>
          </a:p>
          <a:p>
            <a:r>
              <a:rPr lang="pl-PL" sz="2400" dirty="0">
                <a:latin typeface="+mn-lt"/>
              </a:rPr>
              <a:t>Warunek: do 50% kosztów kwalifikowanych + zastosowanie w miejscu realizacji projektu</a:t>
            </a:r>
          </a:p>
          <a:p>
            <a:r>
              <a:rPr lang="pl-PL" sz="2400" dirty="0">
                <a:latin typeface="+mn-lt"/>
              </a:rPr>
              <a:t>Przykłady:</a:t>
            </a:r>
          </a:p>
          <a:p>
            <a:pPr lvl="1"/>
            <a:r>
              <a:rPr lang="pl-PL" sz="2400" dirty="0">
                <a:latin typeface="+mn-lt"/>
              </a:rPr>
              <a:t>Zielone dachy, zagospodarowanie wody deszczowej, </a:t>
            </a:r>
          </a:p>
          <a:p>
            <a:pPr lvl="1"/>
            <a:r>
              <a:rPr lang="pl-PL" sz="2400" dirty="0">
                <a:latin typeface="+mn-lt"/>
              </a:rPr>
              <a:t>Rozwiązania na rzecz gospodarki obiegu zamkniętego</a:t>
            </a:r>
          </a:p>
          <a:p>
            <a:pPr lvl="1"/>
            <a:r>
              <a:rPr lang="pl-PL" sz="2400" dirty="0">
                <a:latin typeface="+mn-lt"/>
              </a:rPr>
              <a:t>Termomodernizacja poprawiająca efektywność energetyczną</a:t>
            </a:r>
          </a:p>
          <a:p>
            <a:pPr lvl="1"/>
            <a:r>
              <a:rPr lang="pl-PL" sz="2400" dirty="0">
                <a:latin typeface="+mn-lt"/>
              </a:rPr>
              <a:t>OZE: panele fotowoltaiczne, pompy ciepła, magazyny energii</a:t>
            </a: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7050" y="814003"/>
            <a:ext cx="1346901" cy="1346901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Dodatkowy zakres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1991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26678"/>
              </p:ext>
            </p:extLst>
          </p:nvPr>
        </p:nvGraphicFramePr>
        <p:xfrm>
          <a:off x="1025524" y="4488130"/>
          <a:ext cx="8479720" cy="236534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870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7833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jest tylko działalność lecznicza i tylko finansowana w ramach NFZ.  Takie finansowanie opiera się o zasadę solidarności. Oznacza to, że nasz podmiot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8456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ZAŁOŻENIA: </a:t>
            </a:r>
            <a:r>
              <a:rPr lang="pl-PL" dirty="0">
                <a:latin typeface="+mn-lt"/>
              </a:rPr>
              <a:t>W budynku objętym wsparciem, realizowane są jedynie świadczenia medyczne finansowane w ramach NFZ, nie ma żadnej innej działalności (nawet statutowej).</a:t>
            </a: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699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20388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DBE9758B-7C37-4146-8355-CA62080100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3442" y="813269"/>
            <a:ext cx="1350509" cy="135050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2874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05818"/>
              </p:ext>
            </p:extLst>
          </p:nvPr>
        </p:nvGraphicFramePr>
        <p:xfrm>
          <a:off x="1025524" y="4996033"/>
          <a:ext cx="8479720" cy="1750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817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92741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 niewielkim zakresie (do 20% wydajności infrastruktury) jest prowadzona działalność gospodarcza, która spełnia warunki pkt 207 z Zawiadomienia Komisji Europejskiej.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JEŻELI: </a:t>
            </a:r>
            <a:r>
              <a:rPr lang="pl-PL" dirty="0">
                <a:latin typeface="+mn-lt"/>
              </a:rPr>
              <a:t>W budynku objętym wsparciem, realizowana jest poza świadczeniami w ramach NFZ, inna działalność gospodarcza – musi spełniać warunki punktu 207 zawiadomienia KE, aby nie było pomocy publicznej</a:t>
            </a:r>
          </a:p>
          <a:p>
            <a:r>
              <a:rPr lang="pl-PL" dirty="0"/>
              <a:t>Odpowiedź TAK nie wymaga uzasadnienia, najważniejsze informacje w przesłance 5</a:t>
            </a:r>
          </a:p>
          <a:p>
            <a:endParaRPr lang="pl-PL" dirty="0">
              <a:latin typeface="+mn-lt"/>
            </a:endParaRP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3" cy="136783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227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613983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8.5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3664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101875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Infrastruktura/rozwiązania dot. cyfryzacji w głównej mierze będą wykorzystywane do realizacji świadczeń w ramach NFZ. Niewielka tylko jej część będzie dodatkowo służyła do wykonywania działalności gospodarczej, która spełnia wszystkie warunki wskazane w punkcie 207 Zawiadomienia Komisji Europejskiej.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Działalność ta związana jest z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infrastruktury/rozwiązań dot. cyfryzacji do w/w celów, będzie wynosiło mniej niż 20% w ujęciu rocznym. Wyliczenie wskaźnika dokonano na podstawie rzeczywistych danych z ubiegowego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odrębności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amortyzacji środków trwałych i wartości niematerialnych i prawnych.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235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61EAD6CB-D046-4C1D-A99E-03DA90425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definicja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000" dirty="0">
                <a:latin typeface="+mn-lt"/>
              </a:rPr>
              <a:t>Z zastrzeżeniem innych postanowień przewidzianych w Traktatach, wszelka pomoc </a:t>
            </a:r>
            <a:r>
              <a:rPr lang="pl-PL" sz="2000" b="1" dirty="0">
                <a:latin typeface="+mn-lt"/>
              </a:rPr>
              <a:t>przyznawana przez Państwo Członkowskie lub przy użyciu zasobów państwowych </a:t>
            </a:r>
            <a:r>
              <a:rPr lang="pl-PL" sz="2000" dirty="0">
                <a:latin typeface="+mn-lt"/>
              </a:rPr>
              <a:t>w jakiejkolwiek formie, </a:t>
            </a:r>
            <a:r>
              <a:rPr lang="pl-PL" sz="2000" b="1" dirty="0">
                <a:latin typeface="+mn-lt"/>
              </a:rPr>
              <a:t>która zakłóca lub grozi zakłóceniem konkurencji </a:t>
            </a:r>
            <a:r>
              <a:rPr lang="pl-PL" sz="2000" dirty="0">
                <a:latin typeface="+mn-lt"/>
              </a:rPr>
              <a:t>poprzez </a:t>
            </a:r>
            <a:r>
              <a:rPr lang="pl-PL" sz="2000" b="1" dirty="0">
                <a:latin typeface="+mn-lt"/>
              </a:rPr>
              <a:t>sprzyjanie </a:t>
            </a:r>
            <a:r>
              <a:rPr lang="pl-PL" sz="2000" dirty="0">
                <a:latin typeface="+mn-lt"/>
              </a:rPr>
              <a:t>niektórym </a:t>
            </a:r>
            <a:r>
              <a:rPr lang="pl-PL" sz="2000" b="1" dirty="0">
                <a:latin typeface="+mn-lt"/>
              </a:rPr>
              <a:t>przedsiębiorstwom</a:t>
            </a:r>
            <a:r>
              <a:rPr lang="pl-PL" sz="2000" dirty="0">
                <a:latin typeface="+mn-lt"/>
              </a:rPr>
              <a:t> lub produkcji niektórych towarów, jest niezgodna z rynkiem wewnętrznym w zakresie, w jakim </a:t>
            </a:r>
            <a:r>
              <a:rPr lang="pl-PL" sz="2000" b="1" dirty="0">
                <a:latin typeface="+mn-lt"/>
              </a:rPr>
              <a:t>wpływa na wymianę handlową </a:t>
            </a:r>
            <a:r>
              <a:rPr lang="pl-PL" sz="2000" dirty="0">
                <a:latin typeface="+mn-lt"/>
              </a:rPr>
              <a:t>między Państwami Członkowskimi.</a:t>
            </a:r>
          </a:p>
        </p:txBody>
      </p:sp>
    </p:spTree>
    <p:extLst>
      <p:ext uri="{BB962C8B-B14F-4D97-AF65-F5344CB8AC3E}">
        <p14:creationId xmlns:p14="http://schemas.microsoft.com/office/powerpoint/2010/main" val="384290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31613"/>
              </p:ext>
            </p:extLst>
          </p:nvPr>
        </p:nvGraphicFramePr>
        <p:xfrm>
          <a:off x="1105855" y="4373021"/>
          <a:ext cx="8479720" cy="237338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90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8336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Działalność polegająca na oferowaniu na rynku towarów i usług jest działalnością gospodarczą. Odprowadzenie energii elektrycznej do sieci należy utożsamiać z oferowaniem towarów (energii) na rynku. Ponieważ instalacja będzie podpięta do sieci dystrybucyjnej, energia będzie trafiała rynek, a nasz podmiot staje się przedsiębiorstwem w tym zakresie.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podpięta do sieci dystrybucyjnej (typ on-grid) wraz z ewentualnym magazynem energii</a:t>
            </a:r>
          </a:p>
          <a:p>
            <a:r>
              <a:rPr lang="pl-PL" dirty="0">
                <a:latin typeface="+mn-lt"/>
              </a:rPr>
              <a:t>W budynku ma charakter niegospodarczy – prowadzona jest jedynie działalność lecznicza, i tylko finansowana w ramach NFZ</a:t>
            </a:r>
          </a:p>
          <a:p>
            <a:r>
              <a:rPr lang="pl-PL" dirty="0">
                <a:latin typeface="+mn-lt"/>
              </a:rPr>
              <a:t>Odpowiedź TAK nie wymaga uzasadnienia, najważniejsze informacje w przesłance </a:t>
            </a:r>
            <a:r>
              <a:rPr lang="pl-PL" dirty="0"/>
              <a:t>5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5885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950486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8.5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c.d.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4451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68503"/>
              </p:ext>
            </p:extLst>
          </p:nvPr>
        </p:nvGraphicFramePr>
        <p:xfrm>
          <a:off x="1025524" y="2361104"/>
          <a:ext cx="8474076" cy="506700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035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43486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Odprowadzanie energii do sieci stanowi działalność pomocniczą względem głównej działalności niegospodarczej. Spełnione są  łącznie 3 warunki, które pozwalają wykluczyć zakłócenie wymiany handlowej dla tej działalności: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a) główna działalność prowadzona w budynku ma charakter niegospodarczy – prowadzona jest jedynie działalność lecznicza, i tylko finansowana w ramach NFZ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b) produkowane energia jest zużywana głównie na potrzeby własne, tj. maksymalnie 20% (w skali roku) ilości energii wytworzonej w danej instalacji nie jest zużywane przez podmiot na potrzeby własne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c) rozmiar (zdolność wytwórcza) instalacji nie przekracza realnego zapotrzebowania podmiotu na energię elektryczną – projektowana instalacja wyprodukuje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 na rok energii elektrycznej, zapotrzebowanie na energię dla budynku, według rachunków za poprzedni rok wynosi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MWh. Powyższe oznacza, że ilość energii elektrycznej możliwej do wyprodukowania przez instalację nie przekraczała zapotrzebowania na tę energię.</a:t>
                      </a:r>
                    </a:p>
                    <a:p>
                      <a:pPr lv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Projektowany magazyn podpięty do instalacji będzie służyć tym samym niegospodarczym celom co instalacja, do której jest podpięty (energia zgromadzona w magazynie, nie będzie przeznaczana na inne cele aniżeli energia produkowana z instalacji). Jego pojemność nie będzie przekraczać zdolności wytwórczej instalacji.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</a:t>
            </a:r>
            <a:r>
              <a:rPr lang="pl-PL"/>
              <a:t>d.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093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4163314-7729-4933-B334-FC7643200024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932168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000" dirty="0">
                <a:latin typeface="+mn-lt"/>
              </a:rPr>
              <a:t>ZAŁOŻENIA: W budynku objętym wsparciem, realizowana jest poza świadczeniami w ramach NFZ, inna działalność gospodarcza – musi spełniać warunki punktu 207 zawiadomienia KE, aby nie było pomocy publicznej</a:t>
            </a:r>
          </a:p>
          <a:p>
            <a:pPr>
              <a:lnSpc>
                <a:spcPct val="120000"/>
              </a:lnSpc>
            </a:pPr>
            <a:r>
              <a:rPr lang="pl-PL" sz="2000" dirty="0">
                <a:latin typeface="+mn-lt"/>
              </a:rPr>
              <a:t>Test występowania pomocy publicznej, analogiczny jak dla zakresu dodatkowego dot. PV w systemie on-grid – </a:t>
            </a:r>
            <a:r>
              <a:rPr lang="pl-PL" sz="2000" b="1" dirty="0">
                <a:latin typeface="+mn-lt"/>
              </a:rPr>
              <a:t>zmiana uzasadnienia dla przesłanki a), w pytaniu 5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000" dirty="0">
                <a:latin typeface="+mn-lt"/>
              </a:rPr>
              <a:t>a) główna działalność prowadzona w budynku ma charakter niegospodarczy – w budynku objętym wsparciem, realizowana jest poza świadczeniami w ramach NFZ, inna działalność gospodarcza, która spełnia wszystkie warunki wskazane w punkcie 207 Zawiadomienia Komisji Europejskiej. Jest to następująca działalność: </a:t>
            </a:r>
            <a:r>
              <a:rPr lang="pl-PL" sz="2000" dirty="0">
                <a:highlight>
                  <a:srgbClr val="00FFFF"/>
                </a:highlight>
                <a:latin typeface="+mn-lt"/>
              </a:rPr>
              <a:t>….</a:t>
            </a:r>
            <a:r>
              <a:rPr lang="pl-PL" sz="2000" dirty="0">
                <a:latin typeface="+mn-lt"/>
              </a:rPr>
              <a:t> Działalność ta związana jest z ochroną zdrowia. 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000" dirty="0">
                <a:latin typeface="+mn-lt"/>
              </a:rPr>
              <a:t>Wykorzystanie dofinansowanej infrastruktury do w/w celów, będzie wynosiło mniej niż 20% w ujęciu rocznym. Wyliczenie wskaźnika dokonano na podstawie rzeczywistych danych z ubiegowego roku. Wskaźnik wyliczono następująco </a:t>
            </a:r>
            <a:r>
              <a:rPr lang="pl-PL" sz="2000" dirty="0">
                <a:highlight>
                  <a:srgbClr val="00FFFF"/>
                </a:highlight>
                <a:latin typeface="+mn-lt"/>
              </a:rPr>
              <a:t>….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6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9446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2800" dirty="0"/>
              <a:t>MOŻLIWE PODSTAWY PRAWNE UDZIELENIA POMOCY PUBLICZNEJ/POMOCY DE MINIMIS</a:t>
            </a:r>
            <a:br>
              <a:rPr lang="pl-PL" sz="2800" dirty="0"/>
            </a:br>
            <a:r>
              <a:rPr lang="pl-PL" sz="2800" dirty="0"/>
              <a:t>W DZIAŁANIU 8.5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43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MOŻLIWE PODSTAWY PRAWNE UDZIELENIA POMOCY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43324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Rozporządzenie Ministra Funduszy i Polityki Regionalnej z dnia 17 kwietnia 2024 r. w sprawie udzielania pomocy de minimis w ramach regionalnych programów na lata 2021–2027 (Dz. U. z 2024 r. poz. 598)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Rozporządzenie Ministra Funduszy i Polityki Regionalnej z dnia 11 grudnia 2022 r. w sprawie udzielania pomocy na inwestycje w układy wysokosprawnej kogeneracji oraz na propagowanie energii ze źródeł odnawialnych w ramach regionalnych programów na lata 2021–2027 (Dz. U. z 2022 r. poz. 2693 z późn. zm.) – </a:t>
            </a:r>
            <a:r>
              <a:rPr lang="pl-PL" sz="2000" b="1" dirty="0">
                <a:latin typeface="+mn-lt"/>
              </a:rPr>
              <a:t>art. 41 rozporządzenia GBER</a:t>
            </a:r>
            <a:r>
              <a:rPr lang="pl-PL" sz="2000" dirty="0">
                <a:latin typeface="+mn-lt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Pozostałe podstawy prawne adekwatne do obszaru wsparcia</a:t>
            </a:r>
            <a:r>
              <a:rPr lang="pl-PL" sz="1700" dirty="0"/>
              <a:t>;</a:t>
            </a: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DE47FA-013D-4B31-8D17-20FB827CA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4313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  <p:pic>
        <p:nvPicPr>
          <p:cNvPr id="6" name="Grafika 5" descr="Euro">
            <a:extLst>
              <a:ext uri="{FF2B5EF4-FFF2-40B4-BE49-F238E27FC236}">
                <a16:creationId xmlns:a16="http://schemas.microsoft.com/office/drawing/2014/main" id="{2C8EEEC5-A249-4A0E-9EE5-2A659DBB3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8898" y="705439"/>
            <a:ext cx="1080000" cy="1080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POMOC DE MINIMIS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Ze względu na niewielką wartość nie wpływa na wymianę gospodarczą między krajami członkowskimi i/lub nie zakłóca konkurencji;</a:t>
            </a:r>
          </a:p>
          <a:p>
            <a:r>
              <a:rPr lang="pl-PL" dirty="0">
                <a:latin typeface="+mn-lt"/>
              </a:rPr>
              <a:t>Pomoc de minimis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 pomoc publiczna;</a:t>
            </a:r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Limit 300 000 EUR w okresie ostatnich trzech lat / jedno przedsiębiorstwo;</a:t>
            </a:r>
          </a:p>
          <a:p>
            <a:r>
              <a:rPr lang="pl-PL" dirty="0">
                <a:latin typeface="+mn-lt"/>
              </a:rPr>
              <a:t>Jedno przedsiębiorstwo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</a:t>
            </a:r>
            <a:r>
              <a:rPr lang="pl-PL" dirty="0">
                <a:latin typeface="+mn-lt"/>
              </a:rPr>
              <a:t> podmioty powiązane w sposób określony w art.2 ust.2 rozporządzenia nr 2023/2831;</a:t>
            </a:r>
          </a:p>
          <a:p>
            <a:r>
              <a:rPr lang="pl-PL" b="1" dirty="0">
                <a:latin typeface="+mn-lt"/>
              </a:rPr>
              <a:t>Uwaga: </a:t>
            </a:r>
            <a:r>
              <a:rPr lang="pl-PL" dirty="0">
                <a:latin typeface="+mn-lt"/>
              </a:rPr>
              <a:t>Od 13.11.2025r. obowiązuje nowy formularz de minimis. Można go pobrać tutaj: </a:t>
            </a:r>
            <a:r>
              <a:rPr lang="pl-PL" u="sng" dirty="0">
                <a:latin typeface="+mn-lt"/>
                <a:hlinkClick r:id="rId5" tooltip="https://legislacja.gov.pl/docs/3/12398451/13132516/dokument744411.pdf"/>
              </a:rPr>
              <a:t>Nowy formularz pomocy de minimis</a:t>
            </a:r>
            <a:endParaRPr lang="pl-PL" b="1" dirty="0">
              <a:latin typeface="+mn-lt"/>
            </a:endParaRP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4739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46281"/>
            <a:ext cx="8640381" cy="1406246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Art. 41 Pomoc inwestycyjna na propagowanie energii ze źródeł odnawialnych, propagowanie wodoru odnawialnego i wysokosprawnej kogeneracji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685"/>
            <a:ext cx="8640382" cy="4315110"/>
          </a:xfrm>
        </p:spPr>
        <p:txBody>
          <a:bodyPr>
            <a:noAutofit/>
          </a:bodyPr>
          <a:lstStyle/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Za koszty kwalifikowalne uznaje się całkowity koszt inwestycji;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Intensywność pomocy nie może przekraczać: 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45 % kosztów kwalifikowalnych w przypadku inwestycji w produkcję odnawialnych źródeł energii: PV, pompy ciepła, system zarządzania energią (jeśli zintegrowany z instalacją OZE i niezbędny do jej działania)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30 % kosztów kwalifikowalnych w przypadku każdej innej inwestycji objętej niniejszym artykułem: magazyny energii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</a:rPr>
              <a:t>+ bonusy za MŚP (20% małe przedsiębiorstwa, 10% średnie przedsiębiorstwa); 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Część związana z magazynowaniem musi odbierać co najmniej 75 % energii z bezpośrednio podłączonej instalacji wytwarzania energii z OZE w skali roku (dotyczy energii elektrycznej i cieplnej). Pojemność magazynu nie może przekraczać zdolności wytwórczych instalacji;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Pozostałe warunki wynikające z rozporządzenia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EBD98E-9C7A-4FD3-8C04-71C3F66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2909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Efekt zachęty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Pomoc publiczna udzielana w oparciu o Rozporządzenie Komisji (UE) nr 651/2014 </a:t>
            </a:r>
            <a:r>
              <a:rPr lang="pl-PL" b="1" dirty="0">
                <a:latin typeface="+mn-lt"/>
              </a:rPr>
              <a:t>MUSI SPEŁNIAĆ EFEKT ZCHĘTY (ARTYKUŁ 6)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Pomoc wywołuje efekt zachęty, jeżeli beneficjent złożył do danego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państwa członkowskiego pisemny wniosek o przyznanie pomocy przed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rozpoczęciem prac nad projektem lub rozpoczęciem działalności</a:t>
            </a:r>
          </a:p>
          <a:p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Ogłoszenie przetargu, które wiąże się z koniecznością podpisania umowy z wykonawcą, będzie stanowiło rozpoczęcie prac nad projektem. Aby efekt zachęty był spełniony, w warunkach przetargu należy zawrzeć zastrzeżenie, iż umowa zostanie zawarta pod warunkiem przyznania dofinansowania</a:t>
            </a:r>
          </a:p>
          <a:p>
            <a:r>
              <a:rPr lang="pl-PL" b="1" dirty="0">
                <a:latin typeface="+mn-lt"/>
              </a:rPr>
              <a:t>Uwaga: efekt zachęty nie dotyczy pomocy de minimis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6883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 dirty="0"/>
          </a:p>
        </p:txBody>
      </p:sp>
      <p:pic>
        <p:nvPicPr>
          <p:cNvPr id="6" name="Grafika 5" descr="Młotek sędziowski">
            <a:extLst>
              <a:ext uri="{FF2B5EF4-FFF2-40B4-BE49-F238E27FC236}">
                <a16:creationId xmlns:a16="http://schemas.microsoft.com/office/drawing/2014/main" id="{31BD218E-2CD8-4771-B8AB-38E50634D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89537" y="5196705"/>
            <a:ext cx="1312737" cy="131273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Sytuacja finansowo-ekonomiczna przedsiębiorstw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Wsparcia z EFRR i Funduszu Spójności nie udziela się przedsiębiorstwu w trudnej sytuacji</a:t>
            </a:r>
          </a:p>
          <a:p>
            <a:r>
              <a:rPr lang="pl-PL" sz="2400" dirty="0">
                <a:latin typeface="+mn-lt"/>
              </a:rPr>
              <a:t>Definicja trudnej sytuacji: art. 2 pkt 18 rozporządzenia (UE) nr 651/2014 </a:t>
            </a:r>
          </a:p>
          <a:p>
            <a:r>
              <a:rPr lang="pl-PL" sz="2400" dirty="0">
                <a:latin typeface="+mn-lt"/>
              </a:rPr>
              <a:t>Konieczność analizy sytuacji finansowo-ekonomicznej, jeśli projekt objęty jest pomocą publiczną (na etapie oceny formalnej), oraz dodatkowo przed podpisaniem umowy (w przypadku jeśli jest przedsiębiorstwem – w pytaniu nr 1 testu pomocy, odpowiedź TAK)</a:t>
            </a:r>
          </a:p>
          <a:p>
            <a:r>
              <a:rPr lang="pl-PL" sz="2400" dirty="0">
                <a:latin typeface="+mn-lt"/>
              </a:rPr>
              <a:t>Nie dotyczy sytuacji, gdy w projekcie występuje pomoc de minimis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736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B4F9B31C-C6C9-4F9E-B611-A44E4F032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test pomocy publicznej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wnioskodawca jest przedsiębiorcą w rozumieniu funkcjonalnym (wykorzystuje produkty projektu do działalności o charakterze gospodarczym)?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zasobów przypisywalny władzy publicznej jest selektywny – tzn. uprzywilejowuje określone podmioty lub wytwarzanie określonych dóbr?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skutkuje przysporzeniem na rzecz określonego podmiotu, na warunkach korzystniejszych niż rynkowe?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 efekcie tego transferu występuje lub może wystąpić zakłócenie konkurencji?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wpływa na wymianę handlową między krajami członkowskimi?</a:t>
            </a:r>
          </a:p>
        </p:txBody>
      </p:sp>
    </p:spTree>
    <p:extLst>
      <p:ext uri="{BB962C8B-B14F-4D97-AF65-F5344CB8AC3E}">
        <p14:creationId xmlns:p14="http://schemas.microsoft.com/office/powerpoint/2010/main" val="2555491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BENEFICJENT FUNDUSZOWY, BENEFICJENT POMOCOWY</a:t>
            </a:r>
            <a:r>
              <a:rPr lang="pl-PL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997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6F990-24FC-4862-9399-84206C3D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Beneficjent funduszowy, beneficjent pomocowy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DFDCD1-FEB6-45A9-B890-CF00BC3BF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+mn-lt"/>
              </a:rPr>
              <a:t>Należy rozróżniać beneficjenta w rozumieniu regulacji funduszowych oraz beneficjenta w rozumieniu regulacji z zakresu pomocy publicznej/pomocy de minimis </a:t>
            </a:r>
          </a:p>
          <a:p>
            <a:r>
              <a:rPr lang="pl-PL" dirty="0">
                <a:latin typeface="+mn-lt"/>
              </a:rPr>
              <a:t>Beneficjent funduszowy to podmiot, który jest uprawniony do aplikowania o środki w ramach EFRR i FST</a:t>
            </a:r>
          </a:p>
          <a:p>
            <a:r>
              <a:rPr lang="pl-PL" dirty="0">
                <a:latin typeface="+mn-lt"/>
              </a:rPr>
              <a:t>Beneficjent pomocy publicznej i/lub pomocy de minimis to podmiot, który ze wsparcia ze środków unijnych czerpie bezpośrednio korzyści. Beneficjent funduszowy może być jednocześnie beneficjentem pomocy, ale nie musi </a:t>
            </a:r>
          </a:p>
          <a:p>
            <a:r>
              <a:rPr lang="pl-PL" b="1" dirty="0">
                <a:solidFill>
                  <a:srgbClr val="00B050"/>
                </a:solidFill>
                <a:latin typeface="+mn-lt"/>
              </a:rPr>
              <a:t>W przypadku projektu partnerskiego pomoc publiczna może być udzielona partnerowi wiodącemu oraz również partnerom, jeśli są oni odpowiedzialni za zadanie w projekcie i mają przypisane konkretne wydatki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CDFC9EC-2324-4AA8-B6A7-ACF705934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39293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2313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Open Sans"/>
                <a:ea typeface="Open Sans"/>
                <a:cs typeface="Open Sans"/>
              </a:rPr>
              <a:t>KOSZTY POŚREDNIE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683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Koszty pośrednie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 fontScale="92500"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 projekcie wystąpi pomoc publiczna/pomoc de minimis (wydatki wskazane w polu E.3.1) = koszty pośrednie powinny być objęte pomocą de minimis, do dostępnego limitu;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Projekt z częściową pomocą = jedna z poniższych opcji: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przypisanie pomocy de minimis do wielkości dofinansowania kosztów pośrednich, do posiadanego limitem </a:t>
            </a:r>
            <a:r>
              <a:rPr lang="pl-PL" dirty="0"/>
              <a:t>– w takim wypadku w polu E.3.2. Stawki ryczałtowe - Koszty pośrednie, pozycja Dofinansowanie należy wpisać taką wielkość dofinansowania, która będzie zgodna posiadanym limitem. Należy jednak pamiętać, że nie może to być więcej jak 85% kwalifikowanych kosztów pośrednich; </a:t>
            </a:r>
            <a:endParaRPr lang="pl-PL" dirty="0">
              <a:latin typeface="+mn-lt"/>
            </a:endParaRP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ustalenie wielkości dofinansowania kosztów pośrednich, obejmujących jedynie cześć wydatków bezpośrednich nieobjętą pomocą = brak pomocy de minimis w kosztach pośrednich. UWAGA! Opis tej sytuacji (w tym wyliczenia) należy wskazać w polu E.1.2. Zadania w projekcie - koszty pośrednie lub A.4.2. Pomoc de minimis.</a:t>
            </a:r>
          </a:p>
          <a:p>
            <a:pPr lvl="0">
              <a:buClr>
                <a:srgbClr val="003399"/>
              </a:buClr>
            </a:pPr>
            <a:r>
              <a:rPr lang="pl-PL" b="1" dirty="0">
                <a:latin typeface="+mn-lt"/>
              </a:rPr>
              <a:t>Jeśli wnioskodawcą jest JST: </a:t>
            </a:r>
            <a:r>
              <a:rPr lang="pl-PL" dirty="0">
                <a:latin typeface="+mn-lt"/>
              </a:rPr>
              <a:t>Gmina/Miasto prowadzi działalność gospodarczą za pośrednictwem swojego urzędu, dlatego pomoc de minimis na dofinansowanie kosztów pośrednich będzie sprawozdawana na Urząd Gminy/Miasta.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3771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OBOWIĄZKOWE ZAŁĄCZNIKI DOT. POMOCY PUBLICZNEJ / </a:t>
            </a:r>
            <a:br>
              <a:rPr lang="pl-PL" dirty="0"/>
            </a:br>
            <a:r>
              <a:rPr lang="pl-PL" dirty="0"/>
              <a:t>POMOCY DE MININIS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789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Załącznik 4c – zgodnie z modelem odpowiadającym zakresowi inwestycji 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publiczna: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Formularz pomocy publicznej – zał. 4.h Formularz pomocy innej niż de minimis; </a:t>
            </a:r>
            <a:r>
              <a:rPr lang="pl-PL" b="1" dirty="0">
                <a:latin typeface="+mn-lt"/>
              </a:rPr>
              <a:t>uwaga możliwe zmiany formularza – śledzić ogłoszenie o naborze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Sprawozdania za 3 ostatnie lata</a:t>
            </a: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de minimis:</a:t>
            </a:r>
          </a:p>
          <a:p>
            <a:r>
              <a:rPr lang="pl-PL" dirty="0">
                <a:latin typeface="+mn-lt"/>
              </a:rPr>
              <a:t>Formularz pomocy de minimis – Należy go pobrać tutaj: </a:t>
            </a:r>
            <a:r>
              <a:rPr lang="pl-PL" u="sng" dirty="0">
                <a:latin typeface="+mn-lt"/>
                <a:hlinkClick r:id="rId3" tooltip="https://legislacja.gov.pl/docs/3/12398451/13132516/dokument744411.pdf"/>
              </a:rPr>
              <a:t>Nowy formularz pomocy de minimis</a:t>
            </a:r>
            <a:endParaRPr lang="pl-PL" u="sng" dirty="0">
              <a:latin typeface="+mn-lt"/>
            </a:endParaRPr>
          </a:p>
          <a:p>
            <a:r>
              <a:rPr lang="pl-PL" dirty="0">
                <a:latin typeface="+mn-lt"/>
              </a:rPr>
              <a:t>Oświadczenie dot. udzielonej pomocy de minimis – zał. </a:t>
            </a:r>
            <a:r>
              <a:rPr lang="nl-NL" dirty="0">
                <a:latin typeface="+mn-lt"/>
              </a:rPr>
              <a:t>4.d. ośw de minimis</a:t>
            </a:r>
            <a:endParaRPr lang="pl-PL" dirty="0">
              <a:latin typeface="+mn-lt"/>
            </a:endParaRP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Statut – dla podmiotu leczniczego</a:t>
            </a:r>
          </a:p>
          <a:p>
            <a:pPr lvl="0">
              <a:buClr>
                <a:srgbClr val="003399"/>
              </a:buClr>
            </a:pPr>
            <a:endParaRPr lang="pl-PL" dirty="0">
              <a:latin typeface="+mn-lt"/>
            </a:endParaRPr>
          </a:p>
        </p:txBody>
      </p:sp>
      <p:pic>
        <p:nvPicPr>
          <p:cNvPr id="8" name="Grafika 7" descr="Spinacz">
            <a:extLst>
              <a:ext uri="{FF2B5EF4-FFF2-40B4-BE49-F238E27FC236}">
                <a16:creationId xmlns:a16="http://schemas.microsoft.com/office/drawing/2014/main" id="{4A5D5BD9-789F-4FCB-8270-2CF7C88FE0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35438" y="626049"/>
            <a:ext cx="1080000" cy="108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Obowiązkowe załączniki</a:t>
            </a:r>
            <a:r>
              <a:rPr lang="en-US" dirty="0">
                <a:latin typeface="Open Sans"/>
                <a:ea typeface="Open Sans"/>
                <a:cs typeface="Open Sans"/>
              </a:rPr>
              <a:t> 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70323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819" y="5309043"/>
            <a:ext cx="7559675" cy="705572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endParaRPr lang="pl-PL" dirty="0"/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113658" y="620314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DZIĘKUJEMY ZA UWAGĘ</a:t>
            </a:r>
          </a:p>
          <a:p>
            <a:pPr algn="ctr"/>
            <a:endParaRPr lang="pl-PL" sz="2800" dirty="0"/>
          </a:p>
          <a:p>
            <a:pPr algn="ctr"/>
            <a:r>
              <a:rPr lang="pl-PL" sz="2800" dirty="0"/>
              <a:t>Zespół ds. pomocy publicznej</a:t>
            </a:r>
          </a:p>
          <a:p>
            <a:pPr algn="ctr"/>
            <a:r>
              <a:rPr lang="pl-PL" sz="2800" dirty="0"/>
              <a:t>pomocpubliczna_fr@slaskie.pl</a:t>
            </a:r>
          </a:p>
          <a:p>
            <a:pPr algn="ctr"/>
            <a:endParaRPr lang="pl-PL" sz="2800" dirty="0"/>
          </a:p>
          <a:p>
            <a:pPr algn="ctr"/>
            <a:r>
              <a:rPr lang="pl-PL" sz="2400" dirty="0"/>
              <a:t>Referat oceny projektów 1</a:t>
            </a:r>
          </a:p>
          <a:p>
            <a:pPr algn="ctr"/>
            <a:r>
              <a:rPr lang="pl-PL" sz="2000" dirty="0"/>
              <a:t>Departament Europejskiego Funduszu Rozwoju Regionalnego</a:t>
            </a:r>
          </a:p>
          <a:p>
            <a:pPr algn="ctr"/>
            <a:r>
              <a:rPr lang="pl-PL" sz="2000" dirty="0"/>
              <a:t>Urząd Marszałkowski Województwa Śląskiego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378399"/>
              </p:ext>
            </p:extLst>
          </p:nvPr>
        </p:nvGraphicFramePr>
        <p:xfrm>
          <a:off x="1150322" y="3553540"/>
          <a:ext cx="8308599" cy="33896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665732">
                <a:tc>
                  <a:txBody>
                    <a:bodyPr/>
                    <a:lstStyle/>
                    <a:p>
                      <a:r>
                        <a:rPr lang="pl-PL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Infrastruktura/rozwiązania dot. cyfryzacji będą służyły tylko do świadczeń w ramach NFZ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92595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Infrastruktura/rozwiązania dot. cyfryzacji będą służyły do świadczeń w ramach NFZ + do działalności pozaleczniczej, wynikającej ze statutu (w zakresie do 20% wydajności)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11080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15-16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2338"/>
                  </a:ext>
                </a:extLst>
              </a:tr>
            </a:tbl>
          </a:graphicData>
        </a:graphic>
      </p:graphicFrame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2CF274B2-A731-409D-8A3D-225F977E814A}"/>
              </a:ext>
            </a:extLst>
          </p:cNvPr>
          <p:cNvSpPr txBox="1">
            <a:spLocks/>
          </p:cNvSpPr>
          <p:nvPr/>
        </p:nvSpPr>
        <p:spPr>
          <a:xfrm>
            <a:off x="1150322" y="1886403"/>
            <a:ext cx="8640382" cy="4845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1460" indent="-251460"/>
            <a:r>
              <a:rPr lang="pl-PL" dirty="0">
                <a:latin typeface="+mn-lt"/>
              </a:rPr>
              <a:t>Model 1 lub Model 2, występuje zawsze</a:t>
            </a:r>
            <a:endParaRPr lang="en-US" dirty="0">
              <a:latin typeface="+mn-lt"/>
            </a:endParaRPr>
          </a:p>
          <a:p>
            <a:pPr marL="251460" indent="-251460"/>
            <a:r>
              <a:rPr lang="pl-PL" dirty="0">
                <a:latin typeface="+mn-lt"/>
                <a:ea typeface="Open Sans"/>
                <a:cs typeface="Open Sans"/>
              </a:rPr>
              <a:t>Model 3-6 dotyczy dodatkowego zakresu, jeśli będzie występować</a:t>
            </a:r>
          </a:p>
          <a:p>
            <a:pPr marL="251460" indent="-251460"/>
            <a:r>
              <a:rPr lang="pl-PL" dirty="0">
                <a:latin typeface="+mn-lt"/>
              </a:rPr>
              <a:t>Każdy z modeli stanowi odrębną analizę występowania pomocy publicznej w ramach załącznika 4c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224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66487"/>
              </p:ext>
            </p:extLst>
          </p:nvPr>
        </p:nvGraphicFramePr>
        <p:xfrm>
          <a:off x="1191415" y="1743916"/>
          <a:ext cx="8308599" cy="46247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419399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1533176">
                <a:tc>
                  <a:txBody>
                    <a:bodyPr/>
                    <a:lstStyle/>
                    <a:p>
                      <a:r>
                        <a:rPr lang="pl-PL" dirty="0"/>
                        <a:t>Model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17-19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1078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629556"/>
                  </a:ext>
                </a:extLst>
              </a:tr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804732"/>
                  </a:ext>
                </a:extLst>
              </a:tr>
            </a:tbl>
          </a:graphicData>
        </a:graphic>
      </p:graphicFrame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056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GŁÓWNY ZAKRES</a:t>
            </a:r>
            <a:br>
              <a:rPr lang="pl-PL" dirty="0"/>
            </a:br>
            <a:r>
              <a:rPr lang="pl-PL" dirty="0"/>
              <a:t>Infrastruktura/rozwiązania dot. cyfryzacji</a:t>
            </a:r>
          </a:p>
        </p:txBody>
      </p:sp>
    </p:spTree>
    <p:extLst>
      <p:ext uri="{BB962C8B-B14F-4D97-AF65-F5344CB8AC3E}">
        <p14:creationId xmlns:p14="http://schemas.microsoft.com/office/powerpoint/2010/main" val="303293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+mn-lt"/>
              </a:rPr>
              <a:t>Zasadniczo pomoc publiczna/pomoc de minimis nie wystąpi</a:t>
            </a:r>
          </a:p>
          <a:p>
            <a:pPr>
              <a:spcAft>
                <a:spcPts val="1800"/>
              </a:spcAft>
            </a:pPr>
            <a:r>
              <a:rPr lang="pl-PL" sz="2000" dirty="0">
                <a:latin typeface="+mn-lt"/>
              </a:rPr>
              <a:t>Warunek konieczny do spełnienia:</a:t>
            </a:r>
          </a:p>
          <a:p>
            <a:pPr marL="0" indent="0" algn="ctr">
              <a:buNone/>
            </a:pPr>
            <a:r>
              <a:rPr lang="pl-PL" sz="2000" dirty="0">
                <a:latin typeface="+mn-lt"/>
              </a:rPr>
              <a:t>Infrastruktura/rozwiązania dot. cyfryzacji wytworzone w ramach projektu, wykorzystywane są na rzecz udzielania świadczeń opieki zdrowotnej finansowanych z NFZ. </a:t>
            </a:r>
            <a:r>
              <a:rPr lang="pl-PL" sz="2000" b="1" dirty="0">
                <a:latin typeface="+mn-lt"/>
              </a:rPr>
              <a:t>Nie dopuszcza się zatem wykorzystania przedmiotu projektu do leczniczych świadczeń komercyjnych/realizowanych poza NFZ.</a:t>
            </a:r>
          </a:p>
          <a:p>
            <a:pPr marL="0" indent="0" algn="ctr">
              <a:buNone/>
            </a:pPr>
            <a:r>
              <a:rPr lang="pl-PL" sz="2000" dirty="0">
                <a:latin typeface="+mn-lt"/>
              </a:rPr>
              <a:t>Ewentualne gospodarcze wykorzystanie infrastruktury/rozwiązania dot. cyfryzacji może dotyczyć jedynie </a:t>
            </a:r>
            <a:r>
              <a:rPr lang="pl-PL" sz="2000" b="1" dirty="0">
                <a:latin typeface="+mn-lt"/>
              </a:rPr>
              <a:t>działalności pozaleczniczej, ale wynikającej ze statutu podmiotu leczniczego </a:t>
            </a:r>
            <a:r>
              <a:rPr lang="pl-PL" sz="2000" dirty="0">
                <a:latin typeface="+mn-lt"/>
              </a:rPr>
              <a:t>oraz musi mieć </a:t>
            </a:r>
            <a:r>
              <a:rPr lang="pl-PL" sz="2000" b="1" dirty="0">
                <a:latin typeface="+mn-lt"/>
              </a:rPr>
              <a:t>ograniczoną wydajność tj. do 20% </a:t>
            </a:r>
            <a:r>
              <a:rPr lang="pl-PL" sz="2000" dirty="0">
                <a:latin typeface="+mn-lt"/>
              </a:rPr>
              <a:t>zasobów/wydajności infrastruktury w ujęciu rocznym</a:t>
            </a:r>
            <a:r>
              <a:rPr lang="pl-PL" sz="2000" dirty="0"/>
              <a:t>. </a:t>
            </a:r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dot. infrastruktury ochrony zdrowia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884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84076"/>
              </p:ext>
            </p:extLst>
          </p:nvPr>
        </p:nvGraphicFramePr>
        <p:xfrm>
          <a:off x="1025524" y="2833511"/>
          <a:ext cx="8474076" cy="333316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906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2220193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Infrastruktura/rozwiązania dot. cyfryzacji objęte dofinansowaniem, będzie służyła do realizacji świadczeń finansowanych tylko z NFZ.  Takie finansowanie opiera się o zasadę solidarności. Oznacza to, że nasz podmiot,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Infrastruktura/rozwiązania dot. cyfryzacji będą służyły tylko do świadczeń w ramach NFZ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9601" y="993270"/>
            <a:ext cx="1270000" cy="1270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166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zawsze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92235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0547" y="993270"/>
            <a:ext cx="1279053" cy="127905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0433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7" ma:contentTypeDescription="Utwórz nowy dokument." ma:contentTypeScope="" ma:versionID="76c79530225e68506ef7caf80948cc64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c8d0aab887a68200aa5dd5b1e49586ce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dfd8ecb-48ca-46b4-a91b-7d92686a607b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2E300E-9326-4281-8A05-82B4B99D9D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6470E4-38B4-4043-87FE-9820A2779581}">
  <ds:schemaRefs>
    <ds:schemaRef ds:uri="6852e5d6-3164-4114-9510-1696955387a4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ebde75c-c695-442a-80d4-61b034fbba81"/>
  </ds:schemaRefs>
</ds:datastoreItem>
</file>

<file path=customXml/itemProps3.xml><?xml version="1.0" encoding="utf-8"?>
<ds:datastoreItem xmlns:ds="http://schemas.openxmlformats.org/officeDocument/2006/customXml" ds:itemID="{1C2AAAB6-C606-4262-8AAB-A289D11A6E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1313</TotalTime>
  <Words>3535</Words>
  <Application>Microsoft Office PowerPoint</Application>
  <PresentationFormat>Niestandardowy</PresentationFormat>
  <Paragraphs>305</Paragraphs>
  <Slides>36</Slides>
  <Notes>36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2" baseType="lpstr">
      <vt:lpstr>Arial</vt:lpstr>
      <vt:lpstr>Calibri</vt:lpstr>
      <vt:lpstr>Open Sans</vt:lpstr>
      <vt:lpstr>Symbol</vt:lpstr>
      <vt:lpstr>Times New Roman</vt:lpstr>
      <vt:lpstr>Motyw pakietu Office</vt:lpstr>
      <vt:lpstr>Pomoc publiczna  w ramach naboru 8.5 E-zdrowie  FESL 2021-2027</vt:lpstr>
      <vt:lpstr>Pomoc publiczna / pomoc de minimis  – definicja</vt:lpstr>
      <vt:lpstr>Pomoc publiczna / pomoc de minimis  – test pomocy publicznej</vt:lpstr>
      <vt:lpstr>MOŻLIWE MODELE REALIZACJI INWESTYCJI</vt:lpstr>
      <vt:lpstr>MOŻLIWE MODELE REALIZACJI INWESTYCJI c.d.</vt:lpstr>
      <vt:lpstr>GŁÓWNY ZAKRES Infrastruktura/rozwiązania dot. cyfryzacji</vt:lpstr>
      <vt:lpstr>Zakres dot. infrastruktury ochrony zdrowia</vt:lpstr>
      <vt:lpstr>Załącznik 4c - Model 1</vt:lpstr>
      <vt:lpstr>Załącznik 4c - Model 1 c.d.</vt:lpstr>
      <vt:lpstr>Załącznik 4c - Model 2</vt:lpstr>
      <vt:lpstr>Załącznik 4c - Model 2 c.d.</vt:lpstr>
      <vt:lpstr>Załącznik 4c - Model 2 c.d. </vt:lpstr>
      <vt:lpstr>DODATKOWY ZAKRES GOZ, ZIELONY ŁAD</vt:lpstr>
      <vt:lpstr>Dodatkowy zakres</vt:lpstr>
      <vt:lpstr>Załącznik 4c - Model 3</vt:lpstr>
      <vt:lpstr>Załącznik 4c - Model 3 c.d.</vt:lpstr>
      <vt:lpstr>Załącznik 4c - Model 4  </vt:lpstr>
      <vt:lpstr>Załącznik 4c - Model 4 c.d. </vt:lpstr>
      <vt:lpstr>Załącznik 4c - Model 4 c.d.    </vt:lpstr>
      <vt:lpstr>Załącznik 4c - Model 5 </vt:lpstr>
      <vt:lpstr>Załącznik 4c - Model 5 c.d.  </vt:lpstr>
      <vt:lpstr>Załącznik 4c - Model 5 c.d.   </vt:lpstr>
      <vt:lpstr>Załącznik 4c - Model 6</vt:lpstr>
      <vt:lpstr>MOŻLIWE PODSTAWY PRAWNE UDZIELENIA POMOCY PUBLICZNEJ/POMOCY DE MINIMIS W DZIAŁANIU 8.5</vt:lpstr>
      <vt:lpstr>MOŻLIWE PODSTAWY PRAWNE UDZIELENIA POMOCY</vt:lpstr>
      <vt:lpstr>POMOC DE MINIMIS</vt:lpstr>
      <vt:lpstr>Art. 41 Pomoc inwestycyjna na propagowanie energii ze źródeł odnawialnych, propagowanie wodoru odnawialnego i wysokosprawnej kogeneracji</vt:lpstr>
      <vt:lpstr>Efekt zachęty</vt:lpstr>
      <vt:lpstr>Sytuacja finansowo-ekonomiczna przedsiębiorstw</vt:lpstr>
      <vt:lpstr>BENEFICJENT FUNDUSZOWY, BENEFICJENT POMOCOWY </vt:lpstr>
      <vt:lpstr>Beneficjent funduszowy, beneficjent pomocowy</vt:lpstr>
      <vt:lpstr>KOSZTY POŚREDNIE</vt:lpstr>
      <vt:lpstr>Koszty pośrednie </vt:lpstr>
      <vt:lpstr>OBOWIĄZKOWE ZAŁĄCZNIKI DOT. POMOCY PUBLICZNEJ /  POMOCY DE MININIS</vt:lpstr>
      <vt:lpstr>Obowiązkowe załączniki 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Marciniak-Kleszcz Aleksandra</cp:lastModifiedBy>
  <cp:revision>61</cp:revision>
  <cp:lastPrinted>2025-09-14T11:29:12Z</cp:lastPrinted>
  <dcterms:created xsi:type="dcterms:W3CDTF">2022-06-22T09:40:44Z</dcterms:created>
  <dcterms:modified xsi:type="dcterms:W3CDTF">2025-11-26T07:56:12Z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  <property fmtid="{D5CDD505-2E9C-101B-9397-08002B2CF9AE}" pid="3" name="MediaServiceImageTags">
    <vt:lpwstr/>
  </property>
</Properties>
</file>