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 id="2147483741" r:id="rId5"/>
  </p:sldMasterIdLst>
  <p:notesMasterIdLst>
    <p:notesMasterId r:id="rId67"/>
  </p:notesMasterIdLst>
  <p:handoutMasterIdLst>
    <p:handoutMasterId r:id="rId68"/>
  </p:handoutMasterIdLst>
  <p:sldIdLst>
    <p:sldId id="427" r:id="rId6"/>
    <p:sldId id="732" r:id="rId7"/>
    <p:sldId id="781" r:id="rId8"/>
    <p:sldId id="872" r:id="rId9"/>
    <p:sldId id="910" r:id="rId10"/>
    <p:sldId id="909" r:id="rId11"/>
    <p:sldId id="881" r:id="rId12"/>
    <p:sldId id="877" r:id="rId13"/>
    <p:sldId id="879" r:id="rId14"/>
    <p:sldId id="883" r:id="rId15"/>
    <p:sldId id="870" r:id="rId16"/>
    <p:sldId id="274" r:id="rId17"/>
    <p:sldId id="691" r:id="rId18"/>
    <p:sldId id="780" r:id="rId19"/>
    <p:sldId id="885" r:id="rId20"/>
    <p:sldId id="912" r:id="rId21"/>
    <p:sldId id="913" r:id="rId22"/>
    <p:sldId id="914" r:id="rId23"/>
    <p:sldId id="851" r:id="rId24"/>
    <p:sldId id="835" r:id="rId25"/>
    <p:sldId id="915" r:id="rId26"/>
    <p:sldId id="916" r:id="rId27"/>
    <p:sldId id="917" r:id="rId28"/>
    <p:sldId id="918" r:id="rId29"/>
    <p:sldId id="852" r:id="rId30"/>
    <p:sldId id="845" r:id="rId31"/>
    <p:sldId id="919" r:id="rId32"/>
    <p:sldId id="920" r:id="rId33"/>
    <p:sldId id="853" r:id="rId34"/>
    <p:sldId id="886" r:id="rId35"/>
    <p:sldId id="836" r:id="rId36"/>
    <p:sldId id="837" r:id="rId37"/>
    <p:sldId id="850" r:id="rId38"/>
    <p:sldId id="921" r:id="rId39"/>
    <p:sldId id="896" r:id="rId40"/>
    <p:sldId id="846" r:id="rId41"/>
    <p:sldId id="922" r:id="rId42"/>
    <p:sldId id="923" r:id="rId43"/>
    <p:sldId id="856" r:id="rId44"/>
    <p:sldId id="924" r:id="rId45"/>
    <p:sldId id="857" r:id="rId46"/>
    <p:sldId id="858" r:id="rId47"/>
    <p:sldId id="925" r:id="rId48"/>
    <p:sldId id="860" r:id="rId49"/>
    <p:sldId id="861" r:id="rId50"/>
    <p:sldId id="863" r:id="rId51"/>
    <p:sldId id="869" r:id="rId52"/>
    <p:sldId id="895" r:id="rId53"/>
    <p:sldId id="898" r:id="rId54"/>
    <p:sldId id="899" r:id="rId55"/>
    <p:sldId id="926" r:id="rId56"/>
    <p:sldId id="927" r:id="rId57"/>
    <p:sldId id="900" r:id="rId58"/>
    <p:sldId id="905" r:id="rId59"/>
    <p:sldId id="901" r:id="rId60"/>
    <p:sldId id="902" r:id="rId61"/>
    <p:sldId id="908" r:id="rId62"/>
    <p:sldId id="928" r:id="rId63"/>
    <p:sldId id="834" r:id="rId64"/>
    <p:sldId id="260" r:id="rId65"/>
    <p:sldId id="929" r:id="rId66"/>
  </p:sldIdLst>
  <p:sldSz cx="10691813" cy="7559675"/>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k" id="{5230D26A-10E4-450E-A8BC-3B0AB787A374}">
          <p14:sldIdLst>
            <p14:sldId id="427"/>
            <p14:sldId id="732"/>
            <p14:sldId id="781"/>
            <p14:sldId id="872"/>
            <p14:sldId id="910"/>
            <p14:sldId id="909"/>
            <p14:sldId id="881"/>
            <p14:sldId id="877"/>
            <p14:sldId id="879"/>
            <p14:sldId id="883"/>
            <p14:sldId id="870"/>
            <p14:sldId id="274"/>
            <p14:sldId id="691"/>
            <p14:sldId id="780"/>
            <p14:sldId id="885"/>
            <p14:sldId id="912"/>
            <p14:sldId id="913"/>
            <p14:sldId id="914"/>
            <p14:sldId id="851"/>
            <p14:sldId id="835"/>
            <p14:sldId id="915"/>
            <p14:sldId id="916"/>
            <p14:sldId id="917"/>
            <p14:sldId id="918"/>
            <p14:sldId id="852"/>
            <p14:sldId id="845"/>
            <p14:sldId id="919"/>
            <p14:sldId id="920"/>
            <p14:sldId id="853"/>
            <p14:sldId id="886"/>
            <p14:sldId id="836"/>
            <p14:sldId id="837"/>
            <p14:sldId id="850"/>
            <p14:sldId id="921"/>
            <p14:sldId id="896"/>
            <p14:sldId id="846"/>
            <p14:sldId id="922"/>
            <p14:sldId id="923"/>
            <p14:sldId id="856"/>
            <p14:sldId id="924"/>
            <p14:sldId id="857"/>
            <p14:sldId id="858"/>
            <p14:sldId id="925"/>
            <p14:sldId id="860"/>
            <p14:sldId id="861"/>
            <p14:sldId id="863"/>
            <p14:sldId id="869"/>
            <p14:sldId id="895"/>
            <p14:sldId id="898"/>
            <p14:sldId id="899"/>
            <p14:sldId id="926"/>
            <p14:sldId id="927"/>
            <p14:sldId id="900"/>
            <p14:sldId id="905"/>
            <p14:sldId id="901"/>
            <p14:sldId id="902"/>
            <p14:sldId id="908"/>
            <p14:sldId id="928"/>
            <p14:sldId id="834"/>
            <p14:sldId id="260"/>
            <p14:sldId id="929"/>
          </p14:sldIdLst>
        </p14:section>
      </p14:sectionLst>
    </p:ex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lenik Agnieszka" initials="PA" lastIdx="1" clrIdx="0">
    <p:extLst>
      <p:ext uri="{19B8F6BF-5375-455C-9EA6-DF929625EA0E}">
        <p15:presenceInfo xmlns:p15="http://schemas.microsoft.com/office/powerpoint/2012/main" userId="S::Agnieszka.Palenik@mfipr.gov.pl::6a0c958d-6557-4bbd-8aa6-03360055b1e8" providerId="AD"/>
      </p:ext>
    </p:extLst>
  </p:cmAuthor>
  <p:cmAuthor id="2" name="Jamróz Marzena" initials="JM" lastIdx="1" clrIdx="1">
    <p:extLst>
      <p:ext uri="{19B8F6BF-5375-455C-9EA6-DF929625EA0E}">
        <p15:presenceInfo xmlns:p15="http://schemas.microsoft.com/office/powerpoint/2012/main" userId="S-1-5-21-833596994-3496505273-2944068786-1556" providerId="AD"/>
      </p:ext>
    </p:extLst>
  </p:cmAuthor>
  <p:cmAuthor id="3" name="Pawlus Gniewosz" initials="PG" lastIdx="2" clrIdx="2">
    <p:extLst>
      <p:ext uri="{19B8F6BF-5375-455C-9EA6-DF929625EA0E}">
        <p15:presenceInfo xmlns:p15="http://schemas.microsoft.com/office/powerpoint/2012/main" userId="S-1-5-21-833596994-3496505273-2944068786-1523" providerId="AD"/>
      </p:ext>
    </p:extLst>
  </p:cmAuthor>
  <p:cmAuthor id="4" name="Jastrząb Marta" initials="JM" lastIdx="5" clrIdx="3">
    <p:extLst>
      <p:ext uri="{19B8F6BF-5375-455C-9EA6-DF929625EA0E}">
        <p15:presenceInfo xmlns:p15="http://schemas.microsoft.com/office/powerpoint/2012/main" userId="S-1-5-21-833596994-3496505273-2944068786-90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7F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0A15C55-8517-42AA-B614-E9B94910E393}">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60"/>
  </p:normalViewPr>
  <p:slideViewPr>
    <p:cSldViewPr snapToGrid="0">
      <p:cViewPr varScale="1">
        <p:scale>
          <a:sx n="73" d="100"/>
          <a:sy n="73" d="100"/>
        </p:scale>
        <p:origin x="1411" y="77"/>
      </p:cViewPr>
      <p:guideLst>
        <p:guide orient="horz" pos="2381"/>
        <p:guide pos="336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microsoft.com/office/2016/11/relationships/changesInfo" Target="changesInfos/changesInfo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trząb Marta" userId="97c46a06-b2ff-4b4e-a7b3-f21dbeea0a9e" providerId="ADAL" clId="{3483FA6E-AF70-4BEC-9FF0-12B9F397E2FC}"/>
    <pc:docChg chg="undo custSel addSld delSld modSld modSection">
      <pc:chgData name="Jastrząb Marta" userId="97c46a06-b2ff-4b4e-a7b3-f21dbeea0a9e" providerId="ADAL" clId="{3483FA6E-AF70-4BEC-9FF0-12B9F397E2FC}" dt="2025-11-18T17:18:15.129" v="2794"/>
      <pc:docMkLst>
        <pc:docMk/>
      </pc:docMkLst>
      <pc:sldChg chg="modSp">
        <pc:chgData name="Jastrząb Marta" userId="97c46a06-b2ff-4b4e-a7b3-f21dbeea0a9e" providerId="ADAL" clId="{3483FA6E-AF70-4BEC-9FF0-12B9F397E2FC}" dt="2025-11-16T21:21:58.860" v="2733" actId="20577"/>
        <pc:sldMkLst>
          <pc:docMk/>
          <pc:sldMk cId="3325994817" sldId="260"/>
        </pc:sldMkLst>
        <pc:spChg chg="mod">
          <ac:chgData name="Jastrząb Marta" userId="97c46a06-b2ff-4b4e-a7b3-f21dbeea0a9e" providerId="ADAL" clId="{3483FA6E-AF70-4BEC-9FF0-12B9F397E2FC}" dt="2025-11-16T21:21:58.860" v="2733" actId="20577"/>
          <ac:spMkLst>
            <pc:docMk/>
            <pc:sldMk cId="3325994817" sldId="260"/>
            <ac:spMk id="12" creationId="{20D15C57-6318-468B-8420-59416F315FF6}"/>
          </ac:spMkLst>
        </pc:spChg>
      </pc:sldChg>
      <pc:sldChg chg="modSp">
        <pc:chgData name="Jastrząb Marta" userId="97c46a06-b2ff-4b4e-a7b3-f21dbeea0a9e" providerId="ADAL" clId="{3483FA6E-AF70-4BEC-9FF0-12B9F397E2FC}" dt="2025-11-16T18:14:18.616" v="21" actId="120"/>
        <pc:sldMkLst>
          <pc:docMk/>
          <pc:sldMk cId="663329334" sldId="427"/>
        </pc:sldMkLst>
        <pc:spChg chg="mod">
          <ac:chgData name="Jastrząb Marta" userId="97c46a06-b2ff-4b4e-a7b3-f21dbeea0a9e" providerId="ADAL" clId="{3483FA6E-AF70-4BEC-9FF0-12B9F397E2FC}" dt="2025-11-16T18:14:18.616" v="21" actId="120"/>
          <ac:spMkLst>
            <pc:docMk/>
            <pc:sldMk cId="663329334" sldId="427"/>
            <ac:spMk id="15" creationId="{1A365829-BF54-41E6-86AE-EC571D59EF72}"/>
          </ac:spMkLst>
        </pc:spChg>
        <pc:spChg chg="mod">
          <ac:chgData name="Jastrząb Marta" userId="97c46a06-b2ff-4b4e-a7b3-f21dbeea0a9e" providerId="ADAL" clId="{3483FA6E-AF70-4BEC-9FF0-12B9F397E2FC}" dt="2025-11-16T18:14:05.576" v="20" actId="255"/>
          <ac:spMkLst>
            <pc:docMk/>
            <pc:sldMk cId="663329334" sldId="427"/>
            <ac:spMk id="16" creationId="{4C794C03-15A9-49F8-B6BD-0FEC745D633C}"/>
          </ac:spMkLst>
        </pc:spChg>
      </pc:sldChg>
      <pc:sldChg chg="modSp">
        <pc:chgData name="Jastrząb Marta" userId="97c46a06-b2ff-4b4e-a7b3-f21dbeea0a9e" providerId="ADAL" clId="{3483FA6E-AF70-4BEC-9FF0-12B9F397E2FC}" dt="2025-11-16T18:43:42.075" v="456" actId="20577"/>
        <pc:sldMkLst>
          <pc:docMk/>
          <pc:sldMk cId="623842639" sldId="732"/>
        </pc:sldMkLst>
        <pc:spChg chg="mod">
          <ac:chgData name="Jastrząb Marta" userId="97c46a06-b2ff-4b4e-a7b3-f21dbeea0a9e" providerId="ADAL" clId="{3483FA6E-AF70-4BEC-9FF0-12B9F397E2FC}" dt="2025-11-16T18:43:42.075" v="456" actId="20577"/>
          <ac:spMkLst>
            <pc:docMk/>
            <pc:sldMk cId="623842639" sldId="732"/>
            <ac:spMk id="3" creationId="{E0A4F5A7-E379-471C-958A-C33378013F3C}"/>
          </ac:spMkLst>
        </pc:spChg>
      </pc:sldChg>
      <pc:sldChg chg="modSp">
        <pc:chgData name="Jastrząb Marta" userId="97c46a06-b2ff-4b4e-a7b3-f21dbeea0a9e" providerId="ADAL" clId="{3483FA6E-AF70-4BEC-9FF0-12B9F397E2FC}" dt="2025-11-16T21:19:01.498" v="2694" actId="20577"/>
        <pc:sldMkLst>
          <pc:docMk/>
          <pc:sldMk cId="2712025158" sldId="834"/>
        </pc:sldMkLst>
        <pc:spChg chg="mod">
          <ac:chgData name="Jastrząb Marta" userId="97c46a06-b2ff-4b4e-a7b3-f21dbeea0a9e" providerId="ADAL" clId="{3483FA6E-AF70-4BEC-9FF0-12B9F397E2FC}" dt="2025-11-16T21:19:01.498" v="2694" actId="20577"/>
          <ac:spMkLst>
            <pc:docMk/>
            <pc:sldMk cId="2712025158" sldId="834"/>
            <ac:spMk id="7" creationId="{6A10056F-ABF1-4850-6D42-A5D6229174E7}"/>
          </ac:spMkLst>
        </pc:spChg>
      </pc:sldChg>
      <pc:sldChg chg="modSp">
        <pc:chgData name="Jastrząb Marta" userId="97c46a06-b2ff-4b4e-a7b3-f21dbeea0a9e" providerId="ADAL" clId="{3483FA6E-AF70-4BEC-9FF0-12B9F397E2FC}" dt="2025-11-16T19:02:52.189" v="577" actId="12"/>
        <pc:sldMkLst>
          <pc:docMk/>
          <pc:sldMk cId="324778902" sldId="835"/>
        </pc:sldMkLst>
        <pc:spChg chg="mod">
          <ac:chgData name="Jastrząb Marta" userId="97c46a06-b2ff-4b4e-a7b3-f21dbeea0a9e" providerId="ADAL" clId="{3483FA6E-AF70-4BEC-9FF0-12B9F397E2FC}" dt="2025-11-16T19:02:52.189" v="577" actId="12"/>
          <ac:spMkLst>
            <pc:docMk/>
            <pc:sldMk cId="324778902" sldId="835"/>
            <ac:spMk id="3" creationId="{00000000-0000-0000-0000-000000000000}"/>
          </ac:spMkLst>
        </pc:spChg>
        <pc:spChg chg="mod">
          <ac:chgData name="Jastrząb Marta" userId="97c46a06-b2ff-4b4e-a7b3-f21dbeea0a9e" providerId="ADAL" clId="{3483FA6E-AF70-4BEC-9FF0-12B9F397E2FC}" dt="2025-11-16T18:51:47.585" v="547"/>
          <ac:spMkLst>
            <pc:docMk/>
            <pc:sldMk cId="324778902" sldId="835"/>
            <ac:spMk id="5" creationId="{00000000-0000-0000-0000-000000000000}"/>
          </ac:spMkLst>
        </pc:spChg>
      </pc:sldChg>
      <pc:sldChg chg="modSp">
        <pc:chgData name="Jastrząb Marta" userId="97c46a06-b2ff-4b4e-a7b3-f21dbeea0a9e" providerId="ADAL" clId="{3483FA6E-AF70-4BEC-9FF0-12B9F397E2FC}" dt="2025-11-16T19:37:15.488" v="1163" actId="12"/>
        <pc:sldMkLst>
          <pc:docMk/>
          <pc:sldMk cId="1720167259" sldId="836"/>
        </pc:sldMkLst>
        <pc:spChg chg="mod">
          <ac:chgData name="Jastrząb Marta" userId="97c46a06-b2ff-4b4e-a7b3-f21dbeea0a9e" providerId="ADAL" clId="{3483FA6E-AF70-4BEC-9FF0-12B9F397E2FC}" dt="2025-11-16T19:37:15.488" v="1163" actId="12"/>
          <ac:spMkLst>
            <pc:docMk/>
            <pc:sldMk cId="1720167259" sldId="836"/>
            <ac:spMk id="3" creationId="{00000000-0000-0000-0000-000000000000}"/>
          </ac:spMkLst>
        </pc:spChg>
      </pc:sldChg>
      <pc:sldChg chg="modSp">
        <pc:chgData name="Jastrząb Marta" userId="97c46a06-b2ff-4b4e-a7b3-f21dbeea0a9e" providerId="ADAL" clId="{3483FA6E-AF70-4BEC-9FF0-12B9F397E2FC}" dt="2025-11-16T19:39:38.175" v="1194" actId="20577"/>
        <pc:sldMkLst>
          <pc:docMk/>
          <pc:sldMk cId="2511136597" sldId="837"/>
        </pc:sldMkLst>
        <pc:spChg chg="mod">
          <ac:chgData name="Jastrząb Marta" userId="97c46a06-b2ff-4b4e-a7b3-f21dbeea0a9e" providerId="ADAL" clId="{3483FA6E-AF70-4BEC-9FF0-12B9F397E2FC}" dt="2025-11-16T19:39:38.175" v="1194" actId="20577"/>
          <ac:spMkLst>
            <pc:docMk/>
            <pc:sldMk cId="2511136597" sldId="837"/>
            <ac:spMk id="3" creationId="{00000000-0000-0000-0000-000000000000}"/>
          </ac:spMkLst>
        </pc:spChg>
      </pc:sldChg>
      <pc:sldChg chg="modSp">
        <pc:chgData name="Jastrząb Marta" userId="97c46a06-b2ff-4b4e-a7b3-f21dbeea0a9e" providerId="ADAL" clId="{3483FA6E-AF70-4BEC-9FF0-12B9F397E2FC}" dt="2025-11-16T19:18:55.498" v="753" actId="2710"/>
        <pc:sldMkLst>
          <pc:docMk/>
          <pc:sldMk cId="90284128" sldId="845"/>
        </pc:sldMkLst>
        <pc:spChg chg="mod">
          <ac:chgData name="Jastrząb Marta" userId="97c46a06-b2ff-4b4e-a7b3-f21dbeea0a9e" providerId="ADAL" clId="{3483FA6E-AF70-4BEC-9FF0-12B9F397E2FC}" dt="2025-11-16T19:18:55.498" v="753" actId="2710"/>
          <ac:spMkLst>
            <pc:docMk/>
            <pc:sldMk cId="90284128" sldId="845"/>
            <ac:spMk id="3" creationId="{00000000-0000-0000-0000-000000000000}"/>
          </ac:spMkLst>
        </pc:spChg>
        <pc:spChg chg="mod">
          <ac:chgData name="Jastrząb Marta" userId="97c46a06-b2ff-4b4e-a7b3-f21dbeea0a9e" providerId="ADAL" clId="{3483FA6E-AF70-4BEC-9FF0-12B9F397E2FC}" dt="2025-11-16T19:17:11.975" v="688"/>
          <ac:spMkLst>
            <pc:docMk/>
            <pc:sldMk cId="90284128" sldId="845"/>
            <ac:spMk id="4" creationId="{84F52724-6D3D-42AD-B6EC-9A8B2F997901}"/>
          </ac:spMkLst>
        </pc:spChg>
        <pc:spChg chg="mod">
          <ac:chgData name="Jastrząb Marta" userId="97c46a06-b2ff-4b4e-a7b3-f21dbeea0a9e" providerId="ADAL" clId="{3483FA6E-AF70-4BEC-9FF0-12B9F397E2FC}" dt="2025-11-16T19:18:01.963" v="747" actId="27636"/>
          <ac:spMkLst>
            <pc:docMk/>
            <pc:sldMk cId="90284128" sldId="845"/>
            <ac:spMk id="10" creationId="{63829D19-09E0-4954-B20D-0191BAEA6DCA}"/>
          </ac:spMkLst>
        </pc:spChg>
      </pc:sldChg>
      <pc:sldChg chg="modSp addCm delCm modCm">
        <pc:chgData name="Jastrząb Marta" userId="97c46a06-b2ff-4b4e-a7b3-f21dbeea0a9e" providerId="ADAL" clId="{3483FA6E-AF70-4BEC-9FF0-12B9F397E2FC}" dt="2025-11-18T11:02:27.880" v="2768"/>
        <pc:sldMkLst>
          <pc:docMk/>
          <pc:sldMk cId="92383679" sldId="846"/>
        </pc:sldMkLst>
        <pc:spChg chg="mod">
          <ac:chgData name="Jastrząb Marta" userId="97c46a06-b2ff-4b4e-a7b3-f21dbeea0a9e" providerId="ADAL" clId="{3483FA6E-AF70-4BEC-9FF0-12B9F397E2FC}" dt="2025-11-16T19:49:45.235" v="1322" actId="20577"/>
          <ac:spMkLst>
            <pc:docMk/>
            <pc:sldMk cId="92383679" sldId="846"/>
            <ac:spMk id="4" creationId="{84F52724-6D3D-42AD-B6EC-9A8B2F997901}"/>
          </ac:spMkLst>
        </pc:spChg>
        <pc:spChg chg="mod">
          <ac:chgData name="Jastrząb Marta" userId="97c46a06-b2ff-4b4e-a7b3-f21dbeea0a9e" providerId="ADAL" clId="{3483FA6E-AF70-4BEC-9FF0-12B9F397E2FC}" dt="2025-11-16T19:51:58.219" v="1408" actId="12"/>
          <ac:spMkLst>
            <pc:docMk/>
            <pc:sldMk cId="92383679" sldId="846"/>
            <ac:spMk id="11" creationId="{0AFBABA5-A08D-4B73-942A-49BD6E1F975C}"/>
          </ac:spMkLst>
        </pc:spChg>
      </pc:sldChg>
      <pc:sldChg chg="delSp modSp">
        <pc:chgData name="Jastrząb Marta" userId="97c46a06-b2ff-4b4e-a7b3-f21dbeea0a9e" providerId="ADAL" clId="{3483FA6E-AF70-4BEC-9FF0-12B9F397E2FC}" dt="2025-11-16T19:42:55.094" v="1218" actId="20577"/>
        <pc:sldMkLst>
          <pc:docMk/>
          <pc:sldMk cId="2292813133" sldId="850"/>
        </pc:sldMkLst>
        <pc:spChg chg="mod">
          <ac:chgData name="Jastrząb Marta" userId="97c46a06-b2ff-4b4e-a7b3-f21dbeea0a9e" providerId="ADAL" clId="{3483FA6E-AF70-4BEC-9FF0-12B9F397E2FC}" dt="2025-11-16T19:42:55.094" v="1218" actId="20577"/>
          <ac:spMkLst>
            <pc:docMk/>
            <pc:sldMk cId="2292813133" sldId="850"/>
            <ac:spMk id="3" creationId="{00000000-0000-0000-0000-000000000000}"/>
          </ac:spMkLst>
        </pc:spChg>
        <pc:picChg chg="del">
          <ac:chgData name="Jastrząb Marta" userId="97c46a06-b2ff-4b4e-a7b3-f21dbeea0a9e" providerId="ADAL" clId="{3483FA6E-AF70-4BEC-9FF0-12B9F397E2FC}" dt="2025-11-16T19:40:44.189" v="1195" actId="478"/>
          <ac:picMkLst>
            <pc:docMk/>
            <pc:sldMk cId="2292813133" sldId="850"/>
            <ac:picMk id="6" creationId="{CF4098B7-BF25-4ECE-995F-1CFDFF263F1E}"/>
          </ac:picMkLst>
        </pc:picChg>
      </pc:sldChg>
      <pc:sldChg chg="modSp">
        <pc:chgData name="Jastrząb Marta" userId="97c46a06-b2ff-4b4e-a7b3-f21dbeea0a9e" providerId="ADAL" clId="{3483FA6E-AF70-4BEC-9FF0-12B9F397E2FC}" dt="2025-11-16T19:15:52.269" v="682" actId="20577"/>
        <pc:sldMkLst>
          <pc:docMk/>
          <pc:sldMk cId="3002040420" sldId="852"/>
        </pc:sldMkLst>
        <pc:spChg chg="mod">
          <ac:chgData name="Jastrząb Marta" userId="97c46a06-b2ff-4b4e-a7b3-f21dbeea0a9e" providerId="ADAL" clId="{3483FA6E-AF70-4BEC-9FF0-12B9F397E2FC}" dt="2025-11-16T19:15:52.269" v="682" actId="20577"/>
          <ac:spMkLst>
            <pc:docMk/>
            <pc:sldMk cId="3002040420" sldId="852"/>
            <ac:spMk id="15" creationId="{1A365829-BF54-41E6-86AE-EC571D59EF72}"/>
          </ac:spMkLst>
        </pc:spChg>
      </pc:sldChg>
      <pc:sldChg chg="modSp">
        <pc:chgData name="Jastrząb Marta" userId="97c46a06-b2ff-4b4e-a7b3-f21dbeea0a9e" providerId="ADAL" clId="{3483FA6E-AF70-4BEC-9FF0-12B9F397E2FC}" dt="2025-11-16T19:25:56.471" v="1060" actId="20577"/>
        <pc:sldMkLst>
          <pc:docMk/>
          <pc:sldMk cId="1159218309" sldId="853"/>
        </pc:sldMkLst>
        <pc:spChg chg="mod">
          <ac:chgData name="Jastrząb Marta" userId="97c46a06-b2ff-4b4e-a7b3-f21dbeea0a9e" providerId="ADAL" clId="{3483FA6E-AF70-4BEC-9FF0-12B9F397E2FC}" dt="2025-11-16T19:25:56.471" v="1060" actId="20577"/>
          <ac:spMkLst>
            <pc:docMk/>
            <pc:sldMk cId="1159218309" sldId="853"/>
            <ac:spMk id="15" creationId="{1A365829-BF54-41E6-86AE-EC571D59EF72}"/>
          </ac:spMkLst>
        </pc:spChg>
      </pc:sldChg>
      <pc:sldChg chg="delSp modSp addCm delCm modCm">
        <pc:chgData name="Jastrząb Marta" userId="97c46a06-b2ff-4b4e-a7b3-f21dbeea0a9e" providerId="ADAL" clId="{3483FA6E-AF70-4BEC-9FF0-12B9F397E2FC}" dt="2025-11-18T11:02:53.633" v="2771"/>
        <pc:sldMkLst>
          <pc:docMk/>
          <pc:sldMk cId="2282304696" sldId="856"/>
        </pc:sldMkLst>
        <pc:spChg chg="del">
          <ac:chgData name="Jastrząb Marta" userId="97c46a06-b2ff-4b4e-a7b3-f21dbeea0a9e" providerId="ADAL" clId="{3483FA6E-AF70-4BEC-9FF0-12B9F397E2FC}" dt="2025-11-16T20:02:48.190" v="1496" actId="478"/>
          <ac:spMkLst>
            <pc:docMk/>
            <pc:sldMk cId="2282304696" sldId="856"/>
            <ac:spMk id="6" creationId="{EE3D3C0A-7FF4-41C5-BC1B-0DA4CD72E728}"/>
          </ac:spMkLst>
        </pc:spChg>
        <pc:spChg chg="mod">
          <ac:chgData name="Jastrząb Marta" userId="97c46a06-b2ff-4b4e-a7b3-f21dbeea0a9e" providerId="ADAL" clId="{3483FA6E-AF70-4BEC-9FF0-12B9F397E2FC}" dt="2025-11-16T20:02:52.113" v="1498" actId="27636"/>
          <ac:spMkLst>
            <pc:docMk/>
            <pc:sldMk cId="2282304696" sldId="856"/>
            <ac:spMk id="11" creationId="{0AFBABA5-A08D-4B73-942A-49BD6E1F975C}"/>
          </ac:spMkLst>
        </pc:spChg>
      </pc:sldChg>
      <pc:sldChg chg="modSp">
        <pc:chgData name="Jastrząb Marta" userId="97c46a06-b2ff-4b4e-a7b3-f21dbeea0a9e" providerId="ADAL" clId="{3483FA6E-AF70-4BEC-9FF0-12B9F397E2FC}" dt="2025-11-16T20:08:03.275" v="1531" actId="20577"/>
        <pc:sldMkLst>
          <pc:docMk/>
          <pc:sldMk cId="1589870974" sldId="857"/>
        </pc:sldMkLst>
        <pc:spChg chg="mod">
          <ac:chgData name="Jastrząb Marta" userId="97c46a06-b2ff-4b4e-a7b3-f21dbeea0a9e" providerId="ADAL" clId="{3483FA6E-AF70-4BEC-9FF0-12B9F397E2FC}" dt="2025-11-16T20:08:03.275" v="1531" actId="20577"/>
          <ac:spMkLst>
            <pc:docMk/>
            <pc:sldMk cId="1589870974" sldId="857"/>
            <ac:spMk id="11" creationId="{0AFBABA5-A08D-4B73-942A-49BD6E1F975C}"/>
          </ac:spMkLst>
        </pc:spChg>
      </pc:sldChg>
      <pc:sldChg chg="modSp">
        <pc:chgData name="Jastrząb Marta" userId="97c46a06-b2ff-4b4e-a7b3-f21dbeea0a9e" providerId="ADAL" clId="{3483FA6E-AF70-4BEC-9FF0-12B9F397E2FC}" dt="2025-11-16T20:11:02.707" v="1609" actId="20577"/>
        <pc:sldMkLst>
          <pc:docMk/>
          <pc:sldMk cId="1079485288" sldId="858"/>
        </pc:sldMkLst>
        <pc:spChg chg="mod">
          <ac:chgData name="Jastrząb Marta" userId="97c46a06-b2ff-4b4e-a7b3-f21dbeea0a9e" providerId="ADAL" clId="{3483FA6E-AF70-4BEC-9FF0-12B9F397E2FC}" dt="2025-11-16T20:11:02.707" v="1609" actId="20577"/>
          <ac:spMkLst>
            <pc:docMk/>
            <pc:sldMk cId="1079485288" sldId="858"/>
            <ac:spMk id="11" creationId="{0AFBABA5-A08D-4B73-942A-49BD6E1F975C}"/>
          </ac:spMkLst>
        </pc:spChg>
      </pc:sldChg>
      <pc:sldChg chg="delSp modSp">
        <pc:chgData name="Jastrząb Marta" userId="97c46a06-b2ff-4b4e-a7b3-f21dbeea0a9e" providerId="ADAL" clId="{3483FA6E-AF70-4BEC-9FF0-12B9F397E2FC}" dt="2025-11-16T20:15:42.787" v="1722" actId="12"/>
        <pc:sldMkLst>
          <pc:docMk/>
          <pc:sldMk cId="3916782690" sldId="860"/>
        </pc:sldMkLst>
        <pc:spChg chg="mod">
          <ac:chgData name="Jastrząb Marta" userId="97c46a06-b2ff-4b4e-a7b3-f21dbeea0a9e" providerId="ADAL" clId="{3483FA6E-AF70-4BEC-9FF0-12B9F397E2FC}" dt="2025-11-16T20:15:42.787" v="1722" actId="12"/>
          <ac:spMkLst>
            <pc:docMk/>
            <pc:sldMk cId="3916782690" sldId="860"/>
            <ac:spMk id="11" creationId="{0AFBABA5-A08D-4B73-942A-49BD6E1F975C}"/>
          </ac:spMkLst>
        </pc:spChg>
        <pc:picChg chg="del">
          <ac:chgData name="Jastrząb Marta" userId="97c46a06-b2ff-4b4e-a7b3-f21dbeea0a9e" providerId="ADAL" clId="{3483FA6E-AF70-4BEC-9FF0-12B9F397E2FC}" dt="2025-11-16T20:12:32.762" v="1626"/>
          <ac:picMkLst>
            <pc:docMk/>
            <pc:sldMk cId="3916782690" sldId="860"/>
            <ac:picMk id="5" creationId="{9992E39A-0266-48A0-99BD-0B1EE460FC2E}"/>
          </ac:picMkLst>
        </pc:picChg>
      </pc:sldChg>
      <pc:sldChg chg="delSp modSp">
        <pc:chgData name="Jastrząb Marta" userId="97c46a06-b2ff-4b4e-a7b3-f21dbeea0a9e" providerId="ADAL" clId="{3483FA6E-AF70-4BEC-9FF0-12B9F397E2FC}" dt="2025-11-16T20:19:13.396" v="1783" actId="12"/>
        <pc:sldMkLst>
          <pc:docMk/>
          <pc:sldMk cId="705736081" sldId="861"/>
        </pc:sldMkLst>
        <pc:spChg chg="del">
          <ac:chgData name="Jastrząb Marta" userId="97c46a06-b2ff-4b4e-a7b3-f21dbeea0a9e" providerId="ADAL" clId="{3483FA6E-AF70-4BEC-9FF0-12B9F397E2FC}" dt="2025-11-16T20:17:09.803" v="1732" actId="478"/>
          <ac:spMkLst>
            <pc:docMk/>
            <pc:sldMk cId="705736081" sldId="861"/>
            <ac:spMk id="10" creationId="{E35E1F88-4E75-4C78-B2E5-5781888F1C37}"/>
          </ac:spMkLst>
        </pc:spChg>
        <pc:spChg chg="mod">
          <ac:chgData name="Jastrząb Marta" userId="97c46a06-b2ff-4b4e-a7b3-f21dbeea0a9e" providerId="ADAL" clId="{3483FA6E-AF70-4BEC-9FF0-12B9F397E2FC}" dt="2025-11-16T20:19:13.396" v="1783" actId="12"/>
          <ac:spMkLst>
            <pc:docMk/>
            <pc:sldMk cId="705736081" sldId="861"/>
            <ac:spMk id="11" creationId="{0AFBABA5-A08D-4B73-942A-49BD6E1F975C}"/>
          </ac:spMkLst>
        </pc:spChg>
      </pc:sldChg>
      <pc:sldChg chg="modSp">
        <pc:chgData name="Jastrząb Marta" userId="97c46a06-b2ff-4b4e-a7b3-f21dbeea0a9e" providerId="ADAL" clId="{3483FA6E-AF70-4BEC-9FF0-12B9F397E2FC}" dt="2025-11-16T20:22:44.052" v="1860" actId="20577"/>
        <pc:sldMkLst>
          <pc:docMk/>
          <pc:sldMk cId="1295932871" sldId="863"/>
        </pc:sldMkLst>
        <pc:spChg chg="mod">
          <ac:chgData name="Jastrząb Marta" userId="97c46a06-b2ff-4b4e-a7b3-f21dbeea0a9e" providerId="ADAL" clId="{3483FA6E-AF70-4BEC-9FF0-12B9F397E2FC}" dt="2025-11-16T20:22:44.052" v="1860" actId="20577"/>
          <ac:spMkLst>
            <pc:docMk/>
            <pc:sldMk cId="1295932871" sldId="863"/>
            <ac:spMk id="11" creationId="{0AFBABA5-A08D-4B73-942A-49BD6E1F975C}"/>
          </ac:spMkLst>
        </pc:spChg>
      </pc:sldChg>
      <pc:sldChg chg="modSp">
        <pc:chgData name="Jastrząb Marta" userId="97c46a06-b2ff-4b4e-a7b3-f21dbeea0a9e" providerId="ADAL" clId="{3483FA6E-AF70-4BEC-9FF0-12B9F397E2FC}" dt="2025-11-16T20:34:18.763" v="1948" actId="255"/>
        <pc:sldMkLst>
          <pc:docMk/>
          <pc:sldMk cId="418920259" sldId="869"/>
        </pc:sldMkLst>
        <pc:spChg chg="mod">
          <ac:chgData name="Jastrząb Marta" userId="97c46a06-b2ff-4b4e-a7b3-f21dbeea0a9e" providerId="ADAL" clId="{3483FA6E-AF70-4BEC-9FF0-12B9F397E2FC}" dt="2025-11-16T20:34:18.763" v="1948" actId="255"/>
          <ac:spMkLst>
            <pc:docMk/>
            <pc:sldMk cId="418920259" sldId="869"/>
            <ac:spMk id="3" creationId="{BBDFE2D8-4E82-4F5F-8083-DBF677701993}"/>
          </ac:spMkLst>
        </pc:spChg>
      </pc:sldChg>
      <pc:sldChg chg="delSp modSp">
        <pc:chgData name="Jastrząb Marta" userId="97c46a06-b2ff-4b4e-a7b3-f21dbeea0a9e" providerId="ADAL" clId="{3483FA6E-AF70-4BEC-9FF0-12B9F397E2FC}" dt="2025-11-16T18:40:36.568" v="439" actId="122"/>
        <pc:sldMkLst>
          <pc:docMk/>
          <pc:sldMk cId="2261361599" sldId="872"/>
        </pc:sldMkLst>
        <pc:spChg chg="del mod">
          <ac:chgData name="Jastrząb Marta" userId="97c46a06-b2ff-4b4e-a7b3-f21dbeea0a9e" providerId="ADAL" clId="{3483FA6E-AF70-4BEC-9FF0-12B9F397E2FC}" dt="2025-11-16T18:17:12.960" v="100"/>
          <ac:spMkLst>
            <pc:docMk/>
            <pc:sldMk cId="2261361599" sldId="872"/>
            <ac:spMk id="5" creationId="{B04B09CB-183C-4F6D-92F6-687B976B29A9}"/>
          </ac:spMkLst>
        </pc:spChg>
        <pc:spChg chg="mod">
          <ac:chgData name="Jastrząb Marta" userId="97c46a06-b2ff-4b4e-a7b3-f21dbeea0a9e" providerId="ADAL" clId="{3483FA6E-AF70-4BEC-9FF0-12B9F397E2FC}" dt="2025-11-16T18:40:36.568" v="439" actId="122"/>
          <ac:spMkLst>
            <pc:docMk/>
            <pc:sldMk cId="2261361599" sldId="872"/>
            <ac:spMk id="15" creationId="{1A365829-BF54-41E6-86AE-EC571D59EF72}"/>
          </ac:spMkLst>
        </pc:spChg>
      </pc:sldChg>
      <pc:sldChg chg="modSp">
        <pc:chgData name="Jastrząb Marta" userId="97c46a06-b2ff-4b4e-a7b3-f21dbeea0a9e" providerId="ADAL" clId="{3483FA6E-AF70-4BEC-9FF0-12B9F397E2FC}" dt="2025-11-16T18:35:28.751" v="389" actId="20577"/>
        <pc:sldMkLst>
          <pc:docMk/>
          <pc:sldMk cId="1626480491" sldId="877"/>
        </pc:sldMkLst>
        <pc:spChg chg="mod">
          <ac:chgData name="Jastrząb Marta" userId="97c46a06-b2ff-4b4e-a7b3-f21dbeea0a9e" providerId="ADAL" clId="{3483FA6E-AF70-4BEC-9FF0-12B9F397E2FC}" dt="2025-11-16T18:35:28.751" v="389" actId="20577"/>
          <ac:spMkLst>
            <pc:docMk/>
            <pc:sldMk cId="1626480491" sldId="877"/>
            <ac:spMk id="15" creationId="{1A365829-BF54-41E6-86AE-EC571D59EF72}"/>
          </ac:spMkLst>
        </pc:spChg>
      </pc:sldChg>
      <pc:sldChg chg="modSp">
        <pc:chgData name="Jastrząb Marta" userId="97c46a06-b2ff-4b4e-a7b3-f21dbeea0a9e" providerId="ADAL" clId="{3483FA6E-AF70-4BEC-9FF0-12B9F397E2FC}" dt="2025-11-16T18:37:07.913" v="395" actId="20577"/>
        <pc:sldMkLst>
          <pc:docMk/>
          <pc:sldMk cId="1672914861" sldId="879"/>
        </pc:sldMkLst>
        <pc:spChg chg="mod">
          <ac:chgData name="Jastrząb Marta" userId="97c46a06-b2ff-4b4e-a7b3-f21dbeea0a9e" providerId="ADAL" clId="{3483FA6E-AF70-4BEC-9FF0-12B9F397E2FC}" dt="2025-11-16T18:37:07.913" v="395" actId="20577"/>
          <ac:spMkLst>
            <pc:docMk/>
            <pc:sldMk cId="1672914861" sldId="879"/>
            <ac:spMk id="15" creationId="{1A365829-BF54-41E6-86AE-EC571D59EF72}"/>
          </ac:spMkLst>
        </pc:spChg>
      </pc:sldChg>
      <pc:sldChg chg="addSp modSp">
        <pc:chgData name="Jastrząb Marta" userId="97c46a06-b2ff-4b4e-a7b3-f21dbeea0a9e" providerId="ADAL" clId="{3483FA6E-AF70-4BEC-9FF0-12B9F397E2FC}" dt="2025-11-18T10:56:43.670" v="2766" actId="20577"/>
        <pc:sldMkLst>
          <pc:docMk/>
          <pc:sldMk cId="298157325" sldId="881"/>
        </pc:sldMkLst>
        <pc:spChg chg="add mod">
          <ac:chgData name="Jastrząb Marta" userId="97c46a06-b2ff-4b4e-a7b3-f21dbeea0a9e" providerId="ADAL" clId="{3483FA6E-AF70-4BEC-9FF0-12B9F397E2FC}" dt="2025-11-16T18:26:49.147" v="263" actId="20577"/>
          <ac:spMkLst>
            <pc:docMk/>
            <pc:sldMk cId="298157325" sldId="881"/>
            <ac:spMk id="2" creationId="{DADF0ACA-0BCA-4A45-9806-628D922C48F0}"/>
          </ac:spMkLst>
        </pc:spChg>
        <pc:spChg chg="mod">
          <ac:chgData name="Jastrząb Marta" userId="97c46a06-b2ff-4b4e-a7b3-f21dbeea0a9e" providerId="ADAL" clId="{3483FA6E-AF70-4BEC-9FF0-12B9F397E2FC}" dt="2025-11-18T10:56:43.670" v="2766" actId="20577"/>
          <ac:spMkLst>
            <pc:docMk/>
            <pc:sldMk cId="298157325" sldId="881"/>
            <ac:spMk id="15" creationId="{1A365829-BF54-41E6-86AE-EC571D59EF72}"/>
          </ac:spMkLst>
        </pc:spChg>
      </pc:sldChg>
      <pc:sldChg chg="modSp">
        <pc:chgData name="Jastrząb Marta" userId="97c46a06-b2ff-4b4e-a7b3-f21dbeea0a9e" providerId="ADAL" clId="{3483FA6E-AF70-4BEC-9FF0-12B9F397E2FC}" dt="2025-11-16T18:38:44.441" v="426" actId="20577"/>
        <pc:sldMkLst>
          <pc:docMk/>
          <pc:sldMk cId="653022302" sldId="883"/>
        </pc:sldMkLst>
        <pc:spChg chg="mod">
          <ac:chgData name="Jastrząb Marta" userId="97c46a06-b2ff-4b4e-a7b3-f21dbeea0a9e" providerId="ADAL" clId="{3483FA6E-AF70-4BEC-9FF0-12B9F397E2FC}" dt="2025-11-16T18:38:44.441" v="426" actId="20577"/>
          <ac:spMkLst>
            <pc:docMk/>
            <pc:sldMk cId="653022302" sldId="883"/>
            <ac:spMk id="15" creationId="{1A365829-BF54-41E6-86AE-EC571D59EF72}"/>
          </ac:spMkLst>
        </pc:spChg>
      </pc:sldChg>
      <pc:sldChg chg="del">
        <pc:chgData name="Jastrząb Marta" userId="97c46a06-b2ff-4b4e-a7b3-f21dbeea0a9e" providerId="ADAL" clId="{3483FA6E-AF70-4BEC-9FF0-12B9F397E2FC}" dt="2025-11-18T10:38:28.899" v="2734" actId="2696"/>
        <pc:sldMkLst>
          <pc:docMk/>
          <pc:sldMk cId="3294066803" sldId="884"/>
        </pc:sldMkLst>
      </pc:sldChg>
      <pc:sldChg chg="modSp">
        <pc:chgData name="Jastrząb Marta" userId="97c46a06-b2ff-4b4e-a7b3-f21dbeea0a9e" providerId="ADAL" clId="{3483FA6E-AF70-4BEC-9FF0-12B9F397E2FC}" dt="2025-11-16T18:39:41.859" v="438" actId="20577"/>
        <pc:sldMkLst>
          <pc:docMk/>
          <pc:sldMk cId="1228250183" sldId="885"/>
        </pc:sldMkLst>
        <pc:spChg chg="mod">
          <ac:chgData name="Jastrząb Marta" userId="97c46a06-b2ff-4b4e-a7b3-f21dbeea0a9e" providerId="ADAL" clId="{3483FA6E-AF70-4BEC-9FF0-12B9F397E2FC}" dt="2025-11-16T18:39:41.859" v="438" actId="20577"/>
          <ac:spMkLst>
            <pc:docMk/>
            <pc:sldMk cId="1228250183" sldId="885"/>
            <ac:spMk id="15" creationId="{1A365829-BF54-41E6-86AE-EC571D59EF72}"/>
          </ac:spMkLst>
        </pc:spChg>
      </pc:sldChg>
      <pc:sldChg chg="delSp modSp">
        <pc:chgData name="Jastrząb Marta" userId="97c46a06-b2ff-4b4e-a7b3-f21dbeea0a9e" providerId="ADAL" clId="{3483FA6E-AF70-4BEC-9FF0-12B9F397E2FC}" dt="2025-11-16T19:34:49.460" v="1094" actId="255"/>
        <pc:sldMkLst>
          <pc:docMk/>
          <pc:sldMk cId="2436915601" sldId="886"/>
        </pc:sldMkLst>
        <pc:spChg chg="mod">
          <ac:chgData name="Jastrząb Marta" userId="97c46a06-b2ff-4b4e-a7b3-f21dbeea0a9e" providerId="ADAL" clId="{3483FA6E-AF70-4BEC-9FF0-12B9F397E2FC}" dt="2025-11-16T19:34:49.460" v="1094" actId="255"/>
          <ac:spMkLst>
            <pc:docMk/>
            <pc:sldMk cId="2436915601" sldId="886"/>
            <ac:spMk id="5" creationId="{00000000-0000-0000-0000-000000000000}"/>
          </ac:spMkLst>
        </pc:spChg>
        <pc:picChg chg="del">
          <ac:chgData name="Jastrząb Marta" userId="97c46a06-b2ff-4b4e-a7b3-f21dbeea0a9e" providerId="ADAL" clId="{3483FA6E-AF70-4BEC-9FF0-12B9F397E2FC}" dt="2025-11-16T19:28:10.323" v="1061"/>
          <ac:picMkLst>
            <pc:docMk/>
            <pc:sldMk cId="2436915601" sldId="886"/>
            <ac:picMk id="7" creationId="{A3B4CA91-2FF5-401A-8725-F6B37922EB7D}"/>
          </ac:picMkLst>
        </pc:picChg>
      </pc:sldChg>
      <pc:sldChg chg="modSp">
        <pc:chgData name="Jastrząb Marta" userId="97c46a06-b2ff-4b4e-a7b3-f21dbeea0a9e" providerId="ADAL" clId="{3483FA6E-AF70-4BEC-9FF0-12B9F397E2FC}" dt="2025-11-18T10:43:16.883" v="2738" actId="5793"/>
        <pc:sldMkLst>
          <pc:docMk/>
          <pc:sldMk cId="441574287" sldId="896"/>
        </pc:sldMkLst>
        <pc:spChg chg="mod">
          <ac:chgData name="Jastrząb Marta" userId="97c46a06-b2ff-4b4e-a7b3-f21dbeea0a9e" providerId="ADAL" clId="{3483FA6E-AF70-4BEC-9FF0-12B9F397E2FC}" dt="2025-11-16T19:45:08.115" v="1258" actId="20577"/>
          <ac:spMkLst>
            <pc:docMk/>
            <pc:sldMk cId="441574287" sldId="896"/>
            <ac:spMk id="4" creationId="{84F52724-6D3D-42AD-B6EC-9A8B2F997901}"/>
          </ac:spMkLst>
        </pc:spChg>
        <pc:spChg chg="mod">
          <ac:chgData name="Jastrząb Marta" userId="97c46a06-b2ff-4b4e-a7b3-f21dbeea0a9e" providerId="ADAL" clId="{3483FA6E-AF70-4BEC-9FF0-12B9F397E2FC}" dt="2025-11-18T10:43:16.883" v="2738" actId="5793"/>
          <ac:spMkLst>
            <pc:docMk/>
            <pc:sldMk cId="441574287" sldId="896"/>
            <ac:spMk id="11" creationId="{0AFBABA5-A08D-4B73-942A-49BD6E1F975C}"/>
          </ac:spMkLst>
        </pc:spChg>
      </pc:sldChg>
      <pc:sldChg chg="modSp">
        <pc:chgData name="Jastrząb Marta" userId="97c46a06-b2ff-4b4e-a7b3-f21dbeea0a9e" providerId="ADAL" clId="{3483FA6E-AF70-4BEC-9FF0-12B9F397E2FC}" dt="2025-11-16T20:47:26.774" v="2061" actId="20577"/>
        <pc:sldMkLst>
          <pc:docMk/>
          <pc:sldMk cId="2210655784" sldId="899"/>
        </pc:sldMkLst>
        <pc:spChg chg="mod">
          <ac:chgData name="Jastrząb Marta" userId="97c46a06-b2ff-4b4e-a7b3-f21dbeea0a9e" providerId="ADAL" clId="{3483FA6E-AF70-4BEC-9FF0-12B9F397E2FC}" dt="2025-11-16T20:47:26.774" v="2061" actId="20577"/>
          <ac:spMkLst>
            <pc:docMk/>
            <pc:sldMk cId="2210655784" sldId="899"/>
            <ac:spMk id="3" creationId="{BBDFE2D8-4E82-4F5F-8083-DBF677701993}"/>
          </ac:spMkLst>
        </pc:spChg>
      </pc:sldChg>
      <pc:sldChg chg="modSp">
        <pc:chgData name="Jastrząb Marta" userId="97c46a06-b2ff-4b4e-a7b3-f21dbeea0a9e" providerId="ADAL" clId="{3483FA6E-AF70-4BEC-9FF0-12B9F397E2FC}" dt="2025-11-16T20:53:30.621" v="2100" actId="20577"/>
        <pc:sldMkLst>
          <pc:docMk/>
          <pc:sldMk cId="1540248001" sldId="900"/>
        </pc:sldMkLst>
        <pc:spChg chg="mod">
          <ac:chgData name="Jastrząb Marta" userId="97c46a06-b2ff-4b4e-a7b3-f21dbeea0a9e" providerId="ADAL" clId="{3483FA6E-AF70-4BEC-9FF0-12B9F397E2FC}" dt="2025-11-16T20:53:30.621" v="2100" actId="20577"/>
          <ac:spMkLst>
            <pc:docMk/>
            <pc:sldMk cId="1540248001" sldId="900"/>
            <ac:spMk id="3" creationId="{BBDFE2D8-4E82-4F5F-8083-DBF677701993}"/>
          </ac:spMkLst>
        </pc:spChg>
      </pc:sldChg>
      <pc:sldChg chg="addSp delSp modSp">
        <pc:chgData name="Jastrząb Marta" userId="97c46a06-b2ff-4b4e-a7b3-f21dbeea0a9e" providerId="ADAL" clId="{3483FA6E-AF70-4BEC-9FF0-12B9F397E2FC}" dt="2025-11-16T21:05:59.857" v="2501" actId="12"/>
        <pc:sldMkLst>
          <pc:docMk/>
          <pc:sldMk cId="2369754853" sldId="902"/>
        </pc:sldMkLst>
        <pc:spChg chg="mod">
          <ac:chgData name="Jastrząb Marta" userId="97c46a06-b2ff-4b4e-a7b3-f21dbeea0a9e" providerId="ADAL" clId="{3483FA6E-AF70-4BEC-9FF0-12B9F397E2FC}" dt="2025-11-16T21:05:59.857" v="2501" actId="12"/>
          <ac:spMkLst>
            <pc:docMk/>
            <pc:sldMk cId="2369754853" sldId="902"/>
            <ac:spMk id="3" creationId="{BBDFE2D8-4E82-4F5F-8083-DBF677701993}"/>
          </ac:spMkLst>
        </pc:spChg>
        <pc:spChg chg="mod">
          <ac:chgData name="Jastrząb Marta" userId="97c46a06-b2ff-4b4e-a7b3-f21dbeea0a9e" providerId="ADAL" clId="{3483FA6E-AF70-4BEC-9FF0-12B9F397E2FC}" dt="2025-11-16T21:05:18.643" v="2489" actId="255"/>
          <ac:spMkLst>
            <pc:docMk/>
            <pc:sldMk cId="2369754853" sldId="902"/>
            <ac:spMk id="5" creationId="{DB4D6A23-E5EC-4128-818E-422B663AD044}"/>
          </ac:spMkLst>
        </pc:spChg>
        <pc:spChg chg="mod">
          <ac:chgData name="Jastrząb Marta" userId="97c46a06-b2ff-4b4e-a7b3-f21dbeea0a9e" providerId="ADAL" clId="{3483FA6E-AF70-4BEC-9FF0-12B9F397E2FC}" dt="2025-11-16T20:59:46.707" v="2328" actId="20577"/>
          <ac:spMkLst>
            <pc:docMk/>
            <pc:sldMk cId="2369754853" sldId="902"/>
            <ac:spMk id="6" creationId="{6778DB2C-4560-468A-99E5-220259261448}"/>
          </ac:spMkLst>
        </pc:spChg>
        <pc:spChg chg="add del">
          <ac:chgData name="Jastrząb Marta" userId="97c46a06-b2ff-4b4e-a7b3-f21dbeea0a9e" providerId="ADAL" clId="{3483FA6E-AF70-4BEC-9FF0-12B9F397E2FC}" dt="2025-11-16T20:59:50.523" v="2330"/>
          <ac:spMkLst>
            <pc:docMk/>
            <pc:sldMk cId="2369754853" sldId="902"/>
            <ac:spMk id="7" creationId="{84E2B795-541B-4BD9-8AFC-343030E38793}"/>
          </ac:spMkLst>
        </pc:spChg>
      </pc:sldChg>
      <pc:sldChg chg="modSp">
        <pc:chgData name="Jastrząb Marta" userId="97c46a06-b2ff-4b4e-a7b3-f21dbeea0a9e" providerId="ADAL" clId="{3483FA6E-AF70-4BEC-9FF0-12B9F397E2FC}" dt="2025-11-16T20:55:41.798" v="2180" actId="20577"/>
        <pc:sldMkLst>
          <pc:docMk/>
          <pc:sldMk cId="1897882195" sldId="905"/>
        </pc:sldMkLst>
        <pc:spChg chg="mod">
          <ac:chgData name="Jastrząb Marta" userId="97c46a06-b2ff-4b4e-a7b3-f21dbeea0a9e" providerId="ADAL" clId="{3483FA6E-AF70-4BEC-9FF0-12B9F397E2FC}" dt="2025-11-16T20:55:41.798" v="2180" actId="20577"/>
          <ac:spMkLst>
            <pc:docMk/>
            <pc:sldMk cId="1897882195" sldId="905"/>
            <ac:spMk id="3" creationId="{BBDFE2D8-4E82-4F5F-8083-DBF677701993}"/>
          </ac:spMkLst>
        </pc:spChg>
      </pc:sldChg>
      <pc:sldChg chg="delSp modSp">
        <pc:chgData name="Jastrząb Marta" userId="97c46a06-b2ff-4b4e-a7b3-f21dbeea0a9e" providerId="ADAL" clId="{3483FA6E-AF70-4BEC-9FF0-12B9F397E2FC}" dt="2025-11-16T21:12:00.630" v="2552" actId="27636"/>
        <pc:sldMkLst>
          <pc:docMk/>
          <pc:sldMk cId="1167073998" sldId="908"/>
        </pc:sldMkLst>
        <pc:spChg chg="mod">
          <ac:chgData name="Jastrząb Marta" userId="97c46a06-b2ff-4b4e-a7b3-f21dbeea0a9e" providerId="ADAL" clId="{3483FA6E-AF70-4BEC-9FF0-12B9F397E2FC}" dt="2025-11-16T21:12:00.630" v="2552" actId="27636"/>
          <ac:spMkLst>
            <pc:docMk/>
            <pc:sldMk cId="1167073998" sldId="908"/>
            <ac:spMk id="3" creationId="{BBDFE2D8-4E82-4F5F-8083-DBF677701993}"/>
          </ac:spMkLst>
        </pc:spChg>
        <pc:spChg chg="del">
          <ac:chgData name="Jastrząb Marta" userId="97c46a06-b2ff-4b4e-a7b3-f21dbeea0a9e" providerId="ADAL" clId="{3483FA6E-AF70-4BEC-9FF0-12B9F397E2FC}" dt="2025-11-16T21:11:38.075" v="2548" actId="478"/>
          <ac:spMkLst>
            <pc:docMk/>
            <pc:sldMk cId="1167073998" sldId="908"/>
            <ac:spMk id="5" creationId="{DB4D6A23-E5EC-4128-818E-422B663AD044}"/>
          </ac:spMkLst>
        </pc:spChg>
      </pc:sldChg>
      <pc:sldChg chg="modSp">
        <pc:chgData name="Jastrząb Marta" userId="97c46a06-b2ff-4b4e-a7b3-f21dbeea0a9e" providerId="ADAL" clId="{3483FA6E-AF70-4BEC-9FF0-12B9F397E2FC}" dt="2025-11-18T10:56:09.738" v="2755" actId="20577"/>
        <pc:sldMkLst>
          <pc:docMk/>
          <pc:sldMk cId="1518888078" sldId="909"/>
        </pc:sldMkLst>
        <pc:spChg chg="mod">
          <ac:chgData name="Jastrząb Marta" userId="97c46a06-b2ff-4b4e-a7b3-f21dbeea0a9e" providerId="ADAL" clId="{3483FA6E-AF70-4BEC-9FF0-12B9F397E2FC}" dt="2025-11-18T10:56:09.738" v="2755" actId="20577"/>
          <ac:spMkLst>
            <pc:docMk/>
            <pc:sldMk cId="1518888078" sldId="909"/>
            <ac:spMk id="15" creationId="{1A365829-BF54-41E6-86AE-EC571D59EF72}"/>
          </ac:spMkLst>
        </pc:spChg>
      </pc:sldChg>
      <pc:sldChg chg="modSp">
        <pc:chgData name="Jastrząb Marta" userId="97c46a06-b2ff-4b4e-a7b3-f21dbeea0a9e" providerId="ADAL" clId="{3483FA6E-AF70-4BEC-9FF0-12B9F397E2FC}" dt="2025-11-16T18:18:52.432" v="156" actId="20577"/>
        <pc:sldMkLst>
          <pc:docMk/>
          <pc:sldMk cId="2952206763" sldId="910"/>
        </pc:sldMkLst>
        <pc:spChg chg="mod">
          <ac:chgData name="Jastrząb Marta" userId="97c46a06-b2ff-4b4e-a7b3-f21dbeea0a9e" providerId="ADAL" clId="{3483FA6E-AF70-4BEC-9FF0-12B9F397E2FC}" dt="2025-11-16T18:18:52.432" v="156" actId="20577"/>
          <ac:spMkLst>
            <pc:docMk/>
            <pc:sldMk cId="2952206763" sldId="910"/>
            <ac:spMk id="15" creationId="{1A365829-BF54-41E6-86AE-EC571D59EF72}"/>
          </ac:spMkLst>
        </pc:spChg>
      </pc:sldChg>
      <pc:sldChg chg="modSp add">
        <pc:chgData name="Jastrząb Marta" userId="97c46a06-b2ff-4b4e-a7b3-f21dbeea0a9e" providerId="ADAL" clId="{3483FA6E-AF70-4BEC-9FF0-12B9F397E2FC}" dt="2025-11-16T18:47:02.403" v="491" actId="122"/>
        <pc:sldMkLst>
          <pc:docMk/>
          <pc:sldMk cId="3090975665" sldId="912"/>
        </pc:sldMkLst>
        <pc:spChg chg="mod">
          <ac:chgData name="Jastrząb Marta" userId="97c46a06-b2ff-4b4e-a7b3-f21dbeea0a9e" providerId="ADAL" clId="{3483FA6E-AF70-4BEC-9FF0-12B9F397E2FC}" dt="2025-11-16T18:46:01.183" v="486" actId="20577"/>
          <ac:spMkLst>
            <pc:docMk/>
            <pc:sldMk cId="3090975665" sldId="912"/>
            <ac:spMk id="2" creationId="{22E58AF0-D464-44B7-8BCB-E266AF625970}"/>
          </ac:spMkLst>
        </pc:spChg>
        <pc:spChg chg="mod">
          <ac:chgData name="Jastrząb Marta" userId="97c46a06-b2ff-4b4e-a7b3-f21dbeea0a9e" providerId="ADAL" clId="{3483FA6E-AF70-4BEC-9FF0-12B9F397E2FC}" dt="2025-11-16T18:47:02.403" v="491" actId="122"/>
          <ac:spMkLst>
            <pc:docMk/>
            <pc:sldMk cId="3090975665" sldId="912"/>
            <ac:spMk id="3" creationId="{599BBDFA-DB58-41B7-9D3B-EA413BA457F6}"/>
          </ac:spMkLst>
        </pc:spChg>
      </pc:sldChg>
      <pc:sldChg chg="delSp modSp add">
        <pc:chgData name="Jastrząb Marta" userId="97c46a06-b2ff-4b4e-a7b3-f21dbeea0a9e" providerId="ADAL" clId="{3483FA6E-AF70-4BEC-9FF0-12B9F397E2FC}" dt="2025-11-16T18:48:16.565" v="498" actId="120"/>
        <pc:sldMkLst>
          <pc:docMk/>
          <pc:sldMk cId="3305956836" sldId="913"/>
        </pc:sldMkLst>
        <pc:spChg chg="mod">
          <ac:chgData name="Jastrząb Marta" userId="97c46a06-b2ff-4b4e-a7b3-f21dbeea0a9e" providerId="ADAL" clId="{3483FA6E-AF70-4BEC-9FF0-12B9F397E2FC}" dt="2025-11-16T18:48:16.565" v="498" actId="120"/>
          <ac:spMkLst>
            <pc:docMk/>
            <pc:sldMk cId="3305956836" sldId="913"/>
            <ac:spMk id="2" creationId="{FDE9B739-ABEB-4628-9C77-F8849DED3B86}"/>
          </ac:spMkLst>
        </pc:spChg>
        <pc:spChg chg="del">
          <ac:chgData name="Jastrząb Marta" userId="97c46a06-b2ff-4b4e-a7b3-f21dbeea0a9e" providerId="ADAL" clId="{3483FA6E-AF70-4BEC-9FF0-12B9F397E2FC}" dt="2025-11-16T18:47:59.073" v="496" actId="478"/>
          <ac:spMkLst>
            <pc:docMk/>
            <pc:sldMk cId="3305956836" sldId="913"/>
            <ac:spMk id="3" creationId="{C23D1910-9D64-4AC7-92F2-5A861F727B6D}"/>
          </ac:spMkLst>
        </pc:spChg>
      </pc:sldChg>
      <pc:sldChg chg="delSp modSp add addCm modCm">
        <pc:chgData name="Jastrząb Marta" userId="97c46a06-b2ff-4b4e-a7b3-f21dbeea0a9e" providerId="ADAL" clId="{3483FA6E-AF70-4BEC-9FF0-12B9F397E2FC}" dt="2025-11-16T18:53:21.603" v="562"/>
        <pc:sldMkLst>
          <pc:docMk/>
          <pc:sldMk cId="3639413024" sldId="914"/>
        </pc:sldMkLst>
        <pc:spChg chg="mod">
          <ac:chgData name="Jastrząb Marta" userId="97c46a06-b2ff-4b4e-a7b3-f21dbeea0a9e" providerId="ADAL" clId="{3483FA6E-AF70-4BEC-9FF0-12B9F397E2FC}" dt="2025-11-16T18:49:50.403" v="509" actId="20577"/>
          <ac:spMkLst>
            <pc:docMk/>
            <pc:sldMk cId="3639413024" sldId="914"/>
            <ac:spMk id="2" creationId="{7ABF79E1-5AE8-4E95-B2A9-1525C7772878}"/>
          </ac:spMkLst>
        </pc:spChg>
        <pc:spChg chg="del">
          <ac:chgData name="Jastrząb Marta" userId="97c46a06-b2ff-4b4e-a7b3-f21dbeea0a9e" providerId="ADAL" clId="{3483FA6E-AF70-4BEC-9FF0-12B9F397E2FC}" dt="2025-11-16T18:48:57.766" v="500" actId="478"/>
          <ac:spMkLst>
            <pc:docMk/>
            <pc:sldMk cId="3639413024" sldId="914"/>
            <ac:spMk id="3" creationId="{22296201-E519-46F5-81B0-AACF4B377F51}"/>
          </ac:spMkLst>
        </pc:spChg>
      </pc:sldChg>
      <pc:sldChg chg="modSp add">
        <pc:chgData name="Jastrząb Marta" userId="97c46a06-b2ff-4b4e-a7b3-f21dbeea0a9e" providerId="ADAL" clId="{3483FA6E-AF70-4BEC-9FF0-12B9F397E2FC}" dt="2025-11-16T19:07:24.836" v="608" actId="255"/>
        <pc:sldMkLst>
          <pc:docMk/>
          <pc:sldMk cId="4089159482" sldId="915"/>
        </pc:sldMkLst>
        <pc:spChg chg="mod">
          <ac:chgData name="Jastrząb Marta" userId="97c46a06-b2ff-4b4e-a7b3-f21dbeea0a9e" providerId="ADAL" clId="{3483FA6E-AF70-4BEC-9FF0-12B9F397E2FC}" dt="2025-11-16T19:07:24.836" v="608" actId="255"/>
          <ac:spMkLst>
            <pc:docMk/>
            <pc:sldMk cId="4089159482" sldId="915"/>
            <ac:spMk id="3" creationId="{00000000-0000-0000-0000-000000000000}"/>
          </ac:spMkLst>
        </pc:spChg>
      </pc:sldChg>
      <pc:sldChg chg="modSp add">
        <pc:chgData name="Jastrząb Marta" userId="97c46a06-b2ff-4b4e-a7b3-f21dbeea0a9e" providerId="ADAL" clId="{3483FA6E-AF70-4BEC-9FF0-12B9F397E2FC}" dt="2025-11-16T19:09:54.640" v="620" actId="20577"/>
        <pc:sldMkLst>
          <pc:docMk/>
          <pc:sldMk cId="2254179718" sldId="916"/>
        </pc:sldMkLst>
        <pc:spChg chg="mod">
          <ac:chgData name="Jastrząb Marta" userId="97c46a06-b2ff-4b4e-a7b3-f21dbeea0a9e" providerId="ADAL" clId="{3483FA6E-AF70-4BEC-9FF0-12B9F397E2FC}" dt="2025-11-16T19:09:54.640" v="620" actId="20577"/>
          <ac:spMkLst>
            <pc:docMk/>
            <pc:sldMk cId="2254179718" sldId="916"/>
            <ac:spMk id="3" creationId="{00000000-0000-0000-0000-000000000000}"/>
          </ac:spMkLst>
        </pc:spChg>
      </pc:sldChg>
      <pc:sldChg chg="modSp add addCm delCm modCm">
        <pc:chgData name="Jastrząb Marta" userId="97c46a06-b2ff-4b4e-a7b3-f21dbeea0a9e" providerId="ADAL" clId="{3483FA6E-AF70-4BEC-9FF0-12B9F397E2FC}" dt="2025-11-18T11:01:57.239" v="2767"/>
        <pc:sldMkLst>
          <pc:docMk/>
          <pc:sldMk cId="2989228216" sldId="917"/>
        </pc:sldMkLst>
        <pc:spChg chg="mod">
          <ac:chgData name="Jastrząb Marta" userId="97c46a06-b2ff-4b4e-a7b3-f21dbeea0a9e" providerId="ADAL" clId="{3483FA6E-AF70-4BEC-9FF0-12B9F397E2FC}" dt="2025-11-16T19:11:52.259" v="635" actId="20577"/>
          <ac:spMkLst>
            <pc:docMk/>
            <pc:sldMk cId="2989228216" sldId="917"/>
            <ac:spMk id="3" creationId="{00000000-0000-0000-0000-000000000000}"/>
          </ac:spMkLst>
        </pc:spChg>
      </pc:sldChg>
      <pc:sldChg chg="modSp add delCm">
        <pc:chgData name="Jastrząb Marta" userId="97c46a06-b2ff-4b4e-a7b3-f21dbeea0a9e" providerId="ADAL" clId="{3483FA6E-AF70-4BEC-9FF0-12B9F397E2FC}" dt="2025-11-16T19:12:55.275" v="654"/>
        <pc:sldMkLst>
          <pc:docMk/>
          <pc:sldMk cId="4233364179" sldId="918"/>
        </pc:sldMkLst>
        <pc:spChg chg="mod">
          <ac:chgData name="Jastrząb Marta" userId="97c46a06-b2ff-4b4e-a7b3-f21dbeea0a9e" providerId="ADAL" clId="{3483FA6E-AF70-4BEC-9FF0-12B9F397E2FC}" dt="2025-11-16T19:12:45.080" v="653" actId="20577"/>
          <ac:spMkLst>
            <pc:docMk/>
            <pc:sldMk cId="4233364179" sldId="918"/>
            <ac:spMk id="3" creationId="{00000000-0000-0000-0000-000000000000}"/>
          </ac:spMkLst>
        </pc:spChg>
      </pc:sldChg>
      <pc:sldChg chg="modSp add">
        <pc:chgData name="Jastrząb Marta" userId="97c46a06-b2ff-4b4e-a7b3-f21dbeea0a9e" providerId="ADAL" clId="{3483FA6E-AF70-4BEC-9FF0-12B9F397E2FC}" dt="2025-11-16T19:22:26.361" v="969"/>
        <pc:sldMkLst>
          <pc:docMk/>
          <pc:sldMk cId="3205213314" sldId="919"/>
        </pc:sldMkLst>
        <pc:spChg chg="mod">
          <ac:chgData name="Jastrząb Marta" userId="97c46a06-b2ff-4b4e-a7b3-f21dbeea0a9e" providerId="ADAL" clId="{3483FA6E-AF70-4BEC-9FF0-12B9F397E2FC}" dt="2025-11-16T19:22:26.361" v="969"/>
          <ac:spMkLst>
            <pc:docMk/>
            <pc:sldMk cId="3205213314" sldId="919"/>
            <ac:spMk id="3" creationId="{00000000-0000-0000-0000-000000000000}"/>
          </ac:spMkLst>
        </pc:spChg>
        <pc:spChg chg="mod">
          <ac:chgData name="Jastrząb Marta" userId="97c46a06-b2ff-4b4e-a7b3-f21dbeea0a9e" providerId="ADAL" clId="{3483FA6E-AF70-4BEC-9FF0-12B9F397E2FC}" dt="2025-11-16T19:17:55.392" v="745" actId="20577"/>
          <ac:spMkLst>
            <pc:docMk/>
            <pc:sldMk cId="3205213314" sldId="919"/>
            <ac:spMk id="4" creationId="{84F52724-6D3D-42AD-B6EC-9A8B2F997901}"/>
          </ac:spMkLst>
        </pc:spChg>
        <pc:spChg chg="mod">
          <ac:chgData name="Jastrząb Marta" userId="97c46a06-b2ff-4b4e-a7b3-f21dbeea0a9e" providerId="ADAL" clId="{3483FA6E-AF70-4BEC-9FF0-12B9F397E2FC}" dt="2025-11-16T19:20:17.051" v="900" actId="5793"/>
          <ac:spMkLst>
            <pc:docMk/>
            <pc:sldMk cId="3205213314" sldId="919"/>
            <ac:spMk id="5" creationId="{00000000-0000-0000-0000-000000000000}"/>
          </ac:spMkLst>
        </pc:spChg>
        <pc:spChg chg="mod">
          <ac:chgData name="Jastrząb Marta" userId="97c46a06-b2ff-4b4e-a7b3-f21dbeea0a9e" providerId="ADAL" clId="{3483FA6E-AF70-4BEC-9FF0-12B9F397E2FC}" dt="2025-11-16T19:18:10.965" v="750" actId="20577"/>
          <ac:spMkLst>
            <pc:docMk/>
            <pc:sldMk cId="3205213314" sldId="919"/>
            <ac:spMk id="10" creationId="{63829D19-09E0-4954-B20D-0191BAEA6DCA}"/>
          </ac:spMkLst>
        </pc:spChg>
      </pc:sldChg>
      <pc:sldChg chg="modSp add">
        <pc:chgData name="Jastrząb Marta" userId="97c46a06-b2ff-4b4e-a7b3-f21dbeea0a9e" providerId="ADAL" clId="{3483FA6E-AF70-4BEC-9FF0-12B9F397E2FC}" dt="2025-11-16T19:24:54.983" v="1045"/>
        <pc:sldMkLst>
          <pc:docMk/>
          <pc:sldMk cId="1626527907" sldId="920"/>
        </pc:sldMkLst>
        <pc:spChg chg="mod">
          <ac:chgData name="Jastrząb Marta" userId="97c46a06-b2ff-4b4e-a7b3-f21dbeea0a9e" providerId="ADAL" clId="{3483FA6E-AF70-4BEC-9FF0-12B9F397E2FC}" dt="2025-11-16T19:24:54.983" v="1045"/>
          <ac:spMkLst>
            <pc:docMk/>
            <pc:sldMk cId="1626527907" sldId="920"/>
            <ac:spMk id="3" creationId="{00000000-0000-0000-0000-000000000000}"/>
          </ac:spMkLst>
        </pc:spChg>
        <pc:spChg chg="mod">
          <ac:chgData name="Jastrząb Marta" userId="97c46a06-b2ff-4b4e-a7b3-f21dbeea0a9e" providerId="ADAL" clId="{3483FA6E-AF70-4BEC-9FF0-12B9F397E2FC}" dt="2025-11-16T19:23:21.105" v="975" actId="20577"/>
          <ac:spMkLst>
            <pc:docMk/>
            <pc:sldMk cId="1626527907" sldId="920"/>
            <ac:spMk id="4" creationId="{84F52724-6D3D-42AD-B6EC-9A8B2F997901}"/>
          </ac:spMkLst>
        </pc:spChg>
      </pc:sldChg>
      <pc:sldChg chg="modSp add">
        <pc:chgData name="Jastrząb Marta" userId="97c46a06-b2ff-4b4e-a7b3-f21dbeea0a9e" providerId="ADAL" clId="{3483FA6E-AF70-4BEC-9FF0-12B9F397E2FC}" dt="2025-11-16T19:45:32.033" v="1261" actId="20577"/>
        <pc:sldMkLst>
          <pc:docMk/>
          <pc:sldMk cId="2987105879" sldId="921"/>
        </pc:sldMkLst>
        <pc:spChg chg="mod">
          <ac:chgData name="Jastrząb Marta" userId="97c46a06-b2ff-4b4e-a7b3-f21dbeea0a9e" providerId="ADAL" clId="{3483FA6E-AF70-4BEC-9FF0-12B9F397E2FC}" dt="2025-11-16T19:45:32.033" v="1261" actId="20577"/>
          <ac:spMkLst>
            <pc:docMk/>
            <pc:sldMk cId="2987105879" sldId="921"/>
            <ac:spMk id="3" creationId="{00000000-0000-0000-0000-000000000000}"/>
          </ac:spMkLst>
        </pc:spChg>
      </pc:sldChg>
      <pc:sldChg chg="modSp add addCm delCm modCm">
        <pc:chgData name="Jastrząb Marta" userId="97c46a06-b2ff-4b4e-a7b3-f21dbeea0a9e" providerId="ADAL" clId="{3483FA6E-AF70-4BEC-9FF0-12B9F397E2FC}" dt="2025-11-18T11:02:40.703" v="2769"/>
        <pc:sldMkLst>
          <pc:docMk/>
          <pc:sldMk cId="2865678625" sldId="922"/>
        </pc:sldMkLst>
        <pc:spChg chg="mod">
          <ac:chgData name="Jastrząb Marta" userId="97c46a06-b2ff-4b4e-a7b3-f21dbeea0a9e" providerId="ADAL" clId="{3483FA6E-AF70-4BEC-9FF0-12B9F397E2FC}" dt="2025-11-16T19:55:40.154" v="1446" actId="20577"/>
          <ac:spMkLst>
            <pc:docMk/>
            <pc:sldMk cId="2865678625" sldId="922"/>
            <ac:spMk id="11" creationId="{0AFBABA5-A08D-4B73-942A-49BD6E1F975C}"/>
          </ac:spMkLst>
        </pc:spChg>
      </pc:sldChg>
      <pc:sldChg chg="modSp add delCm">
        <pc:chgData name="Jastrząb Marta" userId="97c46a06-b2ff-4b4e-a7b3-f21dbeea0a9e" providerId="ADAL" clId="{3483FA6E-AF70-4BEC-9FF0-12B9F397E2FC}" dt="2025-11-18T11:02:47.807" v="2770"/>
        <pc:sldMkLst>
          <pc:docMk/>
          <pc:sldMk cId="3116235245" sldId="923"/>
        </pc:sldMkLst>
        <pc:spChg chg="mod">
          <ac:chgData name="Jastrząb Marta" userId="97c46a06-b2ff-4b4e-a7b3-f21dbeea0a9e" providerId="ADAL" clId="{3483FA6E-AF70-4BEC-9FF0-12B9F397E2FC}" dt="2025-11-16T19:56:08.808" v="1452" actId="12"/>
          <ac:spMkLst>
            <pc:docMk/>
            <pc:sldMk cId="3116235245" sldId="923"/>
            <ac:spMk id="11" creationId="{0AFBABA5-A08D-4B73-942A-49BD6E1F975C}"/>
          </ac:spMkLst>
        </pc:spChg>
      </pc:sldChg>
      <pc:sldChg chg="modSp add delCm">
        <pc:chgData name="Jastrząb Marta" userId="97c46a06-b2ff-4b4e-a7b3-f21dbeea0a9e" providerId="ADAL" clId="{3483FA6E-AF70-4BEC-9FF0-12B9F397E2FC}" dt="2025-11-18T17:18:15.129" v="2794"/>
        <pc:sldMkLst>
          <pc:docMk/>
          <pc:sldMk cId="2467327396" sldId="924"/>
        </pc:sldMkLst>
        <pc:spChg chg="mod">
          <ac:chgData name="Jastrząb Marta" userId="97c46a06-b2ff-4b4e-a7b3-f21dbeea0a9e" providerId="ADAL" clId="{3483FA6E-AF70-4BEC-9FF0-12B9F397E2FC}" dt="2025-11-18T17:18:15.129" v="2794"/>
          <ac:spMkLst>
            <pc:docMk/>
            <pc:sldMk cId="2467327396" sldId="924"/>
            <ac:spMk id="11" creationId="{0AFBABA5-A08D-4B73-942A-49BD6E1F975C}"/>
          </ac:spMkLst>
        </pc:spChg>
      </pc:sldChg>
      <pc:sldChg chg="modSp add">
        <pc:chgData name="Jastrząb Marta" userId="97c46a06-b2ff-4b4e-a7b3-f21dbeea0a9e" providerId="ADAL" clId="{3483FA6E-AF70-4BEC-9FF0-12B9F397E2FC}" dt="2025-11-16T20:12:09.656" v="1625" actId="12"/>
        <pc:sldMkLst>
          <pc:docMk/>
          <pc:sldMk cId="1745377688" sldId="925"/>
        </pc:sldMkLst>
        <pc:spChg chg="mod">
          <ac:chgData name="Jastrząb Marta" userId="97c46a06-b2ff-4b4e-a7b3-f21dbeea0a9e" providerId="ADAL" clId="{3483FA6E-AF70-4BEC-9FF0-12B9F397E2FC}" dt="2025-11-16T20:12:09.656" v="1625" actId="12"/>
          <ac:spMkLst>
            <pc:docMk/>
            <pc:sldMk cId="1745377688" sldId="925"/>
            <ac:spMk id="11" creationId="{0AFBABA5-A08D-4B73-942A-49BD6E1F975C}"/>
          </ac:spMkLst>
        </pc:spChg>
      </pc:sldChg>
      <pc:sldChg chg="addSp delSp modSp add">
        <pc:chgData name="Jastrząb Marta" userId="97c46a06-b2ff-4b4e-a7b3-f21dbeea0a9e" providerId="ADAL" clId="{3483FA6E-AF70-4BEC-9FF0-12B9F397E2FC}" dt="2025-11-16T20:48:02.488" v="2067" actId="27309"/>
        <pc:sldMkLst>
          <pc:docMk/>
          <pc:sldMk cId="2738793044" sldId="926"/>
        </pc:sldMkLst>
        <pc:spChg chg="mod">
          <ac:chgData name="Jastrząb Marta" userId="97c46a06-b2ff-4b4e-a7b3-f21dbeea0a9e" providerId="ADAL" clId="{3483FA6E-AF70-4BEC-9FF0-12B9F397E2FC}" dt="2025-11-16T20:47:50.373" v="2064" actId="20577"/>
          <ac:spMkLst>
            <pc:docMk/>
            <pc:sldMk cId="2738793044" sldId="926"/>
            <ac:spMk id="3" creationId="{BBDFE2D8-4E82-4F5F-8083-DBF677701993}"/>
          </ac:spMkLst>
        </pc:spChg>
        <pc:graphicFrameChg chg="add del modGraphic">
          <ac:chgData name="Jastrząb Marta" userId="97c46a06-b2ff-4b4e-a7b3-f21dbeea0a9e" providerId="ADAL" clId="{3483FA6E-AF70-4BEC-9FF0-12B9F397E2FC}" dt="2025-11-16T20:48:02.488" v="2067" actId="27309"/>
          <ac:graphicFrameMkLst>
            <pc:docMk/>
            <pc:sldMk cId="2738793044" sldId="926"/>
            <ac:graphicFrameMk id="6" creationId="{0C0EF329-986F-4FF3-B281-791AC77D7CAC}"/>
          </ac:graphicFrameMkLst>
        </pc:graphicFrameChg>
      </pc:sldChg>
      <pc:sldChg chg="modSp add">
        <pc:chgData name="Jastrząb Marta" userId="97c46a06-b2ff-4b4e-a7b3-f21dbeea0a9e" providerId="ADAL" clId="{3483FA6E-AF70-4BEC-9FF0-12B9F397E2FC}" dt="2025-11-16T20:50:01.033" v="2073" actId="2711"/>
        <pc:sldMkLst>
          <pc:docMk/>
          <pc:sldMk cId="1992256202" sldId="927"/>
        </pc:sldMkLst>
        <pc:spChg chg="mod">
          <ac:chgData name="Jastrząb Marta" userId="97c46a06-b2ff-4b4e-a7b3-f21dbeea0a9e" providerId="ADAL" clId="{3483FA6E-AF70-4BEC-9FF0-12B9F397E2FC}" dt="2025-11-16T20:50:01.033" v="2073" actId="2711"/>
          <ac:spMkLst>
            <pc:docMk/>
            <pc:sldMk cId="1992256202" sldId="927"/>
            <ac:spMk id="3" creationId="{BBDFE2D8-4E82-4F5F-8083-DBF677701993}"/>
          </ac:spMkLst>
        </pc:spChg>
      </pc:sldChg>
      <pc:sldChg chg="modSp add">
        <pc:chgData name="Jastrząb Marta" userId="97c46a06-b2ff-4b4e-a7b3-f21dbeea0a9e" providerId="ADAL" clId="{3483FA6E-AF70-4BEC-9FF0-12B9F397E2FC}" dt="2025-11-16T21:14:51.086" v="2645" actId="20577"/>
        <pc:sldMkLst>
          <pc:docMk/>
          <pc:sldMk cId="918204514" sldId="928"/>
        </pc:sldMkLst>
        <pc:spChg chg="mod">
          <ac:chgData name="Jastrząb Marta" userId="97c46a06-b2ff-4b4e-a7b3-f21dbeea0a9e" providerId="ADAL" clId="{3483FA6E-AF70-4BEC-9FF0-12B9F397E2FC}" dt="2025-11-16T21:13:23.899" v="2571" actId="20577"/>
          <ac:spMkLst>
            <pc:docMk/>
            <pc:sldMk cId="918204514" sldId="928"/>
            <ac:spMk id="2" creationId="{591DE95E-4847-41CC-8C1D-8E031B8BD69C}"/>
          </ac:spMkLst>
        </pc:spChg>
        <pc:spChg chg="mod">
          <ac:chgData name="Jastrząb Marta" userId="97c46a06-b2ff-4b4e-a7b3-f21dbeea0a9e" providerId="ADAL" clId="{3483FA6E-AF70-4BEC-9FF0-12B9F397E2FC}" dt="2025-11-16T21:14:51.086" v="2645" actId="20577"/>
          <ac:spMkLst>
            <pc:docMk/>
            <pc:sldMk cId="918204514" sldId="928"/>
            <ac:spMk id="3" creationId="{BBDFE2D8-4E82-4F5F-8083-DBF677701993}"/>
          </ac:spMkLst>
        </pc:spChg>
      </pc:sldChg>
      <pc:sldChg chg="addSp delSp modSp add">
        <pc:chgData name="Jastrząb Marta" userId="97c46a06-b2ff-4b4e-a7b3-f21dbeea0a9e" providerId="ADAL" clId="{3483FA6E-AF70-4BEC-9FF0-12B9F397E2FC}" dt="2025-11-18T11:15:03.762" v="2791" actId="14100"/>
        <pc:sldMkLst>
          <pc:docMk/>
          <pc:sldMk cId="621261432" sldId="929"/>
        </pc:sldMkLst>
        <pc:spChg chg="add del">
          <ac:chgData name="Jastrząb Marta" userId="97c46a06-b2ff-4b4e-a7b3-f21dbeea0a9e" providerId="ADAL" clId="{3483FA6E-AF70-4BEC-9FF0-12B9F397E2FC}" dt="2025-11-18T11:14:07.080" v="2782"/>
          <ac:spMkLst>
            <pc:docMk/>
            <pc:sldMk cId="621261432" sldId="929"/>
            <ac:spMk id="2" creationId="{50482F00-AD36-4666-AA80-3CCF5742C0D2}"/>
          </ac:spMkLst>
        </pc:spChg>
        <pc:spChg chg="del">
          <ac:chgData name="Jastrząb Marta" userId="97c46a06-b2ff-4b4e-a7b3-f21dbeea0a9e" providerId="ADAL" clId="{3483FA6E-AF70-4BEC-9FF0-12B9F397E2FC}" dt="2025-11-18T11:14:07.080" v="2782"/>
          <ac:spMkLst>
            <pc:docMk/>
            <pc:sldMk cId="621261432" sldId="929"/>
            <ac:spMk id="3" creationId="{C1837DF0-7A45-4343-89E0-781FB342C29F}"/>
          </ac:spMkLst>
        </pc:spChg>
        <pc:spChg chg="add del mod">
          <ac:chgData name="Jastrząb Marta" userId="97c46a06-b2ff-4b4e-a7b3-f21dbeea0a9e" providerId="ADAL" clId="{3483FA6E-AF70-4BEC-9FF0-12B9F397E2FC}" dt="2025-11-18T11:14:46.434" v="2786" actId="478"/>
          <ac:spMkLst>
            <pc:docMk/>
            <pc:sldMk cId="621261432" sldId="929"/>
            <ac:spMk id="5" creationId="{1366E3F8-60F4-4EF8-9379-703756175EE8}"/>
          </ac:spMkLst>
        </pc:spChg>
        <pc:spChg chg="add del mod">
          <ac:chgData name="Jastrząb Marta" userId="97c46a06-b2ff-4b4e-a7b3-f21dbeea0a9e" providerId="ADAL" clId="{3483FA6E-AF70-4BEC-9FF0-12B9F397E2FC}" dt="2025-11-18T11:14:31.983" v="2784"/>
          <ac:spMkLst>
            <pc:docMk/>
            <pc:sldMk cId="621261432" sldId="929"/>
            <ac:spMk id="6" creationId="{6A36CDC5-19B8-4B84-83A1-6326B5BC90DC}"/>
          </ac:spMkLst>
        </pc:spChg>
        <pc:picChg chg="add del mod">
          <ac:chgData name="Jastrząb Marta" userId="97c46a06-b2ff-4b4e-a7b3-f21dbeea0a9e" providerId="ADAL" clId="{3483FA6E-AF70-4BEC-9FF0-12B9F397E2FC}" dt="2025-11-18T11:13:42.919" v="2781"/>
          <ac:picMkLst>
            <pc:docMk/>
            <pc:sldMk cId="621261432" sldId="929"/>
            <ac:picMk id="4" creationId="{8AA18DDB-2E50-482C-B7FF-17B554AF718A}"/>
          </ac:picMkLst>
        </pc:picChg>
        <pc:picChg chg="add mod">
          <ac:chgData name="Jastrząb Marta" userId="97c46a06-b2ff-4b4e-a7b3-f21dbeea0a9e" providerId="ADAL" clId="{3483FA6E-AF70-4BEC-9FF0-12B9F397E2FC}" dt="2025-11-18T11:15:03.762" v="2791" actId="14100"/>
          <ac:picMkLst>
            <pc:docMk/>
            <pc:sldMk cId="621261432" sldId="929"/>
            <ac:picMk id="7" creationId="{110B6390-273B-49BA-8047-175C15C7D871}"/>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4" dt="2025-11-16T19:52:58.198" idx="1">
    <p:pos x="10" y="10"/>
    <p:text>powołać się na def. ososby wymagającej wsparcia oraz opieka wytchnieniowa</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D7CA06BC-46DC-4813-AD83-B79D92B5ECF2}"/>
              </a:ext>
            </a:extLst>
          </p:cNvPr>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pl-PL"/>
          </a:p>
        </p:txBody>
      </p:sp>
      <p:sp>
        <p:nvSpPr>
          <p:cNvPr id="3" name="Symbol zastępczy daty 2">
            <a:extLst>
              <a:ext uri="{FF2B5EF4-FFF2-40B4-BE49-F238E27FC236}">
                <a16:creationId xmlns:a16="http://schemas.microsoft.com/office/drawing/2014/main" id="{CBF71FDB-7BB9-4D68-A7B9-41F18B44898E}"/>
              </a:ext>
            </a:extLst>
          </p:cNvPr>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E58E870A-5405-49E9-8893-4ED76E127DB0}" type="datetimeFigureOut">
              <a:rPr lang="pl-PL" smtClean="0"/>
              <a:t>2025-11-18</a:t>
            </a:fld>
            <a:endParaRPr lang="pl-PL"/>
          </a:p>
        </p:txBody>
      </p:sp>
      <p:sp>
        <p:nvSpPr>
          <p:cNvPr id="4" name="Symbol zastępczy stopki 3">
            <a:extLst>
              <a:ext uri="{FF2B5EF4-FFF2-40B4-BE49-F238E27FC236}">
                <a16:creationId xmlns:a16="http://schemas.microsoft.com/office/drawing/2014/main" id="{5A82A714-61AB-4B8C-8C5C-11C5FF7DC2F4}"/>
              </a:ext>
            </a:extLst>
          </p:cNvPr>
          <p:cNvSpPr>
            <a:spLocks noGrp="1"/>
          </p:cNvSpPr>
          <p:nvPr>
            <p:ph type="ftr" sz="quarter" idx="2"/>
          </p:nvPr>
        </p:nvSpPr>
        <p:spPr>
          <a:xfrm>
            <a:off x="0" y="9377317"/>
            <a:ext cx="2889938" cy="49534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a:extLst>
              <a:ext uri="{FF2B5EF4-FFF2-40B4-BE49-F238E27FC236}">
                <a16:creationId xmlns:a16="http://schemas.microsoft.com/office/drawing/2014/main" id="{D1170E61-CE7B-44B3-80D9-C83B6CD5736F}"/>
              </a:ext>
            </a:extLst>
          </p:cNvPr>
          <p:cNvSpPr>
            <a:spLocks noGrp="1"/>
          </p:cNvSpPr>
          <p:nvPr>
            <p:ph type="sldNum" sz="quarter" idx="3"/>
          </p:nvPr>
        </p:nvSpPr>
        <p:spPr>
          <a:xfrm>
            <a:off x="3777607" y="9377317"/>
            <a:ext cx="2889938" cy="495347"/>
          </a:xfrm>
          <a:prstGeom prst="rect">
            <a:avLst/>
          </a:prstGeom>
        </p:spPr>
        <p:txBody>
          <a:bodyPr vert="horz" lIns="91440" tIns="45720" rIns="91440" bIns="45720" rtlCol="0" anchor="b"/>
          <a:lstStyle>
            <a:lvl1pPr algn="r">
              <a:defRPr sz="1200"/>
            </a:lvl1pPr>
          </a:lstStyle>
          <a:p>
            <a:fld id="{7F166712-C50C-420D-BDBA-E1FB4006A079}" type="slidenum">
              <a:rPr lang="pl-PL" smtClean="0"/>
              <a:t>‹#›</a:t>
            </a:fld>
            <a:endParaRPr lang="pl-PL"/>
          </a:p>
        </p:txBody>
      </p:sp>
    </p:spTree>
    <p:extLst>
      <p:ext uri="{BB962C8B-B14F-4D97-AF65-F5344CB8AC3E}">
        <p14:creationId xmlns:p14="http://schemas.microsoft.com/office/powerpoint/2010/main" val="31388443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7EEEFF2B-0721-7148-92D1-1650B5B78E9F}" type="datetimeFigureOut">
              <a:rPr lang="pl-PL" smtClean="0"/>
              <a:t>2025-11-18</a:t>
            </a:fld>
            <a:endParaRPr lang="pl-PL"/>
          </a:p>
        </p:txBody>
      </p:sp>
      <p:sp>
        <p:nvSpPr>
          <p:cNvPr id="4" name="Symbol zastępczy obrazu slajdu 3"/>
          <p:cNvSpPr>
            <a:spLocks noGrp="1" noRot="1" noChangeAspect="1"/>
          </p:cNvSpPr>
          <p:nvPr>
            <p:ph type="sldImg" idx="2"/>
          </p:nvPr>
        </p:nvSpPr>
        <p:spPr>
          <a:xfrm>
            <a:off x="979488" y="1233488"/>
            <a:ext cx="4710112" cy="3332162"/>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2C02B4DB-5212-AD42-B2C1-BD19AC94D45E}" type="slidenum">
              <a:rPr lang="pl-PL" smtClean="0"/>
              <a:t>‹#›</a:t>
            </a:fld>
            <a:endParaRPr lang="pl-PL"/>
          </a:p>
        </p:txBody>
      </p:sp>
    </p:spTree>
    <p:extLst>
      <p:ext uri="{BB962C8B-B14F-4D97-AF65-F5344CB8AC3E}">
        <p14:creationId xmlns:p14="http://schemas.microsoft.com/office/powerpoint/2010/main" val="1192773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1</a:t>
            </a:fld>
            <a:endParaRPr lang="pl-PL"/>
          </a:p>
        </p:txBody>
      </p:sp>
    </p:spTree>
    <p:extLst>
      <p:ext uri="{BB962C8B-B14F-4D97-AF65-F5344CB8AC3E}">
        <p14:creationId xmlns:p14="http://schemas.microsoft.com/office/powerpoint/2010/main" val="1078211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10</a:t>
            </a:fld>
            <a:endParaRPr lang="pl-PL"/>
          </a:p>
        </p:txBody>
      </p:sp>
    </p:spTree>
    <p:extLst>
      <p:ext uri="{BB962C8B-B14F-4D97-AF65-F5344CB8AC3E}">
        <p14:creationId xmlns:p14="http://schemas.microsoft.com/office/powerpoint/2010/main" val="4158743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11</a:t>
            </a:fld>
            <a:endParaRPr lang="pl-PL"/>
          </a:p>
        </p:txBody>
      </p:sp>
    </p:spTree>
    <p:extLst>
      <p:ext uri="{BB962C8B-B14F-4D97-AF65-F5344CB8AC3E}">
        <p14:creationId xmlns:p14="http://schemas.microsoft.com/office/powerpoint/2010/main" val="739675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12</a:t>
            </a:fld>
            <a:endParaRPr lang="pl-PL"/>
          </a:p>
        </p:txBody>
      </p:sp>
    </p:spTree>
    <p:extLst>
      <p:ext uri="{BB962C8B-B14F-4D97-AF65-F5344CB8AC3E}">
        <p14:creationId xmlns:p14="http://schemas.microsoft.com/office/powerpoint/2010/main" val="3574491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13</a:t>
            </a:fld>
            <a:endParaRPr lang="pl-PL"/>
          </a:p>
        </p:txBody>
      </p:sp>
    </p:spTree>
    <p:extLst>
      <p:ext uri="{BB962C8B-B14F-4D97-AF65-F5344CB8AC3E}">
        <p14:creationId xmlns:p14="http://schemas.microsoft.com/office/powerpoint/2010/main" val="315492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14</a:t>
            </a:fld>
            <a:endParaRPr lang="pl-PL"/>
          </a:p>
        </p:txBody>
      </p:sp>
    </p:spTree>
    <p:extLst>
      <p:ext uri="{BB962C8B-B14F-4D97-AF65-F5344CB8AC3E}">
        <p14:creationId xmlns:p14="http://schemas.microsoft.com/office/powerpoint/2010/main" val="4021845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15</a:t>
            </a:fld>
            <a:endParaRPr lang="pl-PL"/>
          </a:p>
        </p:txBody>
      </p:sp>
    </p:spTree>
    <p:extLst>
      <p:ext uri="{BB962C8B-B14F-4D97-AF65-F5344CB8AC3E}">
        <p14:creationId xmlns:p14="http://schemas.microsoft.com/office/powerpoint/2010/main" val="3051033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19</a:t>
            </a:fld>
            <a:endParaRPr lang="pl-PL"/>
          </a:p>
        </p:txBody>
      </p:sp>
    </p:spTree>
    <p:extLst>
      <p:ext uri="{BB962C8B-B14F-4D97-AF65-F5344CB8AC3E}">
        <p14:creationId xmlns:p14="http://schemas.microsoft.com/office/powerpoint/2010/main" val="625846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20</a:t>
            </a:fld>
            <a:endParaRPr lang="pl-PL"/>
          </a:p>
        </p:txBody>
      </p:sp>
    </p:spTree>
    <p:extLst>
      <p:ext uri="{BB962C8B-B14F-4D97-AF65-F5344CB8AC3E}">
        <p14:creationId xmlns:p14="http://schemas.microsoft.com/office/powerpoint/2010/main" val="3021601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21</a:t>
            </a:fld>
            <a:endParaRPr lang="pl-PL"/>
          </a:p>
        </p:txBody>
      </p:sp>
    </p:spTree>
    <p:extLst>
      <p:ext uri="{BB962C8B-B14F-4D97-AF65-F5344CB8AC3E}">
        <p14:creationId xmlns:p14="http://schemas.microsoft.com/office/powerpoint/2010/main" val="2635172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22</a:t>
            </a:fld>
            <a:endParaRPr lang="pl-PL"/>
          </a:p>
        </p:txBody>
      </p:sp>
    </p:spTree>
    <p:extLst>
      <p:ext uri="{BB962C8B-B14F-4D97-AF65-F5344CB8AC3E}">
        <p14:creationId xmlns:p14="http://schemas.microsoft.com/office/powerpoint/2010/main" val="88706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2</a:t>
            </a:fld>
            <a:endParaRPr lang="pl-PL"/>
          </a:p>
        </p:txBody>
      </p:sp>
    </p:spTree>
    <p:extLst>
      <p:ext uri="{BB962C8B-B14F-4D97-AF65-F5344CB8AC3E}">
        <p14:creationId xmlns:p14="http://schemas.microsoft.com/office/powerpoint/2010/main" val="2985013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23</a:t>
            </a:fld>
            <a:endParaRPr lang="pl-PL"/>
          </a:p>
        </p:txBody>
      </p:sp>
    </p:spTree>
    <p:extLst>
      <p:ext uri="{BB962C8B-B14F-4D97-AF65-F5344CB8AC3E}">
        <p14:creationId xmlns:p14="http://schemas.microsoft.com/office/powerpoint/2010/main" val="2523392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24</a:t>
            </a:fld>
            <a:endParaRPr lang="pl-PL"/>
          </a:p>
        </p:txBody>
      </p:sp>
    </p:spTree>
    <p:extLst>
      <p:ext uri="{BB962C8B-B14F-4D97-AF65-F5344CB8AC3E}">
        <p14:creationId xmlns:p14="http://schemas.microsoft.com/office/powerpoint/2010/main" val="1902518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25</a:t>
            </a:fld>
            <a:endParaRPr lang="pl-PL"/>
          </a:p>
        </p:txBody>
      </p:sp>
    </p:spTree>
    <p:extLst>
      <p:ext uri="{BB962C8B-B14F-4D97-AF65-F5344CB8AC3E}">
        <p14:creationId xmlns:p14="http://schemas.microsoft.com/office/powerpoint/2010/main" val="22828114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29</a:t>
            </a:fld>
            <a:endParaRPr lang="pl-PL"/>
          </a:p>
        </p:txBody>
      </p:sp>
    </p:spTree>
    <p:extLst>
      <p:ext uri="{BB962C8B-B14F-4D97-AF65-F5344CB8AC3E}">
        <p14:creationId xmlns:p14="http://schemas.microsoft.com/office/powerpoint/2010/main" val="25037217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30</a:t>
            </a:fld>
            <a:endParaRPr lang="pl-PL"/>
          </a:p>
        </p:txBody>
      </p:sp>
    </p:spTree>
    <p:extLst>
      <p:ext uri="{BB962C8B-B14F-4D97-AF65-F5344CB8AC3E}">
        <p14:creationId xmlns:p14="http://schemas.microsoft.com/office/powerpoint/2010/main" val="11269770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31</a:t>
            </a:fld>
            <a:endParaRPr lang="pl-PL"/>
          </a:p>
        </p:txBody>
      </p:sp>
    </p:spTree>
    <p:extLst>
      <p:ext uri="{BB962C8B-B14F-4D97-AF65-F5344CB8AC3E}">
        <p14:creationId xmlns:p14="http://schemas.microsoft.com/office/powerpoint/2010/main" val="19588945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32</a:t>
            </a:fld>
            <a:endParaRPr lang="pl-PL"/>
          </a:p>
        </p:txBody>
      </p:sp>
    </p:spTree>
    <p:extLst>
      <p:ext uri="{BB962C8B-B14F-4D97-AF65-F5344CB8AC3E}">
        <p14:creationId xmlns:p14="http://schemas.microsoft.com/office/powerpoint/2010/main" val="38161508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33</a:t>
            </a:fld>
            <a:endParaRPr lang="pl-PL"/>
          </a:p>
        </p:txBody>
      </p:sp>
    </p:spTree>
    <p:extLst>
      <p:ext uri="{BB962C8B-B14F-4D97-AF65-F5344CB8AC3E}">
        <p14:creationId xmlns:p14="http://schemas.microsoft.com/office/powerpoint/2010/main" val="32715501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34</a:t>
            </a:fld>
            <a:endParaRPr lang="pl-PL"/>
          </a:p>
        </p:txBody>
      </p:sp>
    </p:spTree>
    <p:extLst>
      <p:ext uri="{BB962C8B-B14F-4D97-AF65-F5344CB8AC3E}">
        <p14:creationId xmlns:p14="http://schemas.microsoft.com/office/powerpoint/2010/main" val="29967461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35</a:t>
            </a:fld>
            <a:endParaRPr lang="pl-PL"/>
          </a:p>
        </p:txBody>
      </p:sp>
    </p:spTree>
    <p:extLst>
      <p:ext uri="{BB962C8B-B14F-4D97-AF65-F5344CB8AC3E}">
        <p14:creationId xmlns:p14="http://schemas.microsoft.com/office/powerpoint/2010/main" val="1571507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3</a:t>
            </a:fld>
            <a:endParaRPr lang="pl-PL"/>
          </a:p>
        </p:txBody>
      </p:sp>
    </p:spTree>
    <p:extLst>
      <p:ext uri="{BB962C8B-B14F-4D97-AF65-F5344CB8AC3E}">
        <p14:creationId xmlns:p14="http://schemas.microsoft.com/office/powerpoint/2010/main" val="28072252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36</a:t>
            </a:fld>
            <a:endParaRPr lang="pl-PL"/>
          </a:p>
        </p:txBody>
      </p:sp>
    </p:spTree>
    <p:extLst>
      <p:ext uri="{BB962C8B-B14F-4D97-AF65-F5344CB8AC3E}">
        <p14:creationId xmlns:p14="http://schemas.microsoft.com/office/powerpoint/2010/main" val="20717844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37</a:t>
            </a:fld>
            <a:endParaRPr lang="pl-PL"/>
          </a:p>
        </p:txBody>
      </p:sp>
    </p:spTree>
    <p:extLst>
      <p:ext uri="{BB962C8B-B14F-4D97-AF65-F5344CB8AC3E}">
        <p14:creationId xmlns:p14="http://schemas.microsoft.com/office/powerpoint/2010/main" val="34151815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38</a:t>
            </a:fld>
            <a:endParaRPr lang="pl-PL"/>
          </a:p>
        </p:txBody>
      </p:sp>
    </p:spTree>
    <p:extLst>
      <p:ext uri="{BB962C8B-B14F-4D97-AF65-F5344CB8AC3E}">
        <p14:creationId xmlns:p14="http://schemas.microsoft.com/office/powerpoint/2010/main" val="28602209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39</a:t>
            </a:fld>
            <a:endParaRPr lang="pl-PL"/>
          </a:p>
        </p:txBody>
      </p:sp>
    </p:spTree>
    <p:extLst>
      <p:ext uri="{BB962C8B-B14F-4D97-AF65-F5344CB8AC3E}">
        <p14:creationId xmlns:p14="http://schemas.microsoft.com/office/powerpoint/2010/main" val="909816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40</a:t>
            </a:fld>
            <a:endParaRPr lang="pl-PL"/>
          </a:p>
        </p:txBody>
      </p:sp>
    </p:spTree>
    <p:extLst>
      <p:ext uri="{BB962C8B-B14F-4D97-AF65-F5344CB8AC3E}">
        <p14:creationId xmlns:p14="http://schemas.microsoft.com/office/powerpoint/2010/main" val="11335327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41</a:t>
            </a:fld>
            <a:endParaRPr lang="pl-PL"/>
          </a:p>
        </p:txBody>
      </p:sp>
    </p:spTree>
    <p:extLst>
      <p:ext uri="{BB962C8B-B14F-4D97-AF65-F5344CB8AC3E}">
        <p14:creationId xmlns:p14="http://schemas.microsoft.com/office/powerpoint/2010/main" val="4600209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42</a:t>
            </a:fld>
            <a:endParaRPr lang="pl-PL"/>
          </a:p>
        </p:txBody>
      </p:sp>
    </p:spTree>
    <p:extLst>
      <p:ext uri="{BB962C8B-B14F-4D97-AF65-F5344CB8AC3E}">
        <p14:creationId xmlns:p14="http://schemas.microsoft.com/office/powerpoint/2010/main" val="5597546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43</a:t>
            </a:fld>
            <a:endParaRPr lang="pl-PL"/>
          </a:p>
        </p:txBody>
      </p:sp>
    </p:spTree>
    <p:extLst>
      <p:ext uri="{BB962C8B-B14F-4D97-AF65-F5344CB8AC3E}">
        <p14:creationId xmlns:p14="http://schemas.microsoft.com/office/powerpoint/2010/main" val="9823097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44</a:t>
            </a:fld>
            <a:endParaRPr lang="pl-PL"/>
          </a:p>
        </p:txBody>
      </p:sp>
    </p:spTree>
    <p:extLst>
      <p:ext uri="{BB962C8B-B14F-4D97-AF65-F5344CB8AC3E}">
        <p14:creationId xmlns:p14="http://schemas.microsoft.com/office/powerpoint/2010/main" val="37939133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45</a:t>
            </a:fld>
            <a:endParaRPr lang="pl-PL"/>
          </a:p>
        </p:txBody>
      </p:sp>
    </p:spTree>
    <p:extLst>
      <p:ext uri="{BB962C8B-B14F-4D97-AF65-F5344CB8AC3E}">
        <p14:creationId xmlns:p14="http://schemas.microsoft.com/office/powerpoint/2010/main" val="3770174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4</a:t>
            </a:fld>
            <a:endParaRPr lang="pl-PL"/>
          </a:p>
        </p:txBody>
      </p:sp>
    </p:spTree>
    <p:extLst>
      <p:ext uri="{BB962C8B-B14F-4D97-AF65-F5344CB8AC3E}">
        <p14:creationId xmlns:p14="http://schemas.microsoft.com/office/powerpoint/2010/main" val="18623893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46</a:t>
            </a:fld>
            <a:endParaRPr lang="pl-PL"/>
          </a:p>
        </p:txBody>
      </p:sp>
    </p:spTree>
    <p:extLst>
      <p:ext uri="{BB962C8B-B14F-4D97-AF65-F5344CB8AC3E}">
        <p14:creationId xmlns:p14="http://schemas.microsoft.com/office/powerpoint/2010/main" val="37201626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47</a:t>
            </a:fld>
            <a:endParaRPr lang="pl-PL"/>
          </a:p>
        </p:txBody>
      </p:sp>
    </p:spTree>
    <p:extLst>
      <p:ext uri="{BB962C8B-B14F-4D97-AF65-F5344CB8AC3E}">
        <p14:creationId xmlns:p14="http://schemas.microsoft.com/office/powerpoint/2010/main" val="34979015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48</a:t>
            </a:fld>
            <a:endParaRPr lang="pl-PL"/>
          </a:p>
        </p:txBody>
      </p:sp>
    </p:spTree>
    <p:extLst>
      <p:ext uri="{BB962C8B-B14F-4D97-AF65-F5344CB8AC3E}">
        <p14:creationId xmlns:p14="http://schemas.microsoft.com/office/powerpoint/2010/main" val="22405264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49</a:t>
            </a:fld>
            <a:endParaRPr lang="pl-PL"/>
          </a:p>
        </p:txBody>
      </p:sp>
    </p:spTree>
    <p:extLst>
      <p:ext uri="{BB962C8B-B14F-4D97-AF65-F5344CB8AC3E}">
        <p14:creationId xmlns:p14="http://schemas.microsoft.com/office/powerpoint/2010/main" val="12910755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50</a:t>
            </a:fld>
            <a:endParaRPr lang="pl-PL"/>
          </a:p>
        </p:txBody>
      </p:sp>
    </p:spTree>
    <p:extLst>
      <p:ext uri="{BB962C8B-B14F-4D97-AF65-F5344CB8AC3E}">
        <p14:creationId xmlns:p14="http://schemas.microsoft.com/office/powerpoint/2010/main" val="590705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51</a:t>
            </a:fld>
            <a:endParaRPr lang="pl-PL"/>
          </a:p>
        </p:txBody>
      </p:sp>
    </p:spTree>
    <p:extLst>
      <p:ext uri="{BB962C8B-B14F-4D97-AF65-F5344CB8AC3E}">
        <p14:creationId xmlns:p14="http://schemas.microsoft.com/office/powerpoint/2010/main" val="39307355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52</a:t>
            </a:fld>
            <a:endParaRPr lang="pl-PL"/>
          </a:p>
        </p:txBody>
      </p:sp>
    </p:spTree>
    <p:extLst>
      <p:ext uri="{BB962C8B-B14F-4D97-AF65-F5344CB8AC3E}">
        <p14:creationId xmlns:p14="http://schemas.microsoft.com/office/powerpoint/2010/main" val="21744847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53</a:t>
            </a:fld>
            <a:endParaRPr lang="pl-PL"/>
          </a:p>
        </p:txBody>
      </p:sp>
    </p:spTree>
    <p:extLst>
      <p:ext uri="{BB962C8B-B14F-4D97-AF65-F5344CB8AC3E}">
        <p14:creationId xmlns:p14="http://schemas.microsoft.com/office/powerpoint/2010/main" val="29010512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54</a:t>
            </a:fld>
            <a:endParaRPr lang="pl-PL"/>
          </a:p>
        </p:txBody>
      </p:sp>
    </p:spTree>
    <p:extLst>
      <p:ext uri="{BB962C8B-B14F-4D97-AF65-F5344CB8AC3E}">
        <p14:creationId xmlns:p14="http://schemas.microsoft.com/office/powerpoint/2010/main" val="30661706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55</a:t>
            </a:fld>
            <a:endParaRPr lang="pl-PL"/>
          </a:p>
        </p:txBody>
      </p:sp>
    </p:spTree>
    <p:extLst>
      <p:ext uri="{BB962C8B-B14F-4D97-AF65-F5344CB8AC3E}">
        <p14:creationId xmlns:p14="http://schemas.microsoft.com/office/powerpoint/2010/main" val="4033779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5</a:t>
            </a:fld>
            <a:endParaRPr lang="pl-PL"/>
          </a:p>
        </p:txBody>
      </p:sp>
    </p:spTree>
    <p:extLst>
      <p:ext uri="{BB962C8B-B14F-4D97-AF65-F5344CB8AC3E}">
        <p14:creationId xmlns:p14="http://schemas.microsoft.com/office/powerpoint/2010/main" val="21311578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56</a:t>
            </a:fld>
            <a:endParaRPr lang="pl-PL"/>
          </a:p>
        </p:txBody>
      </p:sp>
    </p:spTree>
    <p:extLst>
      <p:ext uri="{BB962C8B-B14F-4D97-AF65-F5344CB8AC3E}">
        <p14:creationId xmlns:p14="http://schemas.microsoft.com/office/powerpoint/2010/main" val="12396996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57</a:t>
            </a:fld>
            <a:endParaRPr lang="pl-PL"/>
          </a:p>
        </p:txBody>
      </p:sp>
    </p:spTree>
    <p:extLst>
      <p:ext uri="{BB962C8B-B14F-4D97-AF65-F5344CB8AC3E}">
        <p14:creationId xmlns:p14="http://schemas.microsoft.com/office/powerpoint/2010/main" val="30320245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58</a:t>
            </a:fld>
            <a:endParaRPr lang="pl-PL"/>
          </a:p>
        </p:txBody>
      </p:sp>
    </p:spTree>
    <p:extLst>
      <p:ext uri="{BB962C8B-B14F-4D97-AF65-F5344CB8AC3E}">
        <p14:creationId xmlns:p14="http://schemas.microsoft.com/office/powerpoint/2010/main" val="26027101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02B4DB-5212-AD42-B2C1-BD19AC94D45E}"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9997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6</a:t>
            </a:fld>
            <a:endParaRPr lang="pl-PL"/>
          </a:p>
        </p:txBody>
      </p:sp>
    </p:spTree>
    <p:extLst>
      <p:ext uri="{BB962C8B-B14F-4D97-AF65-F5344CB8AC3E}">
        <p14:creationId xmlns:p14="http://schemas.microsoft.com/office/powerpoint/2010/main" val="2378300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7</a:t>
            </a:fld>
            <a:endParaRPr lang="pl-PL"/>
          </a:p>
        </p:txBody>
      </p:sp>
    </p:spTree>
    <p:extLst>
      <p:ext uri="{BB962C8B-B14F-4D97-AF65-F5344CB8AC3E}">
        <p14:creationId xmlns:p14="http://schemas.microsoft.com/office/powerpoint/2010/main" val="3403233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8</a:t>
            </a:fld>
            <a:endParaRPr lang="pl-PL"/>
          </a:p>
        </p:txBody>
      </p:sp>
    </p:spTree>
    <p:extLst>
      <p:ext uri="{BB962C8B-B14F-4D97-AF65-F5344CB8AC3E}">
        <p14:creationId xmlns:p14="http://schemas.microsoft.com/office/powerpoint/2010/main" val="75416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9</a:t>
            </a:fld>
            <a:endParaRPr lang="pl-PL"/>
          </a:p>
        </p:txBody>
      </p:sp>
    </p:spTree>
    <p:extLst>
      <p:ext uri="{BB962C8B-B14F-4D97-AF65-F5344CB8AC3E}">
        <p14:creationId xmlns:p14="http://schemas.microsoft.com/office/powerpoint/2010/main" val="3064450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png"/><Relationship Id="rId1" Type="http://schemas.openxmlformats.org/officeDocument/2006/relationships/slideMaster" Target="../slideMasters/slideMaster2.xml"/><Relationship Id="rId6" Type="http://schemas.openxmlformats.org/officeDocument/2006/relationships/image" Target="../media/image24.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Master" Target="../slideMasters/slideMaster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11.jpe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10.jpeg"/><Relationship Id="rId2" Type="http://schemas.openxmlformats.org/officeDocument/2006/relationships/image" Target="../media/image4.png"/><Relationship Id="rId16"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8.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6613" y="1973818"/>
            <a:ext cx="8639675" cy="4326381"/>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48CDFE25-4437-7188-EA7B-7D9DAD502275}"/>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6760" y="1973818"/>
            <a:ext cx="3959225" cy="720090"/>
          </a:xfrm>
          <a:prstGeom prst="rect">
            <a:avLst/>
          </a:prstGeom>
        </p:spPr>
      </p:pic>
      <p:pic>
        <p:nvPicPr>
          <p:cNvPr id="14" name="Obraz 13">
            <a:extLst>
              <a:ext uri="{FF2B5EF4-FFF2-40B4-BE49-F238E27FC236}">
                <a16:creationId xmlns:a16="http://schemas.microsoft.com/office/drawing/2014/main" id="{2B41AD81-079D-B212-C8B7-9A9D3BEE5179}"/>
              </a:ext>
            </a:extLst>
          </p:cNvPr>
          <p:cNvPicPr>
            <a:picLocks noChangeAspect="1"/>
          </p:cNvPicPr>
          <p:nvPr userDrawn="1"/>
        </p:nvPicPr>
        <p:blipFill>
          <a:blip r:embed="rId3" cstate="hqprint">
            <a:alphaModFix amt="55000"/>
            <a:extLst>
              <a:ext uri="{28A0092B-C50C-407E-A947-70E740481C1C}">
                <a14:useLocalDpi xmlns:a14="http://schemas.microsoft.com/office/drawing/2010/main" val="0"/>
              </a:ext>
            </a:extLst>
          </a:blip>
          <a:stretch>
            <a:fillRect/>
          </a:stretch>
        </p:blipFill>
        <p:spPr>
          <a:xfrm>
            <a:off x="597632" y="540402"/>
            <a:ext cx="1080000" cy="1080000"/>
          </a:xfrm>
          <a:prstGeom prst="rect">
            <a:avLst/>
          </a:prstGeom>
        </p:spPr>
      </p:pic>
      <p:pic>
        <p:nvPicPr>
          <p:cNvPr id="15" name="Obraz 14">
            <a:extLst>
              <a:ext uri="{FF2B5EF4-FFF2-40B4-BE49-F238E27FC236}">
                <a16:creationId xmlns:a16="http://schemas.microsoft.com/office/drawing/2014/main" id="{0A433181-6EED-44B3-4822-4AF9E6BA906A}"/>
              </a:ext>
            </a:extLst>
          </p:cNvPr>
          <p:cNvPicPr>
            <a:picLocks noChangeAspect="1"/>
          </p:cNvPicPr>
          <p:nvPr userDrawn="1"/>
        </p:nvPicPr>
        <p:blipFill>
          <a:blip r:embed="rId4" cstate="hqprint">
            <a:alphaModFix amt="55000"/>
            <a:extLst>
              <a:ext uri="{28A0092B-C50C-407E-A947-70E740481C1C}">
                <a14:useLocalDpi xmlns:a14="http://schemas.microsoft.com/office/drawing/2010/main" val="0"/>
              </a:ext>
            </a:extLst>
          </a:blip>
          <a:stretch>
            <a:fillRect/>
          </a:stretch>
        </p:blipFill>
        <p:spPr>
          <a:xfrm>
            <a:off x="2105788" y="540402"/>
            <a:ext cx="1080000" cy="1080000"/>
          </a:xfrm>
          <a:prstGeom prst="rect">
            <a:avLst/>
          </a:prstGeom>
        </p:spPr>
      </p:pic>
      <p:pic>
        <p:nvPicPr>
          <p:cNvPr id="16" name="Obraz 15">
            <a:extLst>
              <a:ext uri="{FF2B5EF4-FFF2-40B4-BE49-F238E27FC236}">
                <a16:creationId xmlns:a16="http://schemas.microsoft.com/office/drawing/2014/main" id="{276322E5-6025-7EA2-67FB-9F57E9210052}"/>
              </a:ext>
            </a:extLst>
          </p:cNvPr>
          <p:cNvPicPr>
            <a:picLocks noChangeAspect="1"/>
          </p:cNvPicPr>
          <p:nvPr userDrawn="1"/>
        </p:nvPicPr>
        <p:blipFill>
          <a:blip r:embed="rId5" cstate="hqprint">
            <a:alphaModFix amt="55000"/>
            <a:extLst>
              <a:ext uri="{28A0092B-C50C-407E-A947-70E740481C1C}">
                <a14:useLocalDpi xmlns:a14="http://schemas.microsoft.com/office/drawing/2010/main" val="0"/>
              </a:ext>
            </a:extLst>
          </a:blip>
          <a:stretch>
            <a:fillRect/>
          </a:stretch>
        </p:blipFill>
        <p:spPr>
          <a:xfrm>
            <a:off x="3613944" y="540402"/>
            <a:ext cx="1080000" cy="1080000"/>
          </a:xfrm>
          <a:prstGeom prst="rect">
            <a:avLst/>
          </a:prstGeom>
        </p:spPr>
      </p:pic>
      <p:sp>
        <p:nvSpPr>
          <p:cNvPr id="2" name="Title 1"/>
          <p:cNvSpPr>
            <a:spLocks noGrp="1"/>
          </p:cNvSpPr>
          <p:nvPr>
            <p:ph type="ctrTitle"/>
          </p:nvPr>
        </p:nvSpPr>
        <p:spPr>
          <a:xfrm>
            <a:off x="1385877" y="3059113"/>
            <a:ext cx="7920115" cy="1107677"/>
          </a:xfrm>
        </p:spPr>
        <p:txBody>
          <a:bodyPr anchor="t" anchorCtr="0">
            <a:normAutofit/>
          </a:bodyPr>
          <a:lstStyle>
            <a:lvl1pPr algn="l">
              <a:lnSpc>
                <a:spcPts val="4000"/>
              </a:lnSpc>
              <a:defRPr sz="3200"/>
            </a:lvl1pPr>
          </a:lstStyle>
          <a:p>
            <a:r>
              <a:rPr lang="pl-PL"/>
              <a:t>Kliknij, aby edytować styl</a:t>
            </a:r>
            <a:endParaRPr lang="en-US"/>
          </a:p>
        </p:txBody>
      </p:sp>
      <p:sp>
        <p:nvSpPr>
          <p:cNvPr id="3" name="Subtitle 2"/>
          <p:cNvSpPr>
            <a:spLocks noGrp="1"/>
          </p:cNvSpPr>
          <p:nvPr>
            <p:ph type="subTitle" idx="1"/>
          </p:nvPr>
        </p:nvSpPr>
        <p:spPr>
          <a:xfrm>
            <a:off x="1385888" y="4861794"/>
            <a:ext cx="7920037" cy="1080000"/>
          </a:xfrm>
        </p:spPr>
        <p:txBody>
          <a:bodyPr>
            <a:normAutofit/>
          </a:bodyPr>
          <a:lstStyle>
            <a:lvl1pPr marL="0" indent="0" algn="l">
              <a:lnSpc>
                <a:spcPts val="3500"/>
              </a:lnSpc>
              <a:buNone/>
              <a:defRPr sz="2800" b="1">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a:t>Kliknij, aby edytować styl wzorca podtytułu</a:t>
            </a:r>
            <a:endParaRPr lang="en-US"/>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endParaRPr lang="pl-PL"/>
          </a:p>
        </p:txBody>
      </p:sp>
      <p:grpSp>
        <p:nvGrpSpPr>
          <p:cNvPr id="26" name="Grupa 25">
            <a:extLst>
              <a:ext uri="{FF2B5EF4-FFF2-40B4-BE49-F238E27FC236}">
                <a16:creationId xmlns:a16="http://schemas.microsoft.com/office/drawing/2014/main" id="{BCC7133F-DD34-4441-A081-09B1F39CBAAF}"/>
              </a:ext>
            </a:extLst>
          </p:cNvPr>
          <p:cNvGrpSpPr/>
          <p:nvPr userDrawn="1"/>
        </p:nvGrpSpPr>
        <p:grpSpPr>
          <a:xfrm>
            <a:off x="100601" y="6343237"/>
            <a:ext cx="10492198" cy="1192200"/>
            <a:chOff x="153899" y="6417375"/>
            <a:chExt cx="10492198" cy="1192200"/>
          </a:xfrm>
        </p:grpSpPr>
        <p:pic>
          <p:nvPicPr>
            <p:cNvPr id="17" name="Obraz 16">
              <a:extLst>
                <a:ext uri="{FF2B5EF4-FFF2-40B4-BE49-F238E27FC236}">
                  <a16:creationId xmlns:a16="http://schemas.microsoft.com/office/drawing/2014/main" id="{C936F308-DEB3-4543-84FA-4EAB69571535}"/>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2532550" y="6544452"/>
              <a:ext cx="2497838" cy="950945"/>
            </a:xfrm>
            <a:prstGeom prst="rect">
              <a:avLst/>
            </a:prstGeom>
          </p:spPr>
        </p:pic>
        <p:pic>
          <p:nvPicPr>
            <p:cNvPr id="19" name="Obraz 18">
              <a:extLst>
                <a:ext uri="{FF2B5EF4-FFF2-40B4-BE49-F238E27FC236}">
                  <a16:creationId xmlns:a16="http://schemas.microsoft.com/office/drawing/2014/main" id="{4F20D11C-E08F-472A-AAFB-DA475B3F6273}"/>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53899" y="6433030"/>
              <a:ext cx="2463956" cy="1117120"/>
            </a:xfrm>
            <a:prstGeom prst="rect">
              <a:avLst/>
            </a:prstGeom>
          </p:spPr>
        </p:pic>
        <p:pic>
          <p:nvPicPr>
            <p:cNvPr id="21" name="Obraz 20">
              <a:extLst>
                <a:ext uri="{FF2B5EF4-FFF2-40B4-BE49-F238E27FC236}">
                  <a16:creationId xmlns:a16="http://schemas.microsoft.com/office/drawing/2014/main" id="{B8BA551F-4A8B-41BD-9DB0-3202880F5B47}"/>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4965351" y="6544452"/>
              <a:ext cx="2929811" cy="938047"/>
            </a:xfrm>
            <a:prstGeom prst="rect">
              <a:avLst/>
            </a:prstGeom>
          </p:spPr>
        </p:pic>
        <p:pic>
          <p:nvPicPr>
            <p:cNvPr id="23" name="Obraz 22">
              <a:extLst>
                <a:ext uri="{FF2B5EF4-FFF2-40B4-BE49-F238E27FC236}">
                  <a16:creationId xmlns:a16="http://schemas.microsoft.com/office/drawing/2014/main" id="{49A831D7-01A3-482A-B6D5-47E8C97B5F96}"/>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8370242" y="6417375"/>
              <a:ext cx="2275855" cy="1192200"/>
            </a:xfrm>
            <a:prstGeom prst="rect">
              <a:avLst/>
            </a:prstGeom>
          </p:spPr>
        </p:pic>
        <p:cxnSp>
          <p:nvCxnSpPr>
            <p:cNvPr id="25" name="Łącznik prosty 24">
              <a:extLst>
                <a:ext uri="{FF2B5EF4-FFF2-40B4-BE49-F238E27FC236}">
                  <a16:creationId xmlns:a16="http://schemas.microsoft.com/office/drawing/2014/main" id="{697FB335-B217-4C87-AB16-011329E672B4}"/>
                </a:ext>
              </a:extLst>
            </p:cNvPr>
            <p:cNvCxnSpPr/>
            <p:nvPr userDrawn="1"/>
          </p:nvCxnSpPr>
          <p:spPr>
            <a:xfrm>
              <a:off x="8239050" y="6686847"/>
              <a:ext cx="0" cy="6094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55767286"/>
      </p:ext>
    </p:extLst>
  </p:cSld>
  <p:clrMapOvr>
    <a:masterClrMapping/>
  </p:clrMapOvr>
  <p:extLst>
    <p:ext uri="{DCECCB84-F9BA-43D5-87BE-67443E8EF086}">
      <p15:sldGuideLst xmlns:p15="http://schemas.microsoft.com/office/powerpoint/2012/main">
        <p15:guide id="1" pos="192"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lajd końcowy">
    <p:spTree>
      <p:nvGrpSpPr>
        <p:cNvPr id="1" name=""/>
        <p:cNvGrpSpPr/>
        <p:nvPr/>
      </p:nvGrpSpPr>
      <p:grpSpPr>
        <a:xfrm>
          <a:off x="0" y="0"/>
          <a:ext cx="0" cy="0"/>
          <a:chOff x="0" y="0"/>
          <a:chExt cx="0" cy="0"/>
        </a:xfrm>
      </p:grpSpPr>
      <p:sp>
        <p:nvSpPr>
          <p:cNvPr id="12" name="Prostokąt 11">
            <a:extLst>
              <a:ext uri="{FF2B5EF4-FFF2-40B4-BE49-F238E27FC236}">
                <a16:creationId xmlns:a16="http://schemas.microsoft.com/office/drawing/2014/main" id="{F8E39A3A-22D6-B8ED-2F58-16F69704FFAA}"/>
              </a:ext>
            </a:extLst>
          </p:cNvPr>
          <p:cNvSpPr/>
          <p:nvPr userDrawn="1"/>
        </p:nvSpPr>
        <p:spPr>
          <a:xfrm>
            <a:off x="2465388" y="4500563"/>
            <a:ext cx="8226426"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Symbol zastępczy obrazu 10">
            <a:extLst>
              <a:ext uri="{FF2B5EF4-FFF2-40B4-BE49-F238E27FC236}">
                <a16:creationId xmlns:a16="http://schemas.microsoft.com/office/drawing/2014/main" id="{A760FD32-D539-3290-0E5F-1B5EF08EB2F0}"/>
              </a:ext>
            </a:extLst>
          </p:cNvPr>
          <p:cNvSpPr>
            <a:spLocks noGrp="1"/>
          </p:cNvSpPr>
          <p:nvPr>
            <p:ph type="pic" sz="quarter" idx="10"/>
          </p:nvPr>
        </p:nvSpPr>
        <p:spPr>
          <a:xfrm>
            <a:off x="1025525" y="0"/>
            <a:ext cx="8640763" cy="5221288"/>
          </a:xfrm>
          <a:custGeom>
            <a:avLst/>
            <a:gdLst>
              <a:gd name="connsiteX0" fmla="*/ 0 w 8640763"/>
              <a:gd name="connsiteY0" fmla="*/ 0 h 5221288"/>
              <a:gd name="connsiteX1" fmla="*/ 8640763 w 8640763"/>
              <a:gd name="connsiteY1" fmla="*/ 0 h 5221288"/>
              <a:gd name="connsiteX2" fmla="*/ 8640763 w 8640763"/>
              <a:gd name="connsiteY2" fmla="*/ 4500563 h 5221288"/>
              <a:gd name="connsiteX3" fmla="*/ 1439863 w 8640763"/>
              <a:gd name="connsiteY3" fmla="*/ 4500563 h 5221288"/>
              <a:gd name="connsiteX4" fmla="*/ 1439863 w 8640763"/>
              <a:gd name="connsiteY4" fmla="*/ 5221288 h 5221288"/>
              <a:gd name="connsiteX5" fmla="*/ 0 w 8640763"/>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0763" h="5221288">
                <a:moveTo>
                  <a:pt x="0" y="0"/>
                </a:moveTo>
                <a:lnTo>
                  <a:pt x="8640763" y="0"/>
                </a:lnTo>
                <a:lnTo>
                  <a:pt x="8640763" y="4500563"/>
                </a:lnTo>
                <a:lnTo>
                  <a:pt x="1439863" y="4500563"/>
                </a:lnTo>
                <a:lnTo>
                  <a:pt x="1439863"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p>
        </p:txBody>
      </p:sp>
      <p:pic>
        <p:nvPicPr>
          <p:cNvPr id="7" name="Obraz 6" descr="Obraz zawierający tekst&#10;&#10;Opis wygenerowany automatycznie">
            <a:extLst>
              <a:ext uri="{FF2B5EF4-FFF2-40B4-BE49-F238E27FC236}">
                <a16:creationId xmlns:a16="http://schemas.microsoft.com/office/drawing/2014/main" id="{3B4B8A84-3D08-244B-BF5B-6E361D1A74B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466975" y="4500563"/>
            <a:ext cx="3959225" cy="720090"/>
          </a:xfrm>
          <a:prstGeom prst="rect">
            <a:avLst/>
          </a:prstGeom>
        </p:spPr>
      </p:pic>
      <p:sp>
        <p:nvSpPr>
          <p:cNvPr id="2" name="Tytuł 1">
            <a:extLst>
              <a:ext uri="{FF2B5EF4-FFF2-40B4-BE49-F238E27FC236}">
                <a16:creationId xmlns:a16="http://schemas.microsoft.com/office/drawing/2014/main" id="{C3C397EF-E780-3941-A190-8FF660EE9016}"/>
              </a:ext>
            </a:extLst>
          </p:cNvPr>
          <p:cNvSpPr>
            <a:spLocks noGrp="1"/>
          </p:cNvSpPr>
          <p:nvPr>
            <p:ph type="title"/>
          </p:nvPr>
        </p:nvSpPr>
        <p:spPr>
          <a:xfrm>
            <a:off x="2825750" y="5593629"/>
            <a:ext cx="7559675" cy="705572"/>
          </a:xfrm>
        </p:spPr>
        <p:txBody>
          <a:bodyPr/>
          <a:lstStyle/>
          <a:p>
            <a:r>
              <a:rPr lang="pl-PL"/>
              <a:t>Kliknij, aby edytować styl</a:t>
            </a:r>
          </a:p>
        </p:txBody>
      </p:sp>
    </p:spTree>
    <p:extLst>
      <p:ext uri="{BB962C8B-B14F-4D97-AF65-F5344CB8AC3E}">
        <p14:creationId xmlns:p14="http://schemas.microsoft.com/office/powerpoint/2010/main" val="278508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6613" y="1973818"/>
            <a:ext cx="8639675" cy="4326381"/>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48CDFE25-4437-7188-EA7B-7D9DAD502275}"/>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760" y="1973818"/>
            <a:ext cx="3959225" cy="720090"/>
          </a:xfrm>
          <a:prstGeom prst="rect">
            <a:avLst/>
          </a:prstGeom>
        </p:spPr>
      </p:pic>
      <p:pic>
        <p:nvPicPr>
          <p:cNvPr id="14" name="Obraz 13">
            <a:extLst>
              <a:ext uri="{FF2B5EF4-FFF2-40B4-BE49-F238E27FC236}">
                <a16:creationId xmlns:a16="http://schemas.microsoft.com/office/drawing/2014/main" id="{2B41AD81-079D-B212-C8B7-9A9D3BEE5179}"/>
              </a:ext>
            </a:extLst>
          </p:cNvPr>
          <p:cNvPicPr>
            <a:picLocks noChangeAspect="1"/>
          </p:cNvPicPr>
          <p:nvPr userDrawn="1"/>
        </p:nvPicPr>
        <p:blipFill>
          <a:blip r:embed="rId3" cstate="print">
            <a:alphaModFix amt="55000"/>
            <a:extLst>
              <a:ext uri="{28A0092B-C50C-407E-A947-70E740481C1C}">
                <a14:useLocalDpi xmlns:a14="http://schemas.microsoft.com/office/drawing/2010/main" val="0"/>
              </a:ext>
            </a:extLst>
          </a:blip>
          <a:stretch>
            <a:fillRect/>
          </a:stretch>
        </p:blipFill>
        <p:spPr>
          <a:xfrm>
            <a:off x="597632" y="540402"/>
            <a:ext cx="1080000" cy="1080000"/>
          </a:xfrm>
          <a:prstGeom prst="rect">
            <a:avLst/>
          </a:prstGeom>
        </p:spPr>
      </p:pic>
      <p:pic>
        <p:nvPicPr>
          <p:cNvPr id="15" name="Obraz 14">
            <a:extLst>
              <a:ext uri="{FF2B5EF4-FFF2-40B4-BE49-F238E27FC236}">
                <a16:creationId xmlns:a16="http://schemas.microsoft.com/office/drawing/2014/main" id="{0A433181-6EED-44B3-4822-4AF9E6BA906A}"/>
              </a:ext>
            </a:extLst>
          </p:cNvPr>
          <p:cNvPicPr>
            <a:picLocks noChangeAspect="1"/>
          </p:cNvPicPr>
          <p:nvPr userDrawn="1"/>
        </p:nvPicPr>
        <p:blipFill>
          <a:blip r:embed="rId4" cstate="print">
            <a:alphaModFix amt="55000"/>
            <a:extLst>
              <a:ext uri="{28A0092B-C50C-407E-A947-70E740481C1C}">
                <a14:useLocalDpi xmlns:a14="http://schemas.microsoft.com/office/drawing/2010/main" val="0"/>
              </a:ext>
            </a:extLst>
          </a:blip>
          <a:stretch>
            <a:fillRect/>
          </a:stretch>
        </p:blipFill>
        <p:spPr>
          <a:xfrm>
            <a:off x="2105788" y="540402"/>
            <a:ext cx="1080000" cy="1080000"/>
          </a:xfrm>
          <a:prstGeom prst="rect">
            <a:avLst/>
          </a:prstGeom>
        </p:spPr>
      </p:pic>
      <p:pic>
        <p:nvPicPr>
          <p:cNvPr id="16" name="Obraz 15">
            <a:extLst>
              <a:ext uri="{FF2B5EF4-FFF2-40B4-BE49-F238E27FC236}">
                <a16:creationId xmlns:a16="http://schemas.microsoft.com/office/drawing/2014/main" id="{276322E5-6025-7EA2-67FB-9F57E9210052}"/>
              </a:ext>
            </a:extLst>
          </p:cNvPr>
          <p:cNvPicPr>
            <a:picLocks noChangeAspect="1"/>
          </p:cNvPicPr>
          <p:nvPr userDrawn="1"/>
        </p:nvPicPr>
        <p:blipFill>
          <a:blip r:embed="rId5" cstate="print">
            <a:alphaModFix amt="55000"/>
            <a:extLst>
              <a:ext uri="{28A0092B-C50C-407E-A947-70E740481C1C}">
                <a14:useLocalDpi xmlns:a14="http://schemas.microsoft.com/office/drawing/2010/main" val="0"/>
              </a:ext>
            </a:extLst>
          </a:blip>
          <a:stretch>
            <a:fillRect/>
          </a:stretch>
        </p:blipFill>
        <p:spPr>
          <a:xfrm>
            <a:off x="3613944" y="540402"/>
            <a:ext cx="1080000" cy="1080000"/>
          </a:xfrm>
          <a:prstGeom prst="rect">
            <a:avLst/>
          </a:prstGeom>
        </p:spPr>
      </p:pic>
      <p:sp>
        <p:nvSpPr>
          <p:cNvPr id="2" name="Title 1"/>
          <p:cNvSpPr>
            <a:spLocks noGrp="1"/>
          </p:cNvSpPr>
          <p:nvPr>
            <p:ph type="ctrTitle"/>
          </p:nvPr>
        </p:nvSpPr>
        <p:spPr>
          <a:xfrm>
            <a:off x="1385877" y="3059113"/>
            <a:ext cx="7920115" cy="1107677"/>
          </a:xfrm>
        </p:spPr>
        <p:txBody>
          <a:bodyPr anchor="t" anchorCtr="0">
            <a:normAutofit/>
          </a:bodyPr>
          <a:lstStyle>
            <a:lvl1pPr algn="l">
              <a:lnSpc>
                <a:spcPts val="4000"/>
              </a:lnSpc>
              <a:defRPr sz="3200"/>
            </a:lvl1pPr>
          </a:lstStyle>
          <a:p>
            <a:r>
              <a:rPr lang="pl-PL"/>
              <a:t>Kliknij, aby edytować styl</a:t>
            </a:r>
            <a:endParaRPr lang="en-US"/>
          </a:p>
        </p:txBody>
      </p:sp>
      <p:sp>
        <p:nvSpPr>
          <p:cNvPr id="3" name="Subtitle 2"/>
          <p:cNvSpPr>
            <a:spLocks noGrp="1"/>
          </p:cNvSpPr>
          <p:nvPr>
            <p:ph type="subTitle" idx="1"/>
          </p:nvPr>
        </p:nvSpPr>
        <p:spPr>
          <a:xfrm>
            <a:off x="1385888" y="4861794"/>
            <a:ext cx="7920037" cy="1080000"/>
          </a:xfrm>
        </p:spPr>
        <p:txBody>
          <a:bodyPr>
            <a:normAutofit/>
          </a:bodyPr>
          <a:lstStyle>
            <a:lvl1pPr marL="0" indent="0" algn="l">
              <a:lnSpc>
                <a:spcPts val="3500"/>
              </a:lnSpc>
              <a:buNone/>
              <a:defRPr sz="2800" b="1">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a:t>Kliknij, aby edytować styl wzorca podtytułu</a:t>
            </a:r>
            <a:endParaRPr lang="en-US"/>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endParaRPr lang="pl-PL"/>
          </a:p>
        </p:txBody>
      </p:sp>
      <p:pic>
        <p:nvPicPr>
          <p:cNvPr id="12" name="Obraz 11" descr="Wersja pełnokolorowa: Logo Funduszy Europejskich i napis Fendusze Europejskie dla ŚLąskiego , flaga PL i napis Rzeczpospolita Polska, napis Dofinansowane przez Unię Europejską, flaga UE, godło Województwa Śląskiego i napis Województwo Śląskie " title="Zestaw logotypów dla FE SL 2021-2027- poziom"/>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321570" y="6558297"/>
            <a:ext cx="5753100" cy="419100"/>
          </a:xfrm>
          <a:prstGeom prst="rect">
            <a:avLst/>
          </a:prstGeom>
          <a:noFill/>
          <a:ln>
            <a:noFill/>
          </a:ln>
        </p:spPr>
      </p:pic>
    </p:spTree>
    <p:extLst>
      <p:ext uri="{BB962C8B-B14F-4D97-AF65-F5344CB8AC3E}">
        <p14:creationId xmlns:p14="http://schemas.microsoft.com/office/powerpoint/2010/main" val="2386430254"/>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5525" y="1983572"/>
            <a:ext cx="8640763" cy="4316627"/>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48CDFE25-4437-7188-EA7B-7D9DAD502275}"/>
              </a:ext>
              <a:ext uri="{C183D7F6-B498-43B3-948B-1728B52AA6E4}">
                <adec:decorative xmlns:adec="http://schemas.microsoft.com/office/drawing/2017/decorative" val="1"/>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525" y="1983572"/>
            <a:ext cx="3959225" cy="720090"/>
          </a:xfrm>
          <a:prstGeom prst="rect">
            <a:avLst/>
          </a:prstGeom>
        </p:spPr>
      </p:pic>
      <p:sp>
        <p:nvSpPr>
          <p:cNvPr id="2" name="Title 1"/>
          <p:cNvSpPr>
            <a:spLocks noGrp="1"/>
          </p:cNvSpPr>
          <p:nvPr>
            <p:ph type="ctrTitle"/>
          </p:nvPr>
        </p:nvSpPr>
        <p:spPr>
          <a:xfrm>
            <a:off x="1385877" y="3070227"/>
            <a:ext cx="7920115" cy="1087764"/>
          </a:xfrm>
        </p:spPr>
        <p:txBody>
          <a:bodyPr anchor="t" anchorCtr="0">
            <a:normAutofit/>
          </a:bodyPr>
          <a:lstStyle>
            <a:lvl1pPr algn="l">
              <a:lnSpc>
                <a:spcPts val="4000"/>
              </a:lnSpc>
              <a:defRPr sz="3200"/>
            </a:lvl1pPr>
          </a:lstStyle>
          <a:p>
            <a:r>
              <a:rPr lang="pl-PL"/>
              <a:t>Kliknij, aby edytować styl</a:t>
            </a:r>
            <a:endParaRPr lang="en-US"/>
          </a:p>
        </p:txBody>
      </p:sp>
      <p:sp>
        <p:nvSpPr>
          <p:cNvPr id="3" name="Subtitle 2"/>
          <p:cNvSpPr>
            <a:spLocks noGrp="1"/>
          </p:cNvSpPr>
          <p:nvPr>
            <p:ph type="subTitle" idx="1"/>
          </p:nvPr>
        </p:nvSpPr>
        <p:spPr>
          <a:xfrm>
            <a:off x="1385888" y="4861794"/>
            <a:ext cx="7920037" cy="1080000"/>
          </a:xfrm>
        </p:spPr>
        <p:txBody>
          <a:bodyPr>
            <a:normAutofit/>
          </a:bodyPr>
          <a:lstStyle>
            <a:lvl1pPr marL="0" indent="0" algn="l">
              <a:lnSpc>
                <a:spcPts val="3500"/>
              </a:lnSpc>
              <a:buNone/>
              <a:defRPr sz="2800" b="1">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a:t>Kliknij, aby edytować styl wzorca podtytułu</a:t>
            </a:r>
            <a:endParaRPr lang="en-US"/>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endParaRPr lang="pl-PL"/>
          </a:p>
        </p:txBody>
      </p:sp>
      <p:pic>
        <p:nvPicPr>
          <p:cNvPr id="6" name="Obraz 5">
            <a:extLst>
              <a:ext uri="{FF2B5EF4-FFF2-40B4-BE49-F238E27FC236}">
                <a16:creationId xmlns:a16="http://schemas.microsoft.com/office/drawing/2014/main" id="{039E0742-6ADE-F448-8437-7F591E1D07FA}"/>
              </a:ext>
            </a:extLst>
          </p:cNvPr>
          <p:cNvPicPr>
            <a:picLocks noChangeAspect="1"/>
          </p:cNvPicPr>
          <p:nvPr userDrawn="1"/>
        </p:nvPicPr>
        <p:blipFill>
          <a:blip r:embed="rId3" cstate="hqprint">
            <a:alphaModFix amt="55000"/>
            <a:extLst>
              <a:ext uri="{28A0092B-C50C-407E-A947-70E740481C1C}">
                <a14:useLocalDpi xmlns:a14="http://schemas.microsoft.com/office/drawing/2010/main" val="0"/>
              </a:ext>
            </a:extLst>
          </a:blip>
          <a:stretch>
            <a:fillRect/>
          </a:stretch>
        </p:blipFill>
        <p:spPr>
          <a:xfrm>
            <a:off x="652757" y="1244366"/>
            <a:ext cx="381000" cy="381000"/>
          </a:xfrm>
          <a:prstGeom prst="rect">
            <a:avLst/>
          </a:prstGeom>
        </p:spPr>
      </p:pic>
      <p:pic>
        <p:nvPicPr>
          <p:cNvPr id="17" name="Obraz 16">
            <a:extLst>
              <a:ext uri="{FF2B5EF4-FFF2-40B4-BE49-F238E27FC236}">
                <a16:creationId xmlns:a16="http://schemas.microsoft.com/office/drawing/2014/main" id="{F60567DB-D582-D44E-A6AD-12B2B5F1FE7B}"/>
              </a:ext>
            </a:extLst>
          </p:cNvPr>
          <p:cNvPicPr>
            <a:picLocks noChangeAspect="1"/>
          </p:cNvPicPr>
          <p:nvPr userDrawn="1"/>
        </p:nvPicPr>
        <p:blipFill>
          <a:blip r:embed="rId4" cstate="hqprint">
            <a:alphaModFix amt="55000"/>
            <a:extLst>
              <a:ext uri="{28A0092B-C50C-407E-A947-70E740481C1C}">
                <a14:useLocalDpi xmlns:a14="http://schemas.microsoft.com/office/drawing/2010/main" val="0"/>
              </a:ext>
            </a:extLst>
          </a:blip>
          <a:stretch>
            <a:fillRect/>
          </a:stretch>
        </p:blipFill>
        <p:spPr>
          <a:xfrm>
            <a:off x="1365250" y="545866"/>
            <a:ext cx="381000" cy="381000"/>
          </a:xfrm>
          <a:prstGeom prst="rect">
            <a:avLst/>
          </a:prstGeom>
        </p:spPr>
      </p:pic>
      <p:pic>
        <p:nvPicPr>
          <p:cNvPr id="19" name="Obraz 18">
            <a:extLst>
              <a:ext uri="{FF2B5EF4-FFF2-40B4-BE49-F238E27FC236}">
                <a16:creationId xmlns:a16="http://schemas.microsoft.com/office/drawing/2014/main" id="{39EEE39C-033E-F640-8C4C-E23D91BEA336}"/>
              </a:ext>
            </a:extLst>
          </p:cNvPr>
          <p:cNvPicPr>
            <a:picLocks noChangeAspect="1"/>
          </p:cNvPicPr>
          <p:nvPr userDrawn="1"/>
        </p:nvPicPr>
        <p:blipFill>
          <a:blip r:embed="rId5" cstate="hqprint">
            <a:alphaModFix amt="55000"/>
            <a:extLst>
              <a:ext uri="{28A0092B-C50C-407E-A947-70E740481C1C}">
                <a14:useLocalDpi xmlns:a14="http://schemas.microsoft.com/office/drawing/2010/main" val="0"/>
              </a:ext>
            </a:extLst>
          </a:blip>
          <a:stretch>
            <a:fillRect/>
          </a:stretch>
        </p:blipFill>
        <p:spPr>
          <a:xfrm>
            <a:off x="1380511" y="1244366"/>
            <a:ext cx="381000" cy="381000"/>
          </a:xfrm>
          <a:prstGeom prst="rect">
            <a:avLst/>
          </a:prstGeom>
        </p:spPr>
      </p:pic>
      <p:pic>
        <p:nvPicPr>
          <p:cNvPr id="21" name="Obraz 20">
            <a:extLst>
              <a:ext uri="{FF2B5EF4-FFF2-40B4-BE49-F238E27FC236}">
                <a16:creationId xmlns:a16="http://schemas.microsoft.com/office/drawing/2014/main" id="{C169AC8E-96EA-1048-803E-97D6CEE5E102}"/>
              </a:ext>
            </a:extLst>
          </p:cNvPr>
          <p:cNvPicPr>
            <a:picLocks noChangeAspect="1"/>
          </p:cNvPicPr>
          <p:nvPr userDrawn="1"/>
        </p:nvPicPr>
        <p:blipFill>
          <a:blip r:embed="rId6" cstate="hqprint">
            <a:alphaModFix amt="55000"/>
            <a:extLst>
              <a:ext uri="{28A0092B-C50C-407E-A947-70E740481C1C}">
                <a14:useLocalDpi xmlns:a14="http://schemas.microsoft.com/office/drawing/2010/main" val="0"/>
              </a:ext>
            </a:extLst>
          </a:blip>
          <a:stretch>
            <a:fillRect/>
          </a:stretch>
        </p:blipFill>
        <p:spPr>
          <a:xfrm>
            <a:off x="4265786" y="538288"/>
            <a:ext cx="381000" cy="381000"/>
          </a:xfrm>
          <a:prstGeom prst="rect">
            <a:avLst/>
          </a:prstGeom>
        </p:spPr>
      </p:pic>
      <p:pic>
        <p:nvPicPr>
          <p:cNvPr id="23" name="Obraz 22">
            <a:extLst>
              <a:ext uri="{FF2B5EF4-FFF2-40B4-BE49-F238E27FC236}">
                <a16:creationId xmlns:a16="http://schemas.microsoft.com/office/drawing/2014/main" id="{D5D90F56-CFD2-1A40-B479-B556FC2D370D}"/>
              </a:ext>
            </a:extLst>
          </p:cNvPr>
          <p:cNvPicPr>
            <a:picLocks noChangeAspect="1"/>
          </p:cNvPicPr>
          <p:nvPr userDrawn="1"/>
        </p:nvPicPr>
        <p:blipFill>
          <a:blip r:embed="rId7" cstate="hqprint">
            <a:alphaModFix amt="55000"/>
            <a:extLst>
              <a:ext uri="{28A0092B-C50C-407E-A947-70E740481C1C}">
                <a14:useLocalDpi xmlns:a14="http://schemas.microsoft.com/office/drawing/2010/main" val="0"/>
              </a:ext>
            </a:extLst>
          </a:blip>
          <a:stretch>
            <a:fillRect/>
          </a:stretch>
        </p:blipFill>
        <p:spPr>
          <a:xfrm>
            <a:off x="644525" y="545866"/>
            <a:ext cx="381000" cy="381000"/>
          </a:xfrm>
          <a:prstGeom prst="rect">
            <a:avLst/>
          </a:prstGeom>
        </p:spPr>
      </p:pic>
      <p:pic>
        <p:nvPicPr>
          <p:cNvPr id="25" name="Obraz 24">
            <a:extLst>
              <a:ext uri="{FF2B5EF4-FFF2-40B4-BE49-F238E27FC236}">
                <a16:creationId xmlns:a16="http://schemas.microsoft.com/office/drawing/2014/main" id="{48E96C1A-FA5C-A24F-9872-8608B9B3BC4F}"/>
              </a:ext>
            </a:extLst>
          </p:cNvPr>
          <p:cNvPicPr>
            <a:picLocks noChangeAspect="1"/>
          </p:cNvPicPr>
          <p:nvPr userDrawn="1"/>
        </p:nvPicPr>
        <p:blipFill>
          <a:blip r:embed="rId8" cstate="hqprint">
            <a:alphaModFix amt="55000"/>
            <a:extLst>
              <a:ext uri="{28A0092B-C50C-407E-A947-70E740481C1C}">
                <a14:useLocalDpi xmlns:a14="http://schemas.microsoft.com/office/drawing/2010/main" val="0"/>
              </a:ext>
            </a:extLst>
          </a:blip>
          <a:stretch>
            <a:fillRect/>
          </a:stretch>
        </p:blipFill>
        <p:spPr>
          <a:xfrm>
            <a:off x="2104293" y="1254829"/>
            <a:ext cx="381000" cy="381000"/>
          </a:xfrm>
          <a:prstGeom prst="rect">
            <a:avLst/>
          </a:prstGeom>
        </p:spPr>
      </p:pic>
      <p:pic>
        <p:nvPicPr>
          <p:cNvPr id="27" name="Obraz 26">
            <a:extLst>
              <a:ext uri="{FF2B5EF4-FFF2-40B4-BE49-F238E27FC236}">
                <a16:creationId xmlns:a16="http://schemas.microsoft.com/office/drawing/2014/main" id="{28B2440F-CBE5-784D-ADC8-E797F64F472B}"/>
              </a:ext>
            </a:extLst>
          </p:cNvPr>
          <p:cNvPicPr>
            <a:picLocks noChangeAspect="1"/>
          </p:cNvPicPr>
          <p:nvPr userDrawn="1"/>
        </p:nvPicPr>
        <p:blipFill>
          <a:blip r:embed="rId9" cstate="hqprint">
            <a:alphaModFix amt="55000"/>
            <a:extLst>
              <a:ext uri="{28A0092B-C50C-407E-A947-70E740481C1C}">
                <a14:useLocalDpi xmlns:a14="http://schemas.microsoft.com/office/drawing/2010/main" val="0"/>
              </a:ext>
            </a:extLst>
          </a:blip>
          <a:stretch>
            <a:fillRect/>
          </a:stretch>
        </p:blipFill>
        <p:spPr>
          <a:xfrm>
            <a:off x="2814637" y="543567"/>
            <a:ext cx="381000" cy="381000"/>
          </a:xfrm>
          <a:prstGeom prst="rect">
            <a:avLst/>
          </a:prstGeom>
        </p:spPr>
      </p:pic>
      <p:pic>
        <p:nvPicPr>
          <p:cNvPr id="29" name="Obraz 28">
            <a:extLst>
              <a:ext uri="{FF2B5EF4-FFF2-40B4-BE49-F238E27FC236}">
                <a16:creationId xmlns:a16="http://schemas.microsoft.com/office/drawing/2014/main" id="{1C717A0E-10D0-FA43-BF65-49909BDCEAFA}"/>
              </a:ext>
            </a:extLst>
          </p:cNvPr>
          <p:cNvPicPr>
            <a:picLocks noChangeAspect="1"/>
          </p:cNvPicPr>
          <p:nvPr userDrawn="1"/>
        </p:nvPicPr>
        <p:blipFill>
          <a:blip r:embed="rId10" cstate="hqprint">
            <a:alphaModFix amt="55000"/>
            <a:extLst>
              <a:ext uri="{28A0092B-C50C-407E-A947-70E740481C1C}">
                <a14:useLocalDpi xmlns:a14="http://schemas.microsoft.com/office/drawing/2010/main" val="0"/>
              </a:ext>
            </a:extLst>
          </a:blip>
          <a:stretch>
            <a:fillRect/>
          </a:stretch>
        </p:blipFill>
        <p:spPr>
          <a:xfrm>
            <a:off x="3537018" y="535269"/>
            <a:ext cx="381000" cy="381000"/>
          </a:xfrm>
          <a:prstGeom prst="rect">
            <a:avLst/>
          </a:prstGeom>
        </p:spPr>
      </p:pic>
      <p:pic>
        <p:nvPicPr>
          <p:cNvPr id="31" name="Obraz 30">
            <a:extLst>
              <a:ext uri="{FF2B5EF4-FFF2-40B4-BE49-F238E27FC236}">
                <a16:creationId xmlns:a16="http://schemas.microsoft.com/office/drawing/2014/main" id="{A2891D6F-956C-9342-B2BB-C701A5BC5154}"/>
              </a:ext>
            </a:extLst>
          </p:cNvPr>
          <p:cNvPicPr>
            <a:picLocks noChangeAspect="1"/>
          </p:cNvPicPr>
          <p:nvPr userDrawn="1"/>
        </p:nvPicPr>
        <p:blipFill>
          <a:blip r:embed="rId11" cstate="hqprint">
            <a:alphaModFix amt="55000"/>
            <a:extLst>
              <a:ext uri="{28A0092B-C50C-407E-A947-70E740481C1C}">
                <a14:useLocalDpi xmlns:a14="http://schemas.microsoft.com/office/drawing/2010/main" val="0"/>
              </a:ext>
            </a:extLst>
          </a:blip>
          <a:stretch>
            <a:fillRect/>
          </a:stretch>
        </p:blipFill>
        <p:spPr>
          <a:xfrm>
            <a:off x="2092256" y="531095"/>
            <a:ext cx="381000" cy="381000"/>
          </a:xfrm>
          <a:prstGeom prst="rect">
            <a:avLst/>
          </a:prstGeom>
        </p:spPr>
      </p:pic>
      <p:pic>
        <p:nvPicPr>
          <p:cNvPr id="33" name="Obraz 32">
            <a:extLst>
              <a:ext uri="{FF2B5EF4-FFF2-40B4-BE49-F238E27FC236}">
                <a16:creationId xmlns:a16="http://schemas.microsoft.com/office/drawing/2014/main" id="{7DE0C268-A93E-1C47-9AA3-10F1F10D0971}"/>
              </a:ext>
            </a:extLst>
          </p:cNvPr>
          <p:cNvPicPr>
            <a:picLocks noChangeAspect="1"/>
          </p:cNvPicPr>
          <p:nvPr userDrawn="1"/>
        </p:nvPicPr>
        <p:blipFill>
          <a:blip r:embed="rId12" cstate="hqprint">
            <a:alphaModFix amt="55000"/>
            <a:extLst>
              <a:ext uri="{28A0092B-C50C-407E-A947-70E740481C1C}">
                <a14:useLocalDpi xmlns:a14="http://schemas.microsoft.com/office/drawing/2010/main" val="0"/>
              </a:ext>
            </a:extLst>
          </a:blip>
          <a:stretch>
            <a:fillRect/>
          </a:stretch>
        </p:blipFill>
        <p:spPr>
          <a:xfrm>
            <a:off x="3534802" y="1251987"/>
            <a:ext cx="381000" cy="381000"/>
          </a:xfrm>
          <a:prstGeom prst="rect">
            <a:avLst/>
          </a:prstGeom>
        </p:spPr>
      </p:pic>
      <p:pic>
        <p:nvPicPr>
          <p:cNvPr id="35" name="Obraz 34">
            <a:extLst>
              <a:ext uri="{FF2B5EF4-FFF2-40B4-BE49-F238E27FC236}">
                <a16:creationId xmlns:a16="http://schemas.microsoft.com/office/drawing/2014/main" id="{45508241-FE91-D847-8686-4F72BD314220}"/>
              </a:ext>
            </a:extLst>
          </p:cNvPr>
          <p:cNvPicPr>
            <a:picLocks noChangeAspect="1"/>
          </p:cNvPicPr>
          <p:nvPr userDrawn="1"/>
        </p:nvPicPr>
        <p:blipFill>
          <a:blip r:embed="rId13" cstate="hqprint">
            <a:alphaModFix amt="55000"/>
            <a:extLst>
              <a:ext uri="{28A0092B-C50C-407E-A947-70E740481C1C}">
                <a14:useLocalDpi xmlns:a14="http://schemas.microsoft.com/office/drawing/2010/main" val="0"/>
              </a:ext>
            </a:extLst>
          </a:blip>
          <a:stretch>
            <a:fillRect/>
          </a:stretch>
        </p:blipFill>
        <p:spPr>
          <a:xfrm>
            <a:off x="4265613" y="1250549"/>
            <a:ext cx="381000" cy="381000"/>
          </a:xfrm>
          <a:prstGeom prst="rect">
            <a:avLst/>
          </a:prstGeom>
        </p:spPr>
      </p:pic>
      <p:pic>
        <p:nvPicPr>
          <p:cNvPr id="37" name="Obraz 36">
            <a:extLst>
              <a:ext uri="{FF2B5EF4-FFF2-40B4-BE49-F238E27FC236}">
                <a16:creationId xmlns:a16="http://schemas.microsoft.com/office/drawing/2014/main" id="{EB9A3203-260A-FA4A-9526-A6276A5756DA}"/>
              </a:ext>
            </a:extLst>
          </p:cNvPr>
          <p:cNvPicPr>
            <a:picLocks noChangeAspect="1"/>
          </p:cNvPicPr>
          <p:nvPr userDrawn="1"/>
        </p:nvPicPr>
        <p:blipFill>
          <a:blip r:embed="rId14" cstate="hqprint">
            <a:alphaModFix amt="55000"/>
            <a:extLst>
              <a:ext uri="{28A0092B-C50C-407E-A947-70E740481C1C}">
                <a14:useLocalDpi xmlns:a14="http://schemas.microsoft.com/office/drawing/2010/main" val="0"/>
              </a:ext>
            </a:extLst>
          </a:blip>
          <a:stretch>
            <a:fillRect/>
          </a:stretch>
        </p:blipFill>
        <p:spPr>
          <a:xfrm>
            <a:off x="2814637" y="1250549"/>
            <a:ext cx="381000" cy="381000"/>
          </a:xfrm>
          <a:prstGeom prst="rect">
            <a:avLst/>
          </a:prstGeom>
        </p:spPr>
      </p:pic>
    </p:spTree>
    <p:extLst>
      <p:ext uri="{BB962C8B-B14F-4D97-AF65-F5344CB8AC3E}">
        <p14:creationId xmlns:p14="http://schemas.microsoft.com/office/powerpoint/2010/main" val="1504234596"/>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lajd tytułowy (krótki tytuł)">
    <p:spTree>
      <p:nvGrpSpPr>
        <p:cNvPr id="1" name=""/>
        <p:cNvGrpSpPr/>
        <p:nvPr/>
      </p:nvGrpSpPr>
      <p:grpSpPr>
        <a:xfrm>
          <a:off x="0" y="0"/>
          <a:ext cx="0" cy="0"/>
          <a:chOff x="0" y="0"/>
          <a:chExt cx="0" cy="0"/>
        </a:xfrm>
      </p:grpSpPr>
      <p:sp>
        <p:nvSpPr>
          <p:cNvPr id="17" name="Symbol zastępczy obrazu 16">
            <a:extLst>
              <a:ext uri="{FF2B5EF4-FFF2-40B4-BE49-F238E27FC236}">
                <a16:creationId xmlns:a16="http://schemas.microsoft.com/office/drawing/2014/main" id="{69383BDA-94B1-6FB6-27E3-0CC3DEDF5AF5}"/>
              </a:ext>
            </a:extLst>
          </p:cNvPr>
          <p:cNvSpPr>
            <a:spLocks noGrp="1"/>
          </p:cNvSpPr>
          <p:nvPr>
            <p:ph type="pic" sz="quarter" idx="11"/>
          </p:nvPr>
        </p:nvSpPr>
        <p:spPr>
          <a:xfrm>
            <a:off x="0" y="0"/>
            <a:ext cx="6784975" cy="5221288"/>
          </a:xfrm>
          <a:custGeom>
            <a:avLst/>
            <a:gdLst>
              <a:gd name="connsiteX0" fmla="*/ 0 w 6784975"/>
              <a:gd name="connsiteY0" fmla="*/ 0 h 5221288"/>
              <a:gd name="connsiteX1" fmla="*/ 6784975 w 6784975"/>
              <a:gd name="connsiteY1" fmla="*/ 0 h 5221288"/>
              <a:gd name="connsiteX2" fmla="*/ 6784975 w 6784975"/>
              <a:gd name="connsiteY2" fmla="*/ 4500563 h 5221288"/>
              <a:gd name="connsiteX3" fmla="*/ 2825750 w 6784975"/>
              <a:gd name="connsiteY3" fmla="*/ 4500563 h 5221288"/>
              <a:gd name="connsiteX4" fmla="*/ 2825750 w 6784975"/>
              <a:gd name="connsiteY4" fmla="*/ 5221288 h 5221288"/>
              <a:gd name="connsiteX5" fmla="*/ 0 w 6784975"/>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4975" h="5221288">
                <a:moveTo>
                  <a:pt x="0" y="0"/>
                </a:moveTo>
                <a:lnTo>
                  <a:pt x="6784975" y="0"/>
                </a:lnTo>
                <a:lnTo>
                  <a:pt x="6784975" y="4500563"/>
                </a:lnTo>
                <a:lnTo>
                  <a:pt x="2825750" y="4500563"/>
                </a:lnTo>
                <a:lnTo>
                  <a:pt x="2825750"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p>
        </p:txBody>
      </p:sp>
      <p:sp>
        <p:nvSpPr>
          <p:cNvPr id="13" name="Prostokąt 12">
            <a:extLst>
              <a:ext uri="{FF2B5EF4-FFF2-40B4-BE49-F238E27FC236}">
                <a16:creationId xmlns:a16="http://schemas.microsoft.com/office/drawing/2014/main" id="{38965D1A-9BC8-2AB7-6B73-C2BBDA5D66AA}"/>
              </a:ext>
            </a:extLst>
          </p:cNvPr>
          <p:cNvSpPr/>
          <p:nvPr userDrawn="1"/>
        </p:nvSpPr>
        <p:spPr>
          <a:xfrm>
            <a:off x="2825750" y="4500563"/>
            <a:ext cx="6840538"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72808" y="5579563"/>
            <a:ext cx="6133117" cy="648546"/>
          </a:xfrm>
        </p:spPr>
        <p:txBody>
          <a:bodyPr anchor="t" anchorCtr="0">
            <a:normAutofit/>
          </a:bodyPr>
          <a:lstStyle>
            <a:lvl1pPr algn="l">
              <a:lnSpc>
                <a:spcPts val="3500"/>
              </a:lnSpc>
              <a:defRPr sz="2800"/>
            </a:lvl1pPr>
          </a:lstStyle>
          <a:p>
            <a:r>
              <a:rPr lang="pl-PL"/>
              <a:t>Kliknij, aby edytować styl</a:t>
            </a:r>
            <a:endParaRPr lang="en-US"/>
          </a:p>
        </p:txBody>
      </p:sp>
      <p:sp>
        <p:nvSpPr>
          <p:cNvPr id="4" name="Date Placeholder 3"/>
          <p:cNvSpPr>
            <a:spLocks noGrp="1"/>
          </p:cNvSpPr>
          <p:nvPr>
            <p:ph type="dt" sz="half" idx="10"/>
          </p:nvPr>
        </p:nvSpPr>
        <p:spPr>
          <a:xfrm>
            <a:off x="7866444" y="539750"/>
            <a:ext cx="1799844" cy="366725"/>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endParaRPr lang="pl-PL"/>
          </a:p>
        </p:txBody>
      </p:sp>
      <p:pic>
        <p:nvPicPr>
          <p:cNvPr id="18" name="Obraz 17" descr="Obraz zawierający tekst&#10;&#10;Opis wygenerowany automatycznie">
            <a:extLst>
              <a:ext uri="{FF2B5EF4-FFF2-40B4-BE49-F238E27FC236}">
                <a16:creationId xmlns:a16="http://schemas.microsoft.com/office/drawing/2014/main" id="{EB4DB370-BCB9-D1E9-5613-5A9DCA5F31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5750" y="4500563"/>
            <a:ext cx="3959225" cy="720090"/>
          </a:xfrm>
          <a:prstGeom prst="rect">
            <a:avLst/>
          </a:prstGeom>
        </p:spPr>
      </p:pic>
    </p:spTree>
    <p:extLst>
      <p:ext uri="{BB962C8B-B14F-4D97-AF65-F5344CB8AC3E}">
        <p14:creationId xmlns:p14="http://schemas.microsoft.com/office/powerpoint/2010/main" val="2225967726"/>
      </p:ext>
    </p:extLst>
  </p:cSld>
  <p:clrMapOvr>
    <a:masterClrMapping/>
  </p:clrMapOvr>
  <p:extLst>
    <p:ext uri="{DCECCB84-F9BA-43D5-87BE-67443E8EF086}">
      <p15:sldGuideLst xmlns:p15="http://schemas.microsoft.com/office/powerpoint/2012/main">
        <p15:guide id="1" pos="192">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lajd tytuł sekcji">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0D1F565A-4734-6B49-4F72-233C397DE031}"/>
              </a:ext>
            </a:extLst>
          </p:cNvPr>
          <p:cNvSpPr/>
          <p:nvPr userDrawn="1"/>
        </p:nvSpPr>
        <p:spPr>
          <a:xfrm>
            <a:off x="2825749" y="4500563"/>
            <a:ext cx="7196139" cy="21595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ymbol zastępczy obrazu 8">
            <a:extLst>
              <a:ext uri="{FF2B5EF4-FFF2-40B4-BE49-F238E27FC236}">
                <a16:creationId xmlns:a16="http://schemas.microsoft.com/office/drawing/2014/main" id="{12E8330A-FFD8-2BBA-E745-7200C0738BE5}"/>
              </a:ext>
            </a:extLst>
          </p:cNvPr>
          <p:cNvSpPr>
            <a:spLocks noGrp="1"/>
          </p:cNvSpPr>
          <p:nvPr>
            <p:ph type="pic" sz="quarter" idx="10"/>
          </p:nvPr>
        </p:nvSpPr>
        <p:spPr>
          <a:xfrm>
            <a:off x="669925" y="0"/>
            <a:ext cx="6835775" cy="4859338"/>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5775" h="4859338">
                <a:moveTo>
                  <a:pt x="0" y="0"/>
                </a:moveTo>
                <a:lnTo>
                  <a:pt x="6835775" y="0"/>
                </a:lnTo>
                <a:lnTo>
                  <a:pt x="6835775" y="4500563"/>
                </a:lnTo>
                <a:lnTo>
                  <a:pt x="2155824" y="4500563"/>
                </a:lnTo>
                <a:lnTo>
                  <a:pt x="2155824" y="4859338"/>
                </a:lnTo>
                <a:lnTo>
                  <a:pt x="0" y="485933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p>
        </p:txBody>
      </p:sp>
      <p:sp>
        <p:nvSpPr>
          <p:cNvPr id="5" name="Prostokąt 4">
            <a:extLst>
              <a:ext uri="{FF2B5EF4-FFF2-40B4-BE49-F238E27FC236}">
                <a16:creationId xmlns:a16="http://schemas.microsoft.com/office/drawing/2014/main" id="{7BF7E1EF-0AB1-F3B1-F5CD-6A2AA3056193}"/>
              </a:ext>
            </a:extLst>
          </p:cNvPr>
          <p:cNvSpPr/>
          <p:nvPr userDrawn="1"/>
        </p:nvSpPr>
        <p:spPr>
          <a:xfrm>
            <a:off x="3905250" y="4500562"/>
            <a:ext cx="3600449" cy="359395"/>
          </a:xfrm>
          <a:prstGeom prst="rect">
            <a:avLst/>
          </a:prstGeom>
          <a:solidFill>
            <a:srgbClr val="005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a:extLst>
              <a:ext uri="{FF2B5EF4-FFF2-40B4-BE49-F238E27FC236}">
                <a16:creationId xmlns:a16="http://schemas.microsoft.com/office/drawing/2014/main" id="{03E2C530-5988-0861-50D8-1C7FE1662A60}"/>
              </a:ext>
            </a:extLst>
          </p:cNvPr>
          <p:cNvSpPr/>
          <p:nvPr userDrawn="1"/>
        </p:nvSpPr>
        <p:spPr>
          <a:xfrm>
            <a:off x="2825751" y="4500561"/>
            <a:ext cx="1079500" cy="358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86113" y="5195719"/>
            <a:ext cx="6480176" cy="1320421"/>
          </a:xfrm>
        </p:spPr>
        <p:txBody>
          <a:bodyPr anchor="t" anchorCtr="0">
            <a:normAutofit/>
          </a:bodyPr>
          <a:lstStyle>
            <a:lvl1pPr algn="l">
              <a:lnSpc>
                <a:spcPts val="3500"/>
              </a:lnSpc>
              <a:defRPr sz="2800"/>
            </a:lvl1pPr>
          </a:lstStyle>
          <a:p>
            <a:r>
              <a:rPr lang="pl-PL"/>
              <a:t>Kliknij, aby edytować styl</a:t>
            </a:r>
            <a:endParaRPr lang="en-US"/>
          </a:p>
        </p:txBody>
      </p:sp>
    </p:spTree>
    <p:extLst>
      <p:ext uri="{BB962C8B-B14F-4D97-AF65-F5344CB8AC3E}">
        <p14:creationId xmlns:p14="http://schemas.microsoft.com/office/powerpoint/2010/main" val="640731094"/>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Slajd - tytuł + zawartość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a:p>
        </p:txBody>
      </p:sp>
    </p:spTree>
    <p:extLst>
      <p:ext uri="{BB962C8B-B14F-4D97-AF65-F5344CB8AC3E}">
        <p14:creationId xmlns:p14="http://schemas.microsoft.com/office/powerpoint/2010/main" val="2984667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Slajd - tytuł + zawartość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a:p>
        </p:txBody>
      </p:sp>
    </p:spTree>
    <p:extLst>
      <p:ext uri="{BB962C8B-B14F-4D97-AF65-F5344CB8AC3E}">
        <p14:creationId xmlns:p14="http://schemas.microsoft.com/office/powerpoint/2010/main" val="1297266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numeru slajdu 2"/>
          <p:cNvSpPr>
            <a:spLocks noGrp="1"/>
          </p:cNvSpPr>
          <p:nvPr>
            <p:ph type="sldNum" sz="quarter" idx="10"/>
          </p:nvPr>
        </p:nvSpPr>
        <p:spPr/>
        <p:txBody>
          <a:bodyPr/>
          <a:lstStyle/>
          <a:p>
            <a:fld id="{EB4015AA-59F6-416B-87A6-8E3D940284E2}" type="slidenum">
              <a:rPr lang="pl-PL" smtClean="0"/>
              <a:pPr/>
              <a:t>‹#›</a:t>
            </a:fld>
            <a:endParaRPr lang="pl-PL"/>
          </a:p>
        </p:txBody>
      </p:sp>
    </p:spTree>
    <p:extLst>
      <p:ext uri="{BB962C8B-B14F-4D97-AF65-F5344CB8AC3E}">
        <p14:creationId xmlns:p14="http://schemas.microsoft.com/office/powerpoint/2010/main" val="4281109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Slajd - tytuł + 2 elementy zawartości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sz="half" idx="1"/>
          </p:nvPr>
        </p:nvSpPr>
        <p:spPr>
          <a:xfrm>
            <a:off x="1025906" y="1979837"/>
            <a:ext cx="4140000" cy="4680018"/>
          </a:xfrm>
        </p:spPr>
        <p:txBody>
          <a:bodyPr/>
          <a:lstStyle/>
          <a:p>
            <a:pPr lvl="0"/>
            <a:r>
              <a:rPr lang="pl-PL"/>
              <a:t>Kliknij, aby edytować style wzorca tekstu</a:t>
            </a:r>
          </a:p>
          <a:p>
            <a:pPr lvl="1"/>
            <a:r>
              <a:rPr lang="pl-PL"/>
              <a:t>Drugi poziom</a:t>
            </a:r>
          </a:p>
          <a:p>
            <a:pPr lvl="2"/>
            <a:r>
              <a:rPr lang="pl-PL"/>
              <a:t>Trzeci poziom</a:t>
            </a:r>
          </a:p>
        </p:txBody>
      </p:sp>
      <p:sp>
        <p:nvSpPr>
          <p:cNvPr id="4" name="Content Placeholder 3"/>
          <p:cNvSpPr>
            <a:spLocks noGrp="1"/>
          </p:cNvSpPr>
          <p:nvPr>
            <p:ph sz="half" idx="2"/>
          </p:nvPr>
        </p:nvSpPr>
        <p:spPr>
          <a:xfrm>
            <a:off x="5525906" y="1979613"/>
            <a:ext cx="4140000" cy="468022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a:p>
        </p:txBody>
      </p:sp>
    </p:spTree>
    <p:extLst>
      <p:ext uri="{BB962C8B-B14F-4D97-AF65-F5344CB8AC3E}">
        <p14:creationId xmlns:p14="http://schemas.microsoft.com/office/powerpoint/2010/main" val="3912280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lajd - tytuł + zdjęcie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5345906" y="899836"/>
            <a:ext cx="4320000" cy="1080001"/>
          </a:xfrm>
        </p:spPr>
        <p:txBody>
          <a:bodyPr/>
          <a:lstStyle/>
          <a:p>
            <a:r>
              <a:rPr lang="pl-PL"/>
              <a:t>Kliknij, aby edytować styl</a:t>
            </a:r>
            <a:endParaRPr lang="en-US"/>
          </a:p>
        </p:txBody>
      </p:sp>
      <p:sp>
        <p:nvSpPr>
          <p:cNvPr id="3" name="Content Placeholder 2"/>
          <p:cNvSpPr>
            <a:spLocks noGrp="1"/>
          </p:cNvSpPr>
          <p:nvPr>
            <p:ph sz="half" idx="1"/>
          </p:nvPr>
        </p:nvSpPr>
        <p:spPr>
          <a:xfrm>
            <a:off x="5345906" y="1979837"/>
            <a:ext cx="4320382" cy="4680002"/>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a:p>
        </p:txBody>
      </p:sp>
      <p:sp>
        <p:nvSpPr>
          <p:cNvPr id="7" name="Symbol zastępczy obrazu 6">
            <a:extLst>
              <a:ext uri="{FF2B5EF4-FFF2-40B4-BE49-F238E27FC236}">
                <a16:creationId xmlns:a16="http://schemas.microsoft.com/office/drawing/2014/main" id="{E681B9F9-7BA5-2D43-A1BD-8AF5D0250636}"/>
              </a:ext>
            </a:extLst>
          </p:cNvPr>
          <p:cNvSpPr>
            <a:spLocks noGrp="1"/>
          </p:cNvSpPr>
          <p:nvPr>
            <p:ph type="pic" sz="quarter" idx="11"/>
          </p:nvPr>
        </p:nvSpPr>
        <p:spPr>
          <a:xfrm>
            <a:off x="0" y="900113"/>
            <a:ext cx="4986338" cy="5759726"/>
          </a:xfrm>
          <a:solidFill>
            <a:schemeClr val="bg1">
              <a:lumMod val="95000"/>
            </a:schemeClr>
          </a:solidFill>
        </p:spPr>
        <p:txBody>
          <a:bodyPr anchor="ctr" anchorCtr="0"/>
          <a:lstStyle>
            <a:lvl1pPr algn="ctr">
              <a:buFont typeface="Arial" panose="020B0604020202020204" pitchFamily="34" charset="0"/>
              <a:buNone/>
              <a:defRPr sz="1000"/>
            </a:lvl1pPr>
          </a:lstStyle>
          <a:p>
            <a:r>
              <a:rPr lang="pl-PL"/>
              <a:t>Kliknij ikonę, aby dodać obraz</a:t>
            </a:r>
          </a:p>
        </p:txBody>
      </p:sp>
    </p:spTree>
    <p:extLst>
      <p:ext uri="{BB962C8B-B14F-4D97-AF65-F5344CB8AC3E}">
        <p14:creationId xmlns:p14="http://schemas.microsoft.com/office/powerpoint/2010/main" val="2853007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5525" y="1983572"/>
            <a:ext cx="8640763" cy="4316627"/>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48CDFE25-4437-7188-EA7B-7D9DAD502275}"/>
              </a:ext>
              <a:ext uri="{C183D7F6-B498-43B3-948B-1728B52AA6E4}">
                <adec:decorative xmlns:adec="http://schemas.microsoft.com/office/drawing/2017/decorative" val="1"/>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5525" y="1983572"/>
            <a:ext cx="3959225" cy="720090"/>
          </a:xfrm>
          <a:prstGeom prst="rect">
            <a:avLst/>
          </a:prstGeom>
        </p:spPr>
      </p:pic>
      <p:sp>
        <p:nvSpPr>
          <p:cNvPr id="2" name="Title 1"/>
          <p:cNvSpPr>
            <a:spLocks noGrp="1"/>
          </p:cNvSpPr>
          <p:nvPr>
            <p:ph type="ctrTitle"/>
          </p:nvPr>
        </p:nvSpPr>
        <p:spPr>
          <a:xfrm>
            <a:off x="1385877" y="3070227"/>
            <a:ext cx="7920115" cy="1087764"/>
          </a:xfrm>
        </p:spPr>
        <p:txBody>
          <a:bodyPr anchor="t" anchorCtr="0">
            <a:normAutofit/>
          </a:bodyPr>
          <a:lstStyle>
            <a:lvl1pPr algn="l">
              <a:lnSpc>
                <a:spcPts val="4000"/>
              </a:lnSpc>
              <a:defRPr sz="3200"/>
            </a:lvl1pPr>
          </a:lstStyle>
          <a:p>
            <a:r>
              <a:rPr lang="pl-PL"/>
              <a:t>Kliknij, aby edytować styl</a:t>
            </a:r>
            <a:endParaRPr lang="en-US"/>
          </a:p>
        </p:txBody>
      </p:sp>
      <p:sp>
        <p:nvSpPr>
          <p:cNvPr id="3" name="Subtitle 2"/>
          <p:cNvSpPr>
            <a:spLocks noGrp="1"/>
          </p:cNvSpPr>
          <p:nvPr>
            <p:ph type="subTitle" idx="1"/>
          </p:nvPr>
        </p:nvSpPr>
        <p:spPr>
          <a:xfrm>
            <a:off x="1385888" y="4861794"/>
            <a:ext cx="7920037" cy="1080000"/>
          </a:xfrm>
        </p:spPr>
        <p:txBody>
          <a:bodyPr>
            <a:normAutofit/>
          </a:bodyPr>
          <a:lstStyle>
            <a:lvl1pPr marL="0" indent="0" algn="l">
              <a:lnSpc>
                <a:spcPts val="3500"/>
              </a:lnSpc>
              <a:buNone/>
              <a:defRPr sz="2800" b="1">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a:t>Kliknij, aby edytować styl wzorca podtytułu</a:t>
            </a:r>
            <a:endParaRPr lang="en-US"/>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endParaRPr lang="pl-PL"/>
          </a:p>
        </p:txBody>
      </p:sp>
      <p:pic>
        <p:nvPicPr>
          <p:cNvPr id="6" name="Obraz 5">
            <a:extLst>
              <a:ext uri="{FF2B5EF4-FFF2-40B4-BE49-F238E27FC236}">
                <a16:creationId xmlns:a16="http://schemas.microsoft.com/office/drawing/2014/main" id="{039E0742-6ADE-F448-8437-7F591E1D07FA}"/>
              </a:ext>
            </a:extLst>
          </p:cNvPr>
          <p:cNvPicPr>
            <a:picLocks noChangeAspect="1"/>
          </p:cNvPicPr>
          <p:nvPr userDrawn="1"/>
        </p:nvPicPr>
        <p:blipFill>
          <a:blip r:embed="rId3" cstate="hqprint">
            <a:alphaModFix amt="55000"/>
            <a:extLst>
              <a:ext uri="{28A0092B-C50C-407E-A947-70E740481C1C}">
                <a14:useLocalDpi xmlns:a14="http://schemas.microsoft.com/office/drawing/2010/main" val="0"/>
              </a:ext>
            </a:extLst>
          </a:blip>
          <a:stretch>
            <a:fillRect/>
          </a:stretch>
        </p:blipFill>
        <p:spPr>
          <a:xfrm>
            <a:off x="652757" y="1244366"/>
            <a:ext cx="381000" cy="381000"/>
          </a:xfrm>
          <a:prstGeom prst="rect">
            <a:avLst/>
          </a:prstGeom>
        </p:spPr>
      </p:pic>
      <p:pic>
        <p:nvPicPr>
          <p:cNvPr id="17" name="Obraz 16">
            <a:extLst>
              <a:ext uri="{FF2B5EF4-FFF2-40B4-BE49-F238E27FC236}">
                <a16:creationId xmlns:a16="http://schemas.microsoft.com/office/drawing/2014/main" id="{F60567DB-D582-D44E-A6AD-12B2B5F1FE7B}"/>
              </a:ext>
            </a:extLst>
          </p:cNvPr>
          <p:cNvPicPr>
            <a:picLocks noChangeAspect="1"/>
          </p:cNvPicPr>
          <p:nvPr userDrawn="1"/>
        </p:nvPicPr>
        <p:blipFill>
          <a:blip r:embed="rId4" cstate="hqprint">
            <a:alphaModFix amt="55000"/>
            <a:extLst>
              <a:ext uri="{28A0092B-C50C-407E-A947-70E740481C1C}">
                <a14:useLocalDpi xmlns:a14="http://schemas.microsoft.com/office/drawing/2010/main" val="0"/>
              </a:ext>
            </a:extLst>
          </a:blip>
          <a:stretch>
            <a:fillRect/>
          </a:stretch>
        </p:blipFill>
        <p:spPr>
          <a:xfrm>
            <a:off x="1365250" y="545866"/>
            <a:ext cx="381000" cy="381000"/>
          </a:xfrm>
          <a:prstGeom prst="rect">
            <a:avLst/>
          </a:prstGeom>
        </p:spPr>
      </p:pic>
      <p:pic>
        <p:nvPicPr>
          <p:cNvPr id="19" name="Obraz 18">
            <a:extLst>
              <a:ext uri="{FF2B5EF4-FFF2-40B4-BE49-F238E27FC236}">
                <a16:creationId xmlns:a16="http://schemas.microsoft.com/office/drawing/2014/main" id="{39EEE39C-033E-F640-8C4C-E23D91BEA336}"/>
              </a:ext>
            </a:extLst>
          </p:cNvPr>
          <p:cNvPicPr>
            <a:picLocks noChangeAspect="1"/>
          </p:cNvPicPr>
          <p:nvPr userDrawn="1"/>
        </p:nvPicPr>
        <p:blipFill>
          <a:blip r:embed="rId5" cstate="hqprint">
            <a:alphaModFix amt="55000"/>
            <a:extLst>
              <a:ext uri="{28A0092B-C50C-407E-A947-70E740481C1C}">
                <a14:useLocalDpi xmlns:a14="http://schemas.microsoft.com/office/drawing/2010/main" val="0"/>
              </a:ext>
            </a:extLst>
          </a:blip>
          <a:stretch>
            <a:fillRect/>
          </a:stretch>
        </p:blipFill>
        <p:spPr>
          <a:xfrm>
            <a:off x="1380511" y="1244366"/>
            <a:ext cx="381000" cy="381000"/>
          </a:xfrm>
          <a:prstGeom prst="rect">
            <a:avLst/>
          </a:prstGeom>
        </p:spPr>
      </p:pic>
      <p:pic>
        <p:nvPicPr>
          <p:cNvPr id="21" name="Obraz 20">
            <a:extLst>
              <a:ext uri="{FF2B5EF4-FFF2-40B4-BE49-F238E27FC236}">
                <a16:creationId xmlns:a16="http://schemas.microsoft.com/office/drawing/2014/main" id="{C169AC8E-96EA-1048-803E-97D6CEE5E102}"/>
              </a:ext>
            </a:extLst>
          </p:cNvPr>
          <p:cNvPicPr>
            <a:picLocks noChangeAspect="1"/>
          </p:cNvPicPr>
          <p:nvPr userDrawn="1"/>
        </p:nvPicPr>
        <p:blipFill>
          <a:blip r:embed="rId6" cstate="hqprint">
            <a:alphaModFix amt="55000"/>
            <a:extLst>
              <a:ext uri="{28A0092B-C50C-407E-A947-70E740481C1C}">
                <a14:useLocalDpi xmlns:a14="http://schemas.microsoft.com/office/drawing/2010/main" val="0"/>
              </a:ext>
            </a:extLst>
          </a:blip>
          <a:stretch>
            <a:fillRect/>
          </a:stretch>
        </p:blipFill>
        <p:spPr>
          <a:xfrm>
            <a:off x="4265786" y="538288"/>
            <a:ext cx="381000" cy="381000"/>
          </a:xfrm>
          <a:prstGeom prst="rect">
            <a:avLst/>
          </a:prstGeom>
        </p:spPr>
      </p:pic>
      <p:pic>
        <p:nvPicPr>
          <p:cNvPr id="23" name="Obraz 22">
            <a:extLst>
              <a:ext uri="{FF2B5EF4-FFF2-40B4-BE49-F238E27FC236}">
                <a16:creationId xmlns:a16="http://schemas.microsoft.com/office/drawing/2014/main" id="{D5D90F56-CFD2-1A40-B479-B556FC2D370D}"/>
              </a:ext>
            </a:extLst>
          </p:cNvPr>
          <p:cNvPicPr>
            <a:picLocks noChangeAspect="1"/>
          </p:cNvPicPr>
          <p:nvPr userDrawn="1"/>
        </p:nvPicPr>
        <p:blipFill>
          <a:blip r:embed="rId7" cstate="hqprint">
            <a:alphaModFix amt="55000"/>
            <a:extLst>
              <a:ext uri="{28A0092B-C50C-407E-A947-70E740481C1C}">
                <a14:useLocalDpi xmlns:a14="http://schemas.microsoft.com/office/drawing/2010/main" val="0"/>
              </a:ext>
            </a:extLst>
          </a:blip>
          <a:stretch>
            <a:fillRect/>
          </a:stretch>
        </p:blipFill>
        <p:spPr>
          <a:xfrm>
            <a:off x="644525" y="545866"/>
            <a:ext cx="381000" cy="381000"/>
          </a:xfrm>
          <a:prstGeom prst="rect">
            <a:avLst/>
          </a:prstGeom>
        </p:spPr>
      </p:pic>
      <p:pic>
        <p:nvPicPr>
          <p:cNvPr id="25" name="Obraz 24">
            <a:extLst>
              <a:ext uri="{FF2B5EF4-FFF2-40B4-BE49-F238E27FC236}">
                <a16:creationId xmlns:a16="http://schemas.microsoft.com/office/drawing/2014/main" id="{48E96C1A-FA5C-A24F-9872-8608B9B3BC4F}"/>
              </a:ext>
            </a:extLst>
          </p:cNvPr>
          <p:cNvPicPr>
            <a:picLocks noChangeAspect="1"/>
          </p:cNvPicPr>
          <p:nvPr userDrawn="1"/>
        </p:nvPicPr>
        <p:blipFill>
          <a:blip r:embed="rId8" cstate="hqprint">
            <a:alphaModFix amt="55000"/>
            <a:extLst>
              <a:ext uri="{28A0092B-C50C-407E-A947-70E740481C1C}">
                <a14:useLocalDpi xmlns:a14="http://schemas.microsoft.com/office/drawing/2010/main" val="0"/>
              </a:ext>
            </a:extLst>
          </a:blip>
          <a:stretch>
            <a:fillRect/>
          </a:stretch>
        </p:blipFill>
        <p:spPr>
          <a:xfrm>
            <a:off x="2104293" y="1254829"/>
            <a:ext cx="381000" cy="381000"/>
          </a:xfrm>
          <a:prstGeom prst="rect">
            <a:avLst/>
          </a:prstGeom>
        </p:spPr>
      </p:pic>
      <p:pic>
        <p:nvPicPr>
          <p:cNvPr id="27" name="Obraz 26">
            <a:extLst>
              <a:ext uri="{FF2B5EF4-FFF2-40B4-BE49-F238E27FC236}">
                <a16:creationId xmlns:a16="http://schemas.microsoft.com/office/drawing/2014/main" id="{28B2440F-CBE5-784D-ADC8-E797F64F472B}"/>
              </a:ext>
            </a:extLst>
          </p:cNvPr>
          <p:cNvPicPr>
            <a:picLocks noChangeAspect="1"/>
          </p:cNvPicPr>
          <p:nvPr userDrawn="1"/>
        </p:nvPicPr>
        <p:blipFill>
          <a:blip r:embed="rId9" cstate="hqprint">
            <a:alphaModFix amt="55000"/>
            <a:extLst>
              <a:ext uri="{28A0092B-C50C-407E-A947-70E740481C1C}">
                <a14:useLocalDpi xmlns:a14="http://schemas.microsoft.com/office/drawing/2010/main" val="0"/>
              </a:ext>
            </a:extLst>
          </a:blip>
          <a:stretch>
            <a:fillRect/>
          </a:stretch>
        </p:blipFill>
        <p:spPr>
          <a:xfrm>
            <a:off x="2814637" y="543567"/>
            <a:ext cx="381000" cy="381000"/>
          </a:xfrm>
          <a:prstGeom prst="rect">
            <a:avLst/>
          </a:prstGeom>
        </p:spPr>
      </p:pic>
      <p:pic>
        <p:nvPicPr>
          <p:cNvPr id="29" name="Obraz 28">
            <a:extLst>
              <a:ext uri="{FF2B5EF4-FFF2-40B4-BE49-F238E27FC236}">
                <a16:creationId xmlns:a16="http://schemas.microsoft.com/office/drawing/2014/main" id="{1C717A0E-10D0-FA43-BF65-49909BDCEAFA}"/>
              </a:ext>
            </a:extLst>
          </p:cNvPr>
          <p:cNvPicPr>
            <a:picLocks noChangeAspect="1"/>
          </p:cNvPicPr>
          <p:nvPr userDrawn="1"/>
        </p:nvPicPr>
        <p:blipFill>
          <a:blip r:embed="rId10" cstate="hqprint">
            <a:alphaModFix amt="55000"/>
            <a:extLst>
              <a:ext uri="{28A0092B-C50C-407E-A947-70E740481C1C}">
                <a14:useLocalDpi xmlns:a14="http://schemas.microsoft.com/office/drawing/2010/main" val="0"/>
              </a:ext>
            </a:extLst>
          </a:blip>
          <a:stretch>
            <a:fillRect/>
          </a:stretch>
        </p:blipFill>
        <p:spPr>
          <a:xfrm>
            <a:off x="3537018" y="535269"/>
            <a:ext cx="381000" cy="381000"/>
          </a:xfrm>
          <a:prstGeom prst="rect">
            <a:avLst/>
          </a:prstGeom>
        </p:spPr>
      </p:pic>
      <p:pic>
        <p:nvPicPr>
          <p:cNvPr id="31" name="Obraz 30">
            <a:extLst>
              <a:ext uri="{FF2B5EF4-FFF2-40B4-BE49-F238E27FC236}">
                <a16:creationId xmlns:a16="http://schemas.microsoft.com/office/drawing/2014/main" id="{A2891D6F-956C-9342-B2BB-C701A5BC5154}"/>
              </a:ext>
            </a:extLst>
          </p:cNvPr>
          <p:cNvPicPr>
            <a:picLocks noChangeAspect="1"/>
          </p:cNvPicPr>
          <p:nvPr userDrawn="1"/>
        </p:nvPicPr>
        <p:blipFill>
          <a:blip r:embed="rId11" cstate="hqprint">
            <a:alphaModFix amt="55000"/>
            <a:extLst>
              <a:ext uri="{28A0092B-C50C-407E-A947-70E740481C1C}">
                <a14:useLocalDpi xmlns:a14="http://schemas.microsoft.com/office/drawing/2010/main" val="0"/>
              </a:ext>
            </a:extLst>
          </a:blip>
          <a:stretch>
            <a:fillRect/>
          </a:stretch>
        </p:blipFill>
        <p:spPr>
          <a:xfrm>
            <a:off x="2092256" y="531095"/>
            <a:ext cx="381000" cy="381000"/>
          </a:xfrm>
          <a:prstGeom prst="rect">
            <a:avLst/>
          </a:prstGeom>
        </p:spPr>
      </p:pic>
      <p:pic>
        <p:nvPicPr>
          <p:cNvPr id="33" name="Obraz 32">
            <a:extLst>
              <a:ext uri="{FF2B5EF4-FFF2-40B4-BE49-F238E27FC236}">
                <a16:creationId xmlns:a16="http://schemas.microsoft.com/office/drawing/2014/main" id="{7DE0C268-A93E-1C47-9AA3-10F1F10D0971}"/>
              </a:ext>
            </a:extLst>
          </p:cNvPr>
          <p:cNvPicPr>
            <a:picLocks noChangeAspect="1"/>
          </p:cNvPicPr>
          <p:nvPr userDrawn="1"/>
        </p:nvPicPr>
        <p:blipFill>
          <a:blip r:embed="rId12" cstate="hqprint">
            <a:alphaModFix amt="55000"/>
            <a:extLst>
              <a:ext uri="{28A0092B-C50C-407E-A947-70E740481C1C}">
                <a14:useLocalDpi xmlns:a14="http://schemas.microsoft.com/office/drawing/2010/main" val="0"/>
              </a:ext>
            </a:extLst>
          </a:blip>
          <a:stretch>
            <a:fillRect/>
          </a:stretch>
        </p:blipFill>
        <p:spPr>
          <a:xfrm>
            <a:off x="3534802" y="1251987"/>
            <a:ext cx="381000" cy="381000"/>
          </a:xfrm>
          <a:prstGeom prst="rect">
            <a:avLst/>
          </a:prstGeom>
        </p:spPr>
      </p:pic>
      <p:pic>
        <p:nvPicPr>
          <p:cNvPr id="35" name="Obraz 34">
            <a:extLst>
              <a:ext uri="{FF2B5EF4-FFF2-40B4-BE49-F238E27FC236}">
                <a16:creationId xmlns:a16="http://schemas.microsoft.com/office/drawing/2014/main" id="{45508241-FE91-D847-8686-4F72BD314220}"/>
              </a:ext>
            </a:extLst>
          </p:cNvPr>
          <p:cNvPicPr>
            <a:picLocks noChangeAspect="1"/>
          </p:cNvPicPr>
          <p:nvPr userDrawn="1"/>
        </p:nvPicPr>
        <p:blipFill>
          <a:blip r:embed="rId13" cstate="hqprint">
            <a:alphaModFix amt="55000"/>
            <a:extLst>
              <a:ext uri="{28A0092B-C50C-407E-A947-70E740481C1C}">
                <a14:useLocalDpi xmlns:a14="http://schemas.microsoft.com/office/drawing/2010/main" val="0"/>
              </a:ext>
            </a:extLst>
          </a:blip>
          <a:stretch>
            <a:fillRect/>
          </a:stretch>
        </p:blipFill>
        <p:spPr>
          <a:xfrm>
            <a:off x="4265613" y="1250549"/>
            <a:ext cx="381000" cy="381000"/>
          </a:xfrm>
          <a:prstGeom prst="rect">
            <a:avLst/>
          </a:prstGeom>
        </p:spPr>
      </p:pic>
      <p:pic>
        <p:nvPicPr>
          <p:cNvPr id="37" name="Obraz 36">
            <a:extLst>
              <a:ext uri="{FF2B5EF4-FFF2-40B4-BE49-F238E27FC236}">
                <a16:creationId xmlns:a16="http://schemas.microsoft.com/office/drawing/2014/main" id="{EB9A3203-260A-FA4A-9526-A6276A5756DA}"/>
              </a:ext>
            </a:extLst>
          </p:cNvPr>
          <p:cNvPicPr>
            <a:picLocks noChangeAspect="1"/>
          </p:cNvPicPr>
          <p:nvPr userDrawn="1"/>
        </p:nvPicPr>
        <p:blipFill>
          <a:blip r:embed="rId14" cstate="hqprint">
            <a:alphaModFix amt="55000"/>
            <a:extLst>
              <a:ext uri="{28A0092B-C50C-407E-A947-70E740481C1C}">
                <a14:useLocalDpi xmlns:a14="http://schemas.microsoft.com/office/drawing/2010/main" val="0"/>
              </a:ext>
            </a:extLst>
          </a:blip>
          <a:stretch>
            <a:fillRect/>
          </a:stretch>
        </p:blipFill>
        <p:spPr>
          <a:xfrm>
            <a:off x="2814637" y="1250549"/>
            <a:ext cx="381000" cy="381000"/>
          </a:xfrm>
          <a:prstGeom prst="rect">
            <a:avLst/>
          </a:prstGeom>
        </p:spPr>
      </p:pic>
      <p:grpSp>
        <p:nvGrpSpPr>
          <p:cNvPr id="24" name="Grupa 23">
            <a:extLst>
              <a:ext uri="{FF2B5EF4-FFF2-40B4-BE49-F238E27FC236}">
                <a16:creationId xmlns:a16="http://schemas.microsoft.com/office/drawing/2014/main" id="{C2FC3C7A-739B-4EFC-B37D-A6D2DD294C57}"/>
              </a:ext>
            </a:extLst>
          </p:cNvPr>
          <p:cNvGrpSpPr/>
          <p:nvPr userDrawn="1"/>
        </p:nvGrpSpPr>
        <p:grpSpPr>
          <a:xfrm>
            <a:off x="178978" y="6367475"/>
            <a:ext cx="10492198" cy="1192200"/>
            <a:chOff x="153899" y="6417375"/>
            <a:chExt cx="10492198" cy="1192200"/>
          </a:xfrm>
        </p:grpSpPr>
        <p:pic>
          <p:nvPicPr>
            <p:cNvPr id="26" name="Obraz 25">
              <a:extLst>
                <a:ext uri="{FF2B5EF4-FFF2-40B4-BE49-F238E27FC236}">
                  <a16:creationId xmlns:a16="http://schemas.microsoft.com/office/drawing/2014/main" id="{DB4C0DFD-74BB-4F9A-9632-77A6DFC99897}"/>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2532550" y="6544452"/>
              <a:ext cx="2497838" cy="950945"/>
            </a:xfrm>
            <a:prstGeom prst="rect">
              <a:avLst/>
            </a:prstGeom>
          </p:spPr>
        </p:pic>
        <p:pic>
          <p:nvPicPr>
            <p:cNvPr id="28" name="Obraz 27">
              <a:extLst>
                <a:ext uri="{FF2B5EF4-FFF2-40B4-BE49-F238E27FC236}">
                  <a16:creationId xmlns:a16="http://schemas.microsoft.com/office/drawing/2014/main" id="{5FF58B18-2EF8-43C8-A461-528BBCF30113}"/>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153899" y="6433030"/>
              <a:ext cx="2463956" cy="1117120"/>
            </a:xfrm>
            <a:prstGeom prst="rect">
              <a:avLst/>
            </a:prstGeom>
          </p:spPr>
        </p:pic>
        <p:pic>
          <p:nvPicPr>
            <p:cNvPr id="30" name="Obraz 29">
              <a:extLst>
                <a:ext uri="{FF2B5EF4-FFF2-40B4-BE49-F238E27FC236}">
                  <a16:creationId xmlns:a16="http://schemas.microsoft.com/office/drawing/2014/main" id="{28054144-901A-4959-98FE-DB8F41AD46A7}"/>
                </a:ext>
              </a:extLst>
            </p:cNvPr>
            <p:cNvPicPr>
              <a:picLocks noChangeAspect="1"/>
            </p:cNvPicPr>
            <p:nvPr userDrawn="1"/>
          </p:nvPicPr>
          <p:blipFill>
            <a:blip r:embed="rId17" cstate="hqprint">
              <a:extLst>
                <a:ext uri="{28A0092B-C50C-407E-A947-70E740481C1C}">
                  <a14:useLocalDpi xmlns:a14="http://schemas.microsoft.com/office/drawing/2010/main" val="0"/>
                </a:ext>
              </a:extLst>
            </a:blip>
            <a:stretch>
              <a:fillRect/>
            </a:stretch>
          </p:blipFill>
          <p:spPr>
            <a:xfrm>
              <a:off x="4965351" y="6544452"/>
              <a:ext cx="2929811" cy="938047"/>
            </a:xfrm>
            <a:prstGeom prst="rect">
              <a:avLst/>
            </a:prstGeom>
          </p:spPr>
        </p:pic>
        <p:pic>
          <p:nvPicPr>
            <p:cNvPr id="32" name="Obraz 31">
              <a:extLst>
                <a:ext uri="{FF2B5EF4-FFF2-40B4-BE49-F238E27FC236}">
                  <a16:creationId xmlns:a16="http://schemas.microsoft.com/office/drawing/2014/main" id="{1FD722EA-C207-4AB5-BA3B-40FF3C4634FD}"/>
                </a:ext>
              </a:extLst>
            </p:cNvPr>
            <p:cNvPicPr>
              <a:picLocks noChangeAspect="1"/>
            </p:cNvPicPr>
            <p:nvPr userDrawn="1"/>
          </p:nvPicPr>
          <p:blipFill>
            <a:blip r:embed="rId18" cstate="hqprint">
              <a:extLst>
                <a:ext uri="{28A0092B-C50C-407E-A947-70E740481C1C}">
                  <a14:useLocalDpi xmlns:a14="http://schemas.microsoft.com/office/drawing/2010/main" val="0"/>
                </a:ext>
              </a:extLst>
            </a:blip>
            <a:stretch>
              <a:fillRect/>
            </a:stretch>
          </p:blipFill>
          <p:spPr>
            <a:xfrm>
              <a:off x="8370242" y="6417375"/>
              <a:ext cx="2275855" cy="1192200"/>
            </a:xfrm>
            <a:prstGeom prst="rect">
              <a:avLst/>
            </a:prstGeom>
          </p:spPr>
        </p:pic>
        <p:cxnSp>
          <p:nvCxnSpPr>
            <p:cNvPr id="34" name="Łącznik prosty 33">
              <a:extLst>
                <a:ext uri="{FF2B5EF4-FFF2-40B4-BE49-F238E27FC236}">
                  <a16:creationId xmlns:a16="http://schemas.microsoft.com/office/drawing/2014/main" id="{F4AB6B17-5C1B-4CB9-9353-C6945FC80BCA}"/>
                </a:ext>
              </a:extLst>
            </p:cNvPr>
            <p:cNvCxnSpPr/>
            <p:nvPr userDrawn="1"/>
          </p:nvCxnSpPr>
          <p:spPr>
            <a:xfrm>
              <a:off x="8239050" y="6686847"/>
              <a:ext cx="0" cy="6094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86026018"/>
      </p:ext>
    </p:extLst>
  </p:cSld>
  <p:clrMapOvr>
    <a:masterClrMapping/>
  </p:clrMapOvr>
  <p:extLst>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1_Slajd - tytuł + zawartość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a:p>
        </p:txBody>
      </p:sp>
      <p:sp>
        <p:nvSpPr>
          <p:cNvPr id="6" name="Prostokąt 5">
            <a:extLst>
              <a:ext uri="{FF2B5EF4-FFF2-40B4-BE49-F238E27FC236}">
                <a16:creationId xmlns:a16="http://schemas.microsoft.com/office/drawing/2014/main" id="{630E28BA-19A4-6182-CE10-65107EDF6B75}"/>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0431638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Obj" preserve="1">
  <p:cSld name="1_Slajd - tytuł + 2 elementy zawartości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sz="half" idx="1"/>
          </p:nvPr>
        </p:nvSpPr>
        <p:spPr>
          <a:xfrm>
            <a:off x="1025906" y="1979837"/>
            <a:ext cx="4140000" cy="4680018"/>
          </a:xfrm>
        </p:spPr>
        <p:txBody>
          <a:bodyPr/>
          <a:lstStyle/>
          <a:p>
            <a:pPr lvl="0"/>
            <a:r>
              <a:rPr lang="pl-PL"/>
              <a:t>Kliknij, aby edytować style wzorca tekstu</a:t>
            </a:r>
          </a:p>
          <a:p>
            <a:pPr lvl="1"/>
            <a:r>
              <a:rPr lang="pl-PL"/>
              <a:t>Drugi poziom</a:t>
            </a:r>
          </a:p>
          <a:p>
            <a:pPr lvl="2"/>
            <a:r>
              <a:rPr lang="pl-PL"/>
              <a:t>Trzeci poziom</a:t>
            </a:r>
          </a:p>
        </p:txBody>
      </p:sp>
      <p:sp>
        <p:nvSpPr>
          <p:cNvPr id="4" name="Content Placeholder 3"/>
          <p:cNvSpPr>
            <a:spLocks noGrp="1"/>
          </p:cNvSpPr>
          <p:nvPr>
            <p:ph sz="half" idx="2"/>
          </p:nvPr>
        </p:nvSpPr>
        <p:spPr>
          <a:xfrm>
            <a:off x="5525906" y="1979613"/>
            <a:ext cx="4140000" cy="468022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A72189C-757E-47DF-313E-E0F36399C09C}"/>
              </a:ext>
            </a:extLst>
          </p:cNvPr>
          <p:cNvSpPr>
            <a:spLocks noGrp="1"/>
          </p:cNvSpPr>
          <p:nvPr>
            <p:ph type="sldNum" sz="quarter" idx="10"/>
          </p:nvPr>
        </p:nvSpPr>
        <p:spPr/>
        <p:txBody>
          <a:bodyPr/>
          <a:lstStyle/>
          <a:p>
            <a:fld id="{EB4015AA-59F6-416B-87A6-8E3D940284E2}" type="slidenum">
              <a:rPr lang="pl-PL" smtClean="0"/>
              <a:pPr/>
              <a:t>‹#›</a:t>
            </a:fld>
            <a:endParaRPr lang="pl-PL"/>
          </a:p>
        </p:txBody>
      </p:sp>
      <p:sp>
        <p:nvSpPr>
          <p:cNvPr id="6" name="Prostokąt 5">
            <a:extLst>
              <a:ext uri="{FF2B5EF4-FFF2-40B4-BE49-F238E27FC236}">
                <a16:creationId xmlns:a16="http://schemas.microsoft.com/office/drawing/2014/main" id="{E363107C-97A9-9A5D-A2A2-E6ABB7ED4C62}"/>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4177761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lajd końcowy">
    <p:spTree>
      <p:nvGrpSpPr>
        <p:cNvPr id="1" name=""/>
        <p:cNvGrpSpPr/>
        <p:nvPr/>
      </p:nvGrpSpPr>
      <p:grpSpPr>
        <a:xfrm>
          <a:off x="0" y="0"/>
          <a:ext cx="0" cy="0"/>
          <a:chOff x="0" y="0"/>
          <a:chExt cx="0" cy="0"/>
        </a:xfrm>
      </p:grpSpPr>
      <p:sp>
        <p:nvSpPr>
          <p:cNvPr id="12" name="Prostokąt 11">
            <a:extLst>
              <a:ext uri="{FF2B5EF4-FFF2-40B4-BE49-F238E27FC236}">
                <a16:creationId xmlns:a16="http://schemas.microsoft.com/office/drawing/2014/main" id="{F8E39A3A-22D6-B8ED-2F58-16F69704FFAA}"/>
              </a:ext>
            </a:extLst>
          </p:cNvPr>
          <p:cNvSpPr/>
          <p:nvPr userDrawn="1"/>
        </p:nvSpPr>
        <p:spPr>
          <a:xfrm>
            <a:off x="2465388" y="4500563"/>
            <a:ext cx="8226426"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Symbol zastępczy obrazu 10">
            <a:extLst>
              <a:ext uri="{FF2B5EF4-FFF2-40B4-BE49-F238E27FC236}">
                <a16:creationId xmlns:a16="http://schemas.microsoft.com/office/drawing/2014/main" id="{A760FD32-D539-3290-0E5F-1B5EF08EB2F0}"/>
              </a:ext>
            </a:extLst>
          </p:cNvPr>
          <p:cNvSpPr>
            <a:spLocks noGrp="1"/>
          </p:cNvSpPr>
          <p:nvPr>
            <p:ph type="pic" sz="quarter" idx="10"/>
          </p:nvPr>
        </p:nvSpPr>
        <p:spPr>
          <a:xfrm>
            <a:off x="1025525" y="0"/>
            <a:ext cx="8640763" cy="5221288"/>
          </a:xfrm>
          <a:custGeom>
            <a:avLst/>
            <a:gdLst>
              <a:gd name="connsiteX0" fmla="*/ 0 w 8640763"/>
              <a:gd name="connsiteY0" fmla="*/ 0 h 5221288"/>
              <a:gd name="connsiteX1" fmla="*/ 8640763 w 8640763"/>
              <a:gd name="connsiteY1" fmla="*/ 0 h 5221288"/>
              <a:gd name="connsiteX2" fmla="*/ 8640763 w 8640763"/>
              <a:gd name="connsiteY2" fmla="*/ 4500563 h 5221288"/>
              <a:gd name="connsiteX3" fmla="*/ 1439863 w 8640763"/>
              <a:gd name="connsiteY3" fmla="*/ 4500563 h 5221288"/>
              <a:gd name="connsiteX4" fmla="*/ 1439863 w 8640763"/>
              <a:gd name="connsiteY4" fmla="*/ 5221288 h 5221288"/>
              <a:gd name="connsiteX5" fmla="*/ 0 w 8640763"/>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0763" h="5221288">
                <a:moveTo>
                  <a:pt x="0" y="0"/>
                </a:moveTo>
                <a:lnTo>
                  <a:pt x="8640763" y="0"/>
                </a:lnTo>
                <a:lnTo>
                  <a:pt x="8640763" y="4500563"/>
                </a:lnTo>
                <a:lnTo>
                  <a:pt x="1439863" y="4500563"/>
                </a:lnTo>
                <a:lnTo>
                  <a:pt x="1439863"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p>
        </p:txBody>
      </p:sp>
      <p:pic>
        <p:nvPicPr>
          <p:cNvPr id="7" name="Obraz 6" descr="Obraz zawierający tekst&#10;&#10;Opis wygenerowany automatycznie">
            <a:extLst>
              <a:ext uri="{FF2B5EF4-FFF2-40B4-BE49-F238E27FC236}">
                <a16:creationId xmlns:a16="http://schemas.microsoft.com/office/drawing/2014/main" id="{3B4B8A84-3D08-244B-BF5B-6E361D1A74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66975" y="4500563"/>
            <a:ext cx="3959225" cy="720090"/>
          </a:xfrm>
          <a:prstGeom prst="rect">
            <a:avLst/>
          </a:prstGeom>
        </p:spPr>
      </p:pic>
      <p:sp>
        <p:nvSpPr>
          <p:cNvPr id="2" name="Tytuł 1">
            <a:extLst>
              <a:ext uri="{FF2B5EF4-FFF2-40B4-BE49-F238E27FC236}">
                <a16:creationId xmlns:a16="http://schemas.microsoft.com/office/drawing/2014/main" id="{C3C397EF-E780-3941-A190-8FF660EE9016}"/>
              </a:ext>
            </a:extLst>
          </p:cNvPr>
          <p:cNvSpPr>
            <a:spLocks noGrp="1"/>
          </p:cNvSpPr>
          <p:nvPr>
            <p:ph type="title"/>
          </p:nvPr>
        </p:nvSpPr>
        <p:spPr>
          <a:xfrm>
            <a:off x="2825750" y="5593629"/>
            <a:ext cx="7559675" cy="705572"/>
          </a:xfrm>
        </p:spPr>
        <p:txBody>
          <a:bodyPr/>
          <a:lstStyle/>
          <a:p>
            <a:r>
              <a:rPr lang="pl-PL"/>
              <a:t>Kliknij, aby edytować styl</a:t>
            </a:r>
          </a:p>
        </p:txBody>
      </p:sp>
    </p:spTree>
    <p:extLst>
      <p:ext uri="{BB962C8B-B14F-4D97-AF65-F5344CB8AC3E}">
        <p14:creationId xmlns:p14="http://schemas.microsoft.com/office/powerpoint/2010/main" val="1397304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ajd tytułowy (krótki tytuł)">
    <p:spTree>
      <p:nvGrpSpPr>
        <p:cNvPr id="1" name=""/>
        <p:cNvGrpSpPr/>
        <p:nvPr/>
      </p:nvGrpSpPr>
      <p:grpSpPr>
        <a:xfrm>
          <a:off x="0" y="0"/>
          <a:ext cx="0" cy="0"/>
          <a:chOff x="0" y="0"/>
          <a:chExt cx="0" cy="0"/>
        </a:xfrm>
      </p:grpSpPr>
      <p:sp>
        <p:nvSpPr>
          <p:cNvPr id="17" name="Symbol zastępczy obrazu 16">
            <a:extLst>
              <a:ext uri="{FF2B5EF4-FFF2-40B4-BE49-F238E27FC236}">
                <a16:creationId xmlns:a16="http://schemas.microsoft.com/office/drawing/2014/main" id="{69383BDA-94B1-6FB6-27E3-0CC3DEDF5AF5}"/>
              </a:ext>
            </a:extLst>
          </p:cNvPr>
          <p:cNvSpPr>
            <a:spLocks noGrp="1"/>
          </p:cNvSpPr>
          <p:nvPr>
            <p:ph type="pic" sz="quarter" idx="11"/>
          </p:nvPr>
        </p:nvSpPr>
        <p:spPr>
          <a:xfrm>
            <a:off x="0" y="0"/>
            <a:ext cx="6784975" cy="5221288"/>
          </a:xfrm>
          <a:custGeom>
            <a:avLst/>
            <a:gdLst>
              <a:gd name="connsiteX0" fmla="*/ 0 w 6784975"/>
              <a:gd name="connsiteY0" fmla="*/ 0 h 5221288"/>
              <a:gd name="connsiteX1" fmla="*/ 6784975 w 6784975"/>
              <a:gd name="connsiteY1" fmla="*/ 0 h 5221288"/>
              <a:gd name="connsiteX2" fmla="*/ 6784975 w 6784975"/>
              <a:gd name="connsiteY2" fmla="*/ 4500563 h 5221288"/>
              <a:gd name="connsiteX3" fmla="*/ 2825750 w 6784975"/>
              <a:gd name="connsiteY3" fmla="*/ 4500563 h 5221288"/>
              <a:gd name="connsiteX4" fmla="*/ 2825750 w 6784975"/>
              <a:gd name="connsiteY4" fmla="*/ 5221288 h 5221288"/>
              <a:gd name="connsiteX5" fmla="*/ 0 w 6784975"/>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4975" h="5221288">
                <a:moveTo>
                  <a:pt x="0" y="0"/>
                </a:moveTo>
                <a:lnTo>
                  <a:pt x="6784975" y="0"/>
                </a:lnTo>
                <a:lnTo>
                  <a:pt x="6784975" y="4500563"/>
                </a:lnTo>
                <a:lnTo>
                  <a:pt x="2825750" y="4500563"/>
                </a:lnTo>
                <a:lnTo>
                  <a:pt x="2825750"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p>
        </p:txBody>
      </p:sp>
      <p:sp>
        <p:nvSpPr>
          <p:cNvPr id="13" name="Prostokąt 12">
            <a:extLst>
              <a:ext uri="{FF2B5EF4-FFF2-40B4-BE49-F238E27FC236}">
                <a16:creationId xmlns:a16="http://schemas.microsoft.com/office/drawing/2014/main" id="{38965D1A-9BC8-2AB7-6B73-C2BBDA5D66AA}"/>
              </a:ext>
            </a:extLst>
          </p:cNvPr>
          <p:cNvSpPr/>
          <p:nvPr userDrawn="1"/>
        </p:nvSpPr>
        <p:spPr>
          <a:xfrm>
            <a:off x="2825750" y="4500563"/>
            <a:ext cx="6840538"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72808" y="5579563"/>
            <a:ext cx="6133117" cy="648546"/>
          </a:xfrm>
        </p:spPr>
        <p:txBody>
          <a:bodyPr anchor="t" anchorCtr="0">
            <a:normAutofit/>
          </a:bodyPr>
          <a:lstStyle>
            <a:lvl1pPr algn="l">
              <a:lnSpc>
                <a:spcPts val="3500"/>
              </a:lnSpc>
              <a:defRPr sz="2800"/>
            </a:lvl1pPr>
          </a:lstStyle>
          <a:p>
            <a:r>
              <a:rPr lang="pl-PL"/>
              <a:t>Kliknij, aby edytować styl</a:t>
            </a:r>
            <a:endParaRPr lang="en-US"/>
          </a:p>
        </p:txBody>
      </p:sp>
      <p:sp>
        <p:nvSpPr>
          <p:cNvPr id="4" name="Date Placeholder 3"/>
          <p:cNvSpPr>
            <a:spLocks noGrp="1"/>
          </p:cNvSpPr>
          <p:nvPr>
            <p:ph type="dt" sz="half" idx="10"/>
          </p:nvPr>
        </p:nvSpPr>
        <p:spPr>
          <a:xfrm>
            <a:off x="7866444" y="539750"/>
            <a:ext cx="1799844" cy="366725"/>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endParaRPr lang="pl-PL"/>
          </a:p>
        </p:txBody>
      </p:sp>
      <p:pic>
        <p:nvPicPr>
          <p:cNvPr id="18" name="Obraz 17" descr="Obraz zawierający tekst&#10;&#10;Opis wygenerowany automatycznie">
            <a:extLst>
              <a:ext uri="{FF2B5EF4-FFF2-40B4-BE49-F238E27FC236}">
                <a16:creationId xmlns:a16="http://schemas.microsoft.com/office/drawing/2014/main" id="{EB4DB370-BCB9-D1E9-5613-5A9DCA5F311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5750" y="4500563"/>
            <a:ext cx="3959225" cy="720090"/>
          </a:xfrm>
          <a:prstGeom prst="rect">
            <a:avLst/>
          </a:prstGeom>
        </p:spPr>
      </p:pic>
    </p:spTree>
    <p:extLst>
      <p:ext uri="{BB962C8B-B14F-4D97-AF65-F5344CB8AC3E}">
        <p14:creationId xmlns:p14="http://schemas.microsoft.com/office/powerpoint/2010/main" val="163393511"/>
      </p:ext>
    </p:extLst>
  </p:cSld>
  <p:clrMapOvr>
    <a:masterClrMapping/>
  </p:clrMapOvr>
  <p:extLst>
    <p:ext uri="{DCECCB84-F9BA-43D5-87BE-67443E8EF086}">
      <p15:sldGuideLst xmlns:p15="http://schemas.microsoft.com/office/powerpoint/2012/main">
        <p15:guide id="1" pos="192"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lajd tytuł sekcji">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0D1F565A-4734-6B49-4F72-233C397DE031}"/>
              </a:ext>
            </a:extLst>
          </p:cNvPr>
          <p:cNvSpPr/>
          <p:nvPr userDrawn="1"/>
        </p:nvSpPr>
        <p:spPr>
          <a:xfrm>
            <a:off x="2825749" y="4500563"/>
            <a:ext cx="7196139" cy="21595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ymbol zastępczy obrazu 8">
            <a:extLst>
              <a:ext uri="{FF2B5EF4-FFF2-40B4-BE49-F238E27FC236}">
                <a16:creationId xmlns:a16="http://schemas.microsoft.com/office/drawing/2014/main" id="{12E8330A-FFD8-2BBA-E745-7200C0738BE5}"/>
              </a:ext>
            </a:extLst>
          </p:cNvPr>
          <p:cNvSpPr>
            <a:spLocks noGrp="1"/>
          </p:cNvSpPr>
          <p:nvPr>
            <p:ph type="pic" sz="quarter" idx="10"/>
          </p:nvPr>
        </p:nvSpPr>
        <p:spPr>
          <a:xfrm>
            <a:off x="669925" y="0"/>
            <a:ext cx="6835775" cy="4859338"/>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5775" h="4859338">
                <a:moveTo>
                  <a:pt x="0" y="0"/>
                </a:moveTo>
                <a:lnTo>
                  <a:pt x="6835775" y="0"/>
                </a:lnTo>
                <a:lnTo>
                  <a:pt x="6835775" y="4500563"/>
                </a:lnTo>
                <a:lnTo>
                  <a:pt x="2155824" y="4500563"/>
                </a:lnTo>
                <a:lnTo>
                  <a:pt x="2155824" y="4859338"/>
                </a:lnTo>
                <a:lnTo>
                  <a:pt x="0" y="485933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p>
        </p:txBody>
      </p:sp>
      <p:sp>
        <p:nvSpPr>
          <p:cNvPr id="5" name="Prostokąt 4">
            <a:extLst>
              <a:ext uri="{FF2B5EF4-FFF2-40B4-BE49-F238E27FC236}">
                <a16:creationId xmlns:a16="http://schemas.microsoft.com/office/drawing/2014/main" id="{7BF7E1EF-0AB1-F3B1-F5CD-6A2AA3056193}"/>
              </a:ext>
            </a:extLst>
          </p:cNvPr>
          <p:cNvSpPr/>
          <p:nvPr userDrawn="1"/>
        </p:nvSpPr>
        <p:spPr>
          <a:xfrm>
            <a:off x="3905250" y="4500562"/>
            <a:ext cx="3600449" cy="359395"/>
          </a:xfrm>
          <a:prstGeom prst="rect">
            <a:avLst/>
          </a:prstGeom>
          <a:solidFill>
            <a:srgbClr val="005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a:extLst>
              <a:ext uri="{FF2B5EF4-FFF2-40B4-BE49-F238E27FC236}">
                <a16:creationId xmlns:a16="http://schemas.microsoft.com/office/drawing/2014/main" id="{03E2C530-5988-0861-50D8-1C7FE1662A60}"/>
              </a:ext>
            </a:extLst>
          </p:cNvPr>
          <p:cNvSpPr/>
          <p:nvPr userDrawn="1"/>
        </p:nvSpPr>
        <p:spPr>
          <a:xfrm>
            <a:off x="2825751" y="4500561"/>
            <a:ext cx="1079500" cy="358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86113" y="5195719"/>
            <a:ext cx="6480176" cy="1320421"/>
          </a:xfrm>
        </p:spPr>
        <p:txBody>
          <a:bodyPr anchor="t" anchorCtr="0">
            <a:normAutofit/>
          </a:bodyPr>
          <a:lstStyle>
            <a:lvl1pPr algn="l">
              <a:lnSpc>
                <a:spcPts val="3500"/>
              </a:lnSpc>
              <a:defRPr sz="2800"/>
            </a:lvl1pPr>
          </a:lstStyle>
          <a:p>
            <a:r>
              <a:rPr lang="pl-PL"/>
              <a:t>Kliknij, aby edytować styl</a:t>
            </a:r>
            <a:endParaRPr lang="en-US"/>
          </a:p>
        </p:txBody>
      </p:sp>
    </p:spTree>
    <p:extLst>
      <p:ext uri="{BB962C8B-B14F-4D97-AF65-F5344CB8AC3E}">
        <p14:creationId xmlns:p14="http://schemas.microsoft.com/office/powerpoint/2010/main" val="1007901643"/>
      </p:ext>
    </p:extLst>
  </p:cSld>
  <p:clrMapOvr>
    <a:masterClrMapping/>
  </p:clrMapOvr>
  <p:extLst>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lajd - tytuł + zawartość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a:p>
        </p:txBody>
      </p:sp>
    </p:spTree>
    <p:extLst>
      <p:ext uri="{BB962C8B-B14F-4D97-AF65-F5344CB8AC3E}">
        <p14:creationId xmlns:p14="http://schemas.microsoft.com/office/powerpoint/2010/main" val="905279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Slajd - tytuł + 2 elementy zawartości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sz="half" idx="1"/>
          </p:nvPr>
        </p:nvSpPr>
        <p:spPr>
          <a:xfrm>
            <a:off x="1025906" y="1979837"/>
            <a:ext cx="4140000" cy="4680018"/>
          </a:xfrm>
        </p:spPr>
        <p:txBody>
          <a:bodyPr/>
          <a:lstStyle/>
          <a:p>
            <a:pPr lvl="0"/>
            <a:r>
              <a:rPr lang="pl-PL"/>
              <a:t>Kliknij, aby edytować style wzorca tekstu</a:t>
            </a:r>
          </a:p>
          <a:p>
            <a:pPr lvl="1"/>
            <a:r>
              <a:rPr lang="pl-PL"/>
              <a:t>Drugi poziom</a:t>
            </a:r>
          </a:p>
          <a:p>
            <a:pPr lvl="2"/>
            <a:r>
              <a:rPr lang="pl-PL"/>
              <a:t>Trzeci poziom</a:t>
            </a:r>
          </a:p>
        </p:txBody>
      </p:sp>
      <p:sp>
        <p:nvSpPr>
          <p:cNvPr id="4" name="Content Placeholder 3"/>
          <p:cNvSpPr>
            <a:spLocks noGrp="1"/>
          </p:cNvSpPr>
          <p:nvPr>
            <p:ph sz="half" idx="2"/>
          </p:nvPr>
        </p:nvSpPr>
        <p:spPr>
          <a:xfrm>
            <a:off x="5525906" y="1979613"/>
            <a:ext cx="4140000" cy="468022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a:p>
        </p:txBody>
      </p:sp>
    </p:spTree>
    <p:extLst>
      <p:ext uri="{BB962C8B-B14F-4D97-AF65-F5344CB8AC3E}">
        <p14:creationId xmlns:p14="http://schemas.microsoft.com/office/powerpoint/2010/main" val="3134000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lajd - tytuł + zdjęcie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5345906" y="899836"/>
            <a:ext cx="4320000" cy="1080001"/>
          </a:xfrm>
        </p:spPr>
        <p:txBody>
          <a:bodyPr/>
          <a:lstStyle/>
          <a:p>
            <a:r>
              <a:rPr lang="pl-PL"/>
              <a:t>Kliknij, aby edytować styl</a:t>
            </a:r>
            <a:endParaRPr lang="en-US"/>
          </a:p>
        </p:txBody>
      </p:sp>
      <p:sp>
        <p:nvSpPr>
          <p:cNvPr id="3" name="Content Placeholder 2"/>
          <p:cNvSpPr>
            <a:spLocks noGrp="1"/>
          </p:cNvSpPr>
          <p:nvPr>
            <p:ph sz="half" idx="1"/>
          </p:nvPr>
        </p:nvSpPr>
        <p:spPr>
          <a:xfrm>
            <a:off x="5345906" y="1979837"/>
            <a:ext cx="4320382" cy="4680002"/>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a:p>
        </p:txBody>
      </p:sp>
      <p:sp>
        <p:nvSpPr>
          <p:cNvPr id="7" name="Symbol zastępczy obrazu 6">
            <a:extLst>
              <a:ext uri="{FF2B5EF4-FFF2-40B4-BE49-F238E27FC236}">
                <a16:creationId xmlns:a16="http://schemas.microsoft.com/office/drawing/2014/main" id="{E681B9F9-7BA5-2D43-A1BD-8AF5D0250636}"/>
              </a:ext>
            </a:extLst>
          </p:cNvPr>
          <p:cNvSpPr>
            <a:spLocks noGrp="1"/>
          </p:cNvSpPr>
          <p:nvPr>
            <p:ph type="pic" sz="quarter" idx="11"/>
          </p:nvPr>
        </p:nvSpPr>
        <p:spPr>
          <a:xfrm>
            <a:off x="0" y="900113"/>
            <a:ext cx="4986338" cy="5759726"/>
          </a:xfrm>
          <a:solidFill>
            <a:schemeClr val="bg1">
              <a:lumMod val="95000"/>
            </a:schemeClr>
          </a:solidFill>
        </p:spPr>
        <p:txBody>
          <a:bodyPr anchor="ctr" anchorCtr="0"/>
          <a:lstStyle>
            <a:lvl1pPr algn="ctr">
              <a:buFont typeface="Arial" panose="020B0604020202020204" pitchFamily="34" charset="0"/>
              <a:buNone/>
              <a:defRPr sz="1000"/>
            </a:lvl1pPr>
          </a:lstStyle>
          <a:p>
            <a:r>
              <a:rPr lang="pl-PL"/>
              <a:t>Kliknij ikonę, aby dodać obraz</a:t>
            </a:r>
          </a:p>
        </p:txBody>
      </p:sp>
    </p:spTree>
    <p:extLst>
      <p:ext uri="{BB962C8B-B14F-4D97-AF65-F5344CB8AC3E}">
        <p14:creationId xmlns:p14="http://schemas.microsoft.com/office/powerpoint/2010/main" val="1453987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1_Slajd - tytuł + zawartość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a:p>
        </p:txBody>
      </p:sp>
      <p:sp>
        <p:nvSpPr>
          <p:cNvPr id="6" name="Prostokąt 5">
            <a:extLst>
              <a:ext uri="{FF2B5EF4-FFF2-40B4-BE49-F238E27FC236}">
                <a16:creationId xmlns:a16="http://schemas.microsoft.com/office/drawing/2014/main" id="{630E28BA-19A4-6182-CE10-65107EDF6B75}"/>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169991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1_Slajd - tytuł + 2 elementy zawartości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sz="half" idx="1"/>
          </p:nvPr>
        </p:nvSpPr>
        <p:spPr>
          <a:xfrm>
            <a:off x="1025906" y="1979837"/>
            <a:ext cx="4140000" cy="4680018"/>
          </a:xfrm>
        </p:spPr>
        <p:txBody>
          <a:bodyPr/>
          <a:lstStyle/>
          <a:p>
            <a:pPr lvl="0"/>
            <a:r>
              <a:rPr lang="pl-PL"/>
              <a:t>Kliknij, aby edytować style wzorca tekstu</a:t>
            </a:r>
          </a:p>
          <a:p>
            <a:pPr lvl="1"/>
            <a:r>
              <a:rPr lang="pl-PL"/>
              <a:t>Drugi poziom</a:t>
            </a:r>
          </a:p>
          <a:p>
            <a:pPr lvl="2"/>
            <a:r>
              <a:rPr lang="pl-PL"/>
              <a:t>Trzeci poziom</a:t>
            </a:r>
          </a:p>
        </p:txBody>
      </p:sp>
      <p:sp>
        <p:nvSpPr>
          <p:cNvPr id="4" name="Content Placeholder 3"/>
          <p:cNvSpPr>
            <a:spLocks noGrp="1"/>
          </p:cNvSpPr>
          <p:nvPr>
            <p:ph sz="half" idx="2"/>
          </p:nvPr>
        </p:nvSpPr>
        <p:spPr>
          <a:xfrm>
            <a:off x="5525906" y="1979613"/>
            <a:ext cx="4140000" cy="468022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A72189C-757E-47DF-313E-E0F36399C09C}"/>
              </a:ext>
            </a:extLst>
          </p:cNvPr>
          <p:cNvSpPr>
            <a:spLocks noGrp="1"/>
          </p:cNvSpPr>
          <p:nvPr>
            <p:ph type="sldNum" sz="quarter" idx="10"/>
          </p:nvPr>
        </p:nvSpPr>
        <p:spPr/>
        <p:txBody>
          <a:bodyPr/>
          <a:lstStyle/>
          <a:p>
            <a:fld id="{EB4015AA-59F6-416B-87A6-8E3D940284E2}" type="slidenum">
              <a:rPr lang="pl-PL" smtClean="0"/>
              <a:pPr/>
              <a:t>‹#›</a:t>
            </a:fld>
            <a:endParaRPr lang="pl-PL"/>
          </a:p>
        </p:txBody>
      </p:sp>
      <p:sp>
        <p:nvSpPr>
          <p:cNvPr id="6" name="Prostokąt 5">
            <a:extLst>
              <a:ext uri="{FF2B5EF4-FFF2-40B4-BE49-F238E27FC236}">
                <a16:creationId xmlns:a16="http://schemas.microsoft.com/office/drawing/2014/main" id="{E363107C-97A9-9A5D-A2A2-E6ABB7ED4C62}"/>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895970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image" Target="../media/image3.png"/><Relationship Id="rId2" Type="http://schemas.openxmlformats.org/officeDocument/2006/relationships/slideLayout" Target="../slideLayouts/slideLayout12.xml"/><Relationship Id="rId16" Type="http://schemas.openxmlformats.org/officeDocument/2006/relationships/image" Target="../media/image2.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1.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2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5525" y="899836"/>
            <a:ext cx="8640381" cy="1080001"/>
          </a:xfrm>
          <a:prstGeom prst="rect">
            <a:avLst/>
          </a:prstGeom>
        </p:spPr>
        <p:txBody>
          <a:bodyPr vert="horz" lIns="0" tIns="0" rIns="0" bIns="0" rtlCol="0" anchor="t" anchorCtr="0">
            <a:normAutofit/>
          </a:bodyPr>
          <a:lstStyle/>
          <a:p>
            <a:r>
              <a:rPr lang="pl-PL"/>
              <a:t>Kliknij, aby edytować styl</a:t>
            </a:r>
            <a:endParaRPr lang="en-US"/>
          </a:p>
        </p:txBody>
      </p:sp>
      <p:sp>
        <p:nvSpPr>
          <p:cNvPr id="3" name="Text Placeholder 2"/>
          <p:cNvSpPr>
            <a:spLocks noGrp="1"/>
          </p:cNvSpPr>
          <p:nvPr>
            <p:ph type="body" idx="1"/>
          </p:nvPr>
        </p:nvSpPr>
        <p:spPr>
          <a:xfrm>
            <a:off x="1025907" y="1979837"/>
            <a:ext cx="8640382" cy="4680002"/>
          </a:xfrm>
          <a:prstGeom prst="rect">
            <a:avLst/>
          </a:prstGeom>
        </p:spPr>
        <p:txBody>
          <a:bodyPr vert="horz" lIns="0" tIns="0" rIns="0" bIns="0" rtlCol="0">
            <a:normAutofit/>
          </a:bodyPr>
          <a:lstStyle/>
          <a:p>
            <a:pPr lvl="0"/>
            <a:r>
              <a:rPr lang="pl-PL"/>
              <a:t>Kliknij, aby edytować style wzorca tekstu</a:t>
            </a:r>
          </a:p>
          <a:p>
            <a:pPr lvl="1"/>
            <a:r>
              <a:rPr lang="pl-PL"/>
              <a:t>Drugi poziom</a:t>
            </a:r>
          </a:p>
          <a:p>
            <a:pPr lvl="2"/>
            <a:r>
              <a:rPr lang="pl-PL"/>
              <a:t>Trzeci poziom</a:t>
            </a:r>
            <a:endParaRPr lang="en-US"/>
          </a:p>
        </p:txBody>
      </p:sp>
      <p:sp>
        <p:nvSpPr>
          <p:cNvPr id="10" name="Prostokąt 9">
            <a:extLst>
              <a:ext uri="{FF2B5EF4-FFF2-40B4-BE49-F238E27FC236}">
                <a16:creationId xmlns:a16="http://schemas.microsoft.com/office/drawing/2014/main" id="{617E16B8-2BD0-D12E-978E-94E428DF9717}"/>
              </a:ext>
            </a:extLst>
          </p:cNvPr>
          <p:cNvSpPr/>
          <p:nvPr userDrawn="1"/>
        </p:nvSpPr>
        <p:spPr>
          <a:xfrm>
            <a:off x="1025870" y="0"/>
            <a:ext cx="1080742" cy="1793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a:extLst>
              <a:ext uri="{FF2B5EF4-FFF2-40B4-BE49-F238E27FC236}">
                <a16:creationId xmlns:a16="http://schemas.microsoft.com/office/drawing/2014/main" id="{662915FD-1FF3-5CF3-5C57-034114B5E6A2}"/>
              </a:ext>
            </a:extLst>
          </p:cNvPr>
          <p:cNvSpPr/>
          <p:nvPr userDrawn="1"/>
        </p:nvSpPr>
        <p:spPr>
          <a:xfrm>
            <a:off x="2106612" y="0"/>
            <a:ext cx="7559293"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Symbol zastępczy numeru slajdu 3">
            <a:extLst>
              <a:ext uri="{FF2B5EF4-FFF2-40B4-BE49-F238E27FC236}">
                <a16:creationId xmlns:a16="http://schemas.microsoft.com/office/drawing/2014/main" id="{5026AD61-FC69-65FC-05E3-06AA14C89304}"/>
              </a:ext>
            </a:extLst>
          </p:cNvPr>
          <p:cNvSpPr>
            <a:spLocks noGrp="1"/>
          </p:cNvSpPr>
          <p:nvPr>
            <p:ph type="sldNum" sz="quarter" idx="4"/>
          </p:nvPr>
        </p:nvSpPr>
        <p:spPr>
          <a:xfrm>
            <a:off x="8585200" y="7019837"/>
            <a:ext cx="1080000" cy="180000"/>
          </a:xfrm>
          <a:prstGeom prst="rect">
            <a:avLst/>
          </a:prstGeom>
          <a:noFill/>
        </p:spPr>
        <p:txBody>
          <a:bodyPr vert="horz" lIns="0" tIns="72000" rIns="0" bIns="72000" rtlCol="0" anchor="ctr" anchorCtr="0"/>
          <a:lstStyle>
            <a:lvl1pPr algn="r">
              <a:defRPr sz="1000">
                <a:solidFill>
                  <a:schemeClr val="tx2"/>
                </a:solidFill>
                <a:latin typeface="Open Sans" pitchFamily="2" charset="0"/>
                <a:ea typeface="Open Sans" pitchFamily="2" charset="0"/>
                <a:cs typeface="Open Sans" pitchFamily="2" charset="0"/>
              </a:defRPr>
            </a:lvl1pPr>
          </a:lstStyle>
          <a:p>
            <a:fld id="{EB4015AA-59F6-416B-87A6-8E3D940284E2}" type="slidenum">
              <a:rPr lang="pl-PL" smtClean="0"/>
              <a:pPr/>
              <a:t>‹#›</a:t>
            </a:fld>
            <a:endParaRPr lang="pl-PL"/>
          </a:p>
        </p:txBody>
      </p:sp>
      <p:sp>
        <p:nvSpPr>
          <p:cNvPr id="7" name="Prostokąt 6">
            <a:extLst>
              <a:ext uri="{FF2B5EF4-FFF2-40B4-BE49-F238E27FC236}">
                <a16:creationId xmlns:a16="http://schemas.microsoft.com/office/drawing/2014/main" id="{4C2A84FB-402E-BB6C-632B-D1ADD49B7D8C}"/>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286163953"/>
      </p:ext>
    </p:extLst>
  </p:cSld>
  <p:clrMap bg1="lt1" tx1="dk1" bg2="lt2" tx2="dk2" accent1="accent1" accent2="accent2" accent3="accent3" accent4="accent4" accent5="accent5" accent6="accent6" hlink="hlink" folHlink="folHlink"/>
  <p:sldLayoutIdLst>
    <p:sldLayoutId id="2147483709" r:id="rId1"/>
    <p:sldLayoutId id="2147483725" r:id="rId2"/>
    <p:sldLayoutId id="2147483720" r:id="rId3"/>
    <p:sldLayoutId id="2147483721" r:id="rId4"/>
    <p:sldLayoutId id="2147483710" r:id="rId5"/>
    <p:sldLayoutId id="2147483712" r:id="rId6"/>
    <p:sldLayoutId id="2147483726" r:id="rId7"/>
    <p:sldLayoutId id="2147483740" r:id="rId8"/>
    <p:sldLayoutId id="2147483723" r:id="rId9"/>
    <p:sldLayoutId id="2147483728" r:id="rId10"/>
  </p:sldLayoutIdLst>
  <p:hf hdr="0" ftr="0" dt="0"/>
  <p:txStyles>
    <p:title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p:titleStyle>
    <p:bodyStyle>
      <a:lvl1pPr marL="251986" indent="-251986" algn="l" defTabSz="1007943" rtl="0" eaLnBrk="1" latinLnBrk="0" hangingPunct="1">
        <a:lnSpc>
          <a:spcPts val="2400"/>
        </a:lnSpc>
        <a:spcBef>
          <a:spcPts val="1102"/>
        </a:spcBef>
        <a:buClr>
          <a:schemeClr val="accent1"/>
        </a:buClr>
        <a:buFontTx/>
        <a:buBlip>
          <a:blip r:embed="rId12"/>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13"/>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14"/>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3" userDrawn="1">
          <p15:clr>
            <a:srgbClr val="F26B43"/>
          </p15:clr>
        </p15:guide>
        <p15:guide id="2" pos="419" userDrawn="1">
          <p15:clr>
            <a:srgbClr val="F26B43"/>
          </p15:clr>
        </p15:guide>
        <p15:guide id="3" pos="646" userDrawn="1">
          <p15:clr>
            <a:srgbClr val="F26B43"/>
          </p15:clr>
        </p15:guide>
        <p15:guide id="4" pos="873" userDrawn="1">
          <p15:clr>
            <a:srgbClr val="F26B43"/>
          </p15:clr>
        </p15:guide>
        <p15:guide id="5" pos="1100" userDrawn="1">
          <p15:clr>
            <a:srgbClr val="F26B43"/>
          </p15:clr>
        </p15:guide>
        <p15:guide id="6" pos="1327" userDrawn="1">
          <p15:clr>
            <a:srgbClr val="F26B43"/>
          </p15:clr>
        </p15:guide>
        <p15:guide id="7" pos="1553" userDrawn="1">
          <p15:clr>
            <a:srgbClr val="F26B43"/>
          </p15:clr>
        </p15:guide>
        <p15:guide id="8" pos="1780" userDrawn="1">
          <p15:clr>
            <a:srgbClr val="F26B43"/>
          </p15:clr>
        </p15:guide>
        <p15:guide id="9" pos="2007" userDrawn="1">
          <p15:clr>
            <a:srgbClr val="F26B43"/>
          </p15:clr>
        </p15:guide>
        <p15:guide id="10" pos="2234" userDrawn="1">
          <p15:clr>
            <a:srgbClr val="F26B43"/>
          </p15:clr>
        </p15:guide>
        <p15:guide id="11" pos="2460" userDrawn="1">
          <p15:clr>
            <a:srgbClr val="F26B43"/>
          </p15:clr>
        </p15:guide>
        <p15:guide id="12" pos="2687" userDrawn="1">
          <p15:clr>
            <a:srgbClr val="F26B43"/>
          </p15:clr>
        </p15:guide>
        <p15:guide id="13" pos="2914" userDrawn="1">
          <p15:clr>
            <a:srgbClr val="F26B43"/>
          </p15:clr>
        </p15:guide>
        <p15:guide id="14" pos="3141" userDrawn="1">
          <p15:clr>
            <a:srgbClr val="F26B43"/>
          </p15:clr>
        </p15:guide>
        <p15:guide id="15" pos="3368" userDrawn="1">
          <p15:clr>
            <a:srgbClr val="F26B43"/>
          </p15:clr>
        </p15:guide>
        <p15:guide id="16" pos="3594" userDrawn="1">
          <p15:clr>
            <a:srgbClr val="F26B43"/>
          </p15:clr>
        </p15:guide>
        <p15:guide id="17" pos="3821" userDrawn="1">
          <p15:clr>
            <a:srgbClr val="F26B43"/>
          </p15:clr>
        </p15:guide>
        <p15:guide id="18" pos="4048" userDrawn="1">
          <p15:clr>
            <a:srgbClr val="F26B43"/>
          </p15:clr>
        </p15:guide>
        <p15:guide id="19" pos="4275" userDrawn="1">
          <p15:clr>
            <a:srgbClr val="F26B43"/>
          </p15:clr>
        </p15:guide>
        <p15:guide id="20" pos="4501" userDrawn="1">
          <p15:clr>
            <a:srgbClr val="F26B43"/>
          </p15:clr>
        </p15:guide>
        <p15:guide id="21" pos="4728" userDrawn="1">
          <p15:clr>
            <a:srgbClr val="F26B43"/>
          </p15:clr>
        </p15:guide>
        <p15:guide id="22" pos="4955" userDrawn="1">
          <p15:clr>
            <a:srgbClr val="F26B43"/>
          </p15:clr>
        </p15:guide>
        <p15:guide id="23" pos="5182" userDrawn="1">
          <p15:clr>
            <a:srgbClr val="F26B43"/>
          </p15:clr>
        </p15:guide>
        <p15:guide id="24" pos="5408" userDrawn="1">
          <p15:clr>
            <a:srgbClr val="F26B43"/>
          </p15:clr>
        </p15:guide>
        <p15:guide id="25" pos="5635" userDrawn="1">
          <p15:clr>
            <a:srgbClr val="F26B43"/>
          </p15:clr>
        </p15:guide>
        <p15:guide id="26" pos="5862" userDrawn="1">
          <p15:clr>
            <a:srgbClr val="F26B43"/>
          </p15:clr>
        </p15:guide>
        <p15:guide id="27" pos="6089" userDrawn="1">
          <p15:clr>
            <a:srgbClr val="F26B43"/>
          </p15:clr>
        </p15:guide>
        <p15:guide id="28" pos="6316" userDrawn="1">
          <p15:clr>
            <a:srgbClr val="F26B43"/>
          </p15:clr>
        </p15:guide>
        <p15:guide id="29" pos="6542" userDrawn="1">
          <p15:clr>
            <a:srgbClr val="F26B43"/>
          </p15:clr>
        </p15:guide>
        <p15:guide id="30" orient="horz" pos="113" userDrawn="1">
          <p15:clr>
            <a:srgbClr val="F26B43"/>
          </p15:clr>
        </p15:guide>
        <p15:guide id="31" orient="horz" pos="340" userDrawn="1">
          <p15:clr>
            <a:srgbClr val="F26B43"/>
          </p15:clr>
        </p15:guide>
        <p15:guide id="32" orient="horz" pos="567" userDrawn="1">
          <p15:clr>
            <a:srgbClr val="F26B43"/>
          </p15:clr>
        </p15:guide>
        <p15:guide id="33" orient="horz" pos="794" userDrawn="1">
          <p15:clr>
            <a:srgbClr val="F26B43"/>
          </p15:clr>
        </p15:guide>
        <p15:guide id="34" orient="horz" pos="1020" userDrawn="1">
          <p15:clr>
            <a:srgbClr val="F26B43"/>
          </p15:clr>
        </p15:guide>
        <p15:guide id="35" orient="horz" pos="1247" userDrawn="1">
          <p15:clr>
            <a:srgbClr val="F26B43"/>
          </p15:clr>
        </p15:guide>
        <p15:guide id="36" orient="horz" pos="1474" userDrawn="1">
          <p15:clr>
            <a:srgbClr val="F26B43"/>
          </p15:clr>
        </p15:guide>
        <p15:guide id="37" orient="horz" pos="1701" userDrawn="1">
          <p15:clr>
            <a:srgbClr val="F26B43"/>
          </p15:clr>
        </p15:guide>
        <p15:guide id="38" orient="horz" pos="1927" userDrawn="1">
          <p15:clr>
            <a:srgbClr val="F26B43"/>
          </p15:clr>
        </p15:guide>
        <p15:guide id="39" orient="horz" pos="2154" userDrawn="1">
          <p15:clr>
            <a:srgbClr val="F26B43"/>
          </p15:clr>
        </p15:guide>
        <p15:guide id="40" orient="horz" pos="2381" userDrawn="1">
          <p15:clr>
            <a:srgbClr val="F26B43"/>
          </p15:clr>
        </p15:guide>
        <p15:guide id="41" orient="horz" pos="2608" userDrawn="1">
          <p15:clr>
            <a:srgbClr val="F26B43"/>
          </p15:clr>
        </p15:guide>
        <p15:guide id="42" orient="horz" pos="2835" userDrawn="1">
          <p15:clr>
            <a:srgbClr val="F26B43"/>
          </p15:clr>
        </p15:guide>
        <p15:guide id="43" orient="horz" pos="3061" userDrawn="1">
          <p15:clr>
            <a:srgbClr val="F26B43"/>
          </p15:clr>
        </p15:guide>
        <p15:guide id="44" orient="horz" pos="3288" userDrawn="1">
          <p15:clr>
            <a:srgbClr val="F26B43"/>
          </p15:clr>
        </p15:guide>
        <p15:guide id="45" orient="horz" pos="3515" userDrawn="1">
          <p15:clr>
            <a:srgbClr val="F26B43"/>
          </p15:clr>
        </p15:guide>
        <p15:guide id="46" orient="horz" pos="3742" userDrawn="1">
          <p15:clr>
            <a:srgbClr val="F26B43"/>
          </p15:clr>
        </p15:guide>
        <p15:guide id="47" orient="horz" pos="3968" userDrawn="1">
          <p15:clr>
            <a:srgbClr val="F26B43"/>
          </p15:clr>
        </p15:guide>
        <p15:guide id="48" orient="horz" pos="4195" userDrawn="1">
          <p15:clr>
            <a:srgbClr val="F26B43"/>
          </p15:clr>
        </p15:guide>
        <p15:guide id="49" orient="horz" pos="4422" userDrawn="1">
          <p15:clr>
            <a:srgbClr val="F26B43"/>
          </p15:clr>
        </p15:guide>
        <p15:guide id="50" orient="horz" pos="464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5525" y="899836"/>
            <a:ext cx="8640381" cy="1080001"/>
          </a:xfrm>
          <a:prstGeom prst="rect">
            <a:avLst/>
          </a:prstGeom>
        </p:spPr>
        <p:txBody>
          <a:bodyPr vert="horz" lIns="0" tIns="0" rIns="0" bIns="0" rtlCol="0" anchor="t" anchorCtr="0">
            <a:normAutofit/>
          </a:bodyPr>
          <a:lstStyle/>
          <a:p>
            <a:r>
              <a:rPr lang="pl-PL"/>
              <a:t>Kliknij, aby edytować styl</a:t>
            </a:r>
            <a:endParaRPr lang="en-US"/>
          </a:p>
        </p:txBody>
      </p:sp>
      <p:sp>
        <p:nvSpPr>
          <p:cNvPr id="3" name="Text Placeholder 2"/>
          <p:cNvSpPr>
            <a:spLocks noGrp="1"/>
          </p:cNvSpPr>
          <p:nvPr>
            <p:ph type="body" idx="1"/>
          </p:nvPr>
        </p:nvSpPr>
        <p:spPr>
          <a:xfrm>
            <a:off x="1025907" y="1979837"/>
            <a:ext cx="8640382" cy="4680002"/>
          </a:xfrm>
          <a:prstGeom prst="rect">
            <a:avLst/>
          </a:prstGeom>
        </p:spPr>
        <p:txBody>
          <a:bodyPr vert="horz" lIns="0" tIns="0" rIns="0" bIns="0" rtlCol="0">
            <a:normAutofit/>
          </a:bodyPr>
          <a:lstStyle/>
          <a:p>
            <a:pPr lvl="0"/>
            <a:r>
              <a:rPr lang="pl-PL"/>
              <a:t>Kliknij, aby edytować style wzorca tekstu</a:t>
            </a:r>
          </a:p>
          <a:p>
            <a:pPr lvl="1"/>
            <a:r>
              <a:rPr lang="pl-PL"/>
              <a:t>Drugi poziom</a:t>
            </a:r>
          </a:p>
          <a:p>
            <a:pPr lvl="2"/>
            <a:r>
              <a:rPr lang="pl-PL"/>
              <a:t>Trzeci poziom</a:t>
            </a:r>
            <a:endParaRPr lang="en-US"/>
          </a:p>
        </p:txBody>
      </p:sp>
      <p:sp>
        <p:nvSpPr>
          <p:cNvPr id="10" name="Prostokąt 9">
            <a:extLst>
              <a:ext uri="{FF2B5EF4-FFF2-40B4-BE49-F238E27FC236}">
                <a16:creationId xmlns:a16="http://schemas.microsoft.com/office/drawing/2014/main" id="{617E16B8-2BD0-D12E-978E-94E428DF9717}"/>
              </a:ext>
            </a:extLst>
          </p:cNvPr>
          <p:cNvSpPr/>
          <p:nvPr userDrawn="1"/>
        </p:nvSpPr>
        <p:spPr>
          <a:xfrm>
            <a:off x="1025870" y="0"/>
            <a:ext cx="1080742" cy="1793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a:extLst>
              <a:ext uri="{FF2B5EF4-FFF2-40B4-BE49-F238E27FC236}">
                <a16:creationId xmlns:a16="http://schemas.microsoft.com/office/drawing/2014/main" id="{662915FD-1FF3-5CF3-5C57-034114B5E6A2}"/>
              </a:ext>
            </a:extLst>
          </p:cNvPr>
          <p:cNvSpPr/>
          <p:nvPr userDrawn="1"/>
        </p:nvSpPr>
        <p:spPr>
          <a:xfrm>
            <a:off x="2106612" y="0"/>
            <a:ext cx="7559293"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Symbol zastępczy numeru slajdu 3">
            <a:extLst>
              <a:ext uri="{FF2B5EF4-FFF2-40B4-BE49-F238E27FC236}">
                <a16:creationId xmlns:a16="http://schemas.microsoft.com/office/drawing/2014/main" id="{5026AD61-FC69-65FC-05E3-06AA14C89304}"/>
              </a:ext>
            </a:extLst>
          </p:cNvPr>
          <p:cNvSpPr>
            <a:spLocks noGrp="1"/>
          </p:cNvSpPr>
          <p:nvPr>
            <p:ph type="sldNum" sz="quarter" idx="4"/>
          </p:nvPr>
        </p:nvSpPr>
        <p:spPr>
          <a:xfrm>
            <a:off x="8585200" y="7019837"/>
            <a:ext cx="1080000" cy="180000"/>
          </a:xfrm>
          <a:prstGeom prst="rect">
            <a:avLst/>
          </a:prstGeom>
          <a:noFill/>
        </p:spPr>
        <p:txBody>
          <a:bodyPr vert="horz" lIns="0" tIns="72000" rIns="0" bIns="72000" rtlCol="0" anchor="ctr" anchorCtr="0"/>
          <a:lstStyle>
            <a:lvl1pPr algn="r">
              <a:defRPr sz="1000">
                <a:solidFill>
                  <a:schemeClr val="tx2"/>
                </a:solidFill>
                <a:latin typeface="Open Sans" pitchFamily="2" charset="0"/>
                <a:ea typeface="Open Sans" pitchFamily="2" charset="0"/>
                <a:cs typeface="Open Sans" pitchFamily="2" charset="0"/>
              </a:defRPr>
            </a:lvl1pPr>
          </a:lstStyle>
          <a:p>
            <a:fld id="{EB4015AA-59F6-416B-87A6-8E3D940284E2}" type="slidenum">
              <a:rPr lang="pl-PL" smtClean="0"/>
              <a:pPr/>
              <a:t>‹#›</a:t>
            </a:fld>
            <a:endParaRPr lang="pl-PL"/>
          </a:p>
        </p:txBody>
      </p:sp>
      <p:sp>
        <p:nvSpPr>
          <p:cNvPr id="7" name="Prostokąt 6">
            <a:extLst>
              <a:ext uri="{FF2B5EF4-FFF2-40B4-BE49-F238E27FC236}">
                <a16:creationId xmlns:a16="http://schemas.microsoft.com/office/drawing/2014/main" id="{4C2A84FB-402E-BB6C-632B-D1ADD49B7D8C}"/>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descr="Wersja pełnokolorowa: Logo Funduszy Europejskich i napis Fendusze Europejskie dla ŚLąskiego , flaga PL i napis Rzeczpospolita Polska, napis Dofinansowane przez Unię Europejską, flaga UE, godło Województwa Śląskiego i napis Województwo Śląskie " title="Zestaw logotypów dla FE SL 2021-2027- poziom"/>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537594" y="6724490"/>
            <a:ext cx="5753100" cy="419100"/>
          </a:xfrm>
          <a:prstGeom prst="rect">
            <a:avLst/>
          </a:prstGeom>
          <a:noFill/>
          <a:ln>
            <a:noFill/>
          </a:ln>
        </p:spPr>
      </p:pic>
    </p:spTree>
    <p:extLst>
      <p:ext uri="{BB962C8B-B14F-4D97-AF65-F5344CB8AC3E}">
        <p14:creationId xmlns:p14="http://schemas.microsoft.com/office/powerpoint/2010/main" val="181652107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Lst>
  <p:hf hdr="0" ftr="0" dt="0"/>
  <p:txStyles>
    <p:title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p:titleStyle>
    <p:bodyStyle>
      <a:lvl1pPr marL="251986" indent="-251986" algn="l" defTabSz="1007943" rtl="0" eaLnBrk="1" latinLnBrk="0" hangingPunct="1">
        <a:lnSpc>
          <a:spcPts val="2400"/>
        </a:lnSpc>
        <a:spcBef>
          <a:spcPts val="1102"/>
        </a:spcBef>
        <a:buClr>
          <a:schemeClr val="accent1"/>
        </a:buClr>
        <a:buFontTx/>
        <a:buBlip>
          <a:blip r:embed="rId15"/>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16"/>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17"/>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3">
          <p15:clr>
            <a:srgbClr val="F26B43"/>
          </p15:clr>
        </p15:guide>
        <p15:guide id="2" pos="419">
          <p15:clr>
            <a:srgbClr val="F26B43"/>
          </p15:clr>
        </p15:guide>
        <p15:guide id="3" pos="646">
          <p15:clr>
            <a:srgbClr val="F26B43"/>
          </p15:clr>
        </p15:guide>
        <p15:guide id="4" pos="873">
          <p15:clr>
            <a:srgbClr val="F26B43"/>
          </p15:clr>
        </p15:guide>
        <p15:guide id="5" pos="1100">
          <p15:clr>
            <a:srgbClr val="F26B43"/>
          </p15:clr>
        </p15:guide>
        <p15:guide id="6" pos="1327">
          <p15:clr>
            <a:srgbClr val="F26B43"/>
          </p15:clr>
        </p15:guide>
        <p15:guide id="7" pos="1553">
          <p15:clr>
            <a:srgbClr val="F26B43"/>
          </p15:clr>
        </p15:guide>
        <p15:guide id="8" pos="1780">
          <p15:clr>
            <a:srgbClr val="F26B43"/>
          </p15:clr>
        </p15:guide>
        <p15:guide id="9" pos="2007">
          <p15:clr>
            <a:srgbClr val="F26B43"/>
          </p15:clr>
        </p15:guide>
        <p15:guide id="10" pos="2234">
          <p15:clr>
            <a:srgbClr val="F26B43"/>
          </p15:clr>
        </p15:guide>
        <p15:guide id="11" pos="2460">
          <p15:clr>
            <a:srgbClr val="F26B43"/>
          </p15:clr>
        </p15:guide>
        <p15:guide id="12" pos="2687">
          <p15:clr>
            <a:srgbClr val="F26B43"/>
          </p15:clr>
        </p15:guide>
        <p15:guide id="13" pos="2914">
          <p15:clr>
            <a:srgbClr val="F26B43"/>
          </p15:clr>
        </p15:guide>
        <p15:guide id="14" pos="3141">
          <p15:clr>
            <a:srgbClr val="F26B43"/>
          </p15:clr>
        </p15:guide>
        <p15:guide id="15" pos="3368">
          <p15:clr>
            <a:srgbClr val="F26B43"/>
          </p15:clr>
        </p15:guide>
        <p15:guide id="16" pos="3594">
          <p15:clr>
            <a:srgbClr val="F26B43"/>
          </p15:clr>
        </p15:guide>
        <p15:guide id="17" pos="3821">
          <p15:clr>
            <a:srgbClr val="F26B43"/>
          </p15:clr>
        </p15:guide>
        <p15:guide id="18" pos="4048">
          <p15:clr>
            <a:srgbClr val="F26B43"/>
          </p15:clr>
        </p15:guide>
        <p15:guide id="19" pos="4275">
          <p15:clr>
            <a:srgbClr val="F26B43"/>
          </p15:clr>
        </p15:guide>
        <p15:guide id="20" pos="4501">
          <p15:clr>
            <a:srgbClr val="F26B43"/>
          </p15:clr>
        </p15:guide>
        <p15:guide id="21" pos="4728">
          <p15:clr>
            <a:srgbClr val="F26B43"/>
          </p15:clr>
        </p15:guide>
        <p15:guide id="22" pos="4955">
          <p15:clr>
            <a:srgbClr val="F26B43"/>
          </p15:clr>
        </p15:guide>
        <p15:guide id="23" pos="5182">
          <p15:clr>
            <a:srgbClr val="F26B43"/>
          </p15:clr>
        </p15:guide>
        <p15:guide id="24" pos="5408">
          <p15:clr>
            <a:srgbClr val="F26B43"/>
          </p15:clr>
        </p15:guide>
        <p15:guide id="25" pos="5635">
          <p15:clr>
            <a:srgbClr val="F26B43"/>
          </p15:clr>
        </p15:guide>
        <p15:guide id="26" pos="5862">
          <p15:clr>
            <a:srgbClr val="F26B43"/>
          </p15:clr>
        </p15:guide>
        <p15:guide id="27" pos="6089">
          <p15:clr>
            <a:srgbClr val="F26B43"/>
          </p15:clr>
        </p15:guide>
        <p15:guide id="28" pos="6316">
          <p15:clr>
            <a:srgbClr val="F26B43"/>
          </p15:clr>
        </p15:guide>
        <p15:guide id="29" pos="6542">
          <p15:clr>
            <a:srgbClr val="F26B43"/>
          </p15:clr>
        </p15:guide>
        <p15:guide id="30" orient="horz" pos="113">
          <p15:clr>
            <a:srgbClr val="F26B43"/>
          </p15:clr>
        </p15:guide>
        <p15:guide id="31" orient="horz" pos="340">
          <p15:clr>
            <a:srgbClr val="F26B43"/>
          </p15:clr>
        </p15:guide>
        <p15:guide id="32" orient="horz" pos="567">
          <p15:clr>
            <a:srgbClr val="F26B43"/>
          </p15:clr>
        </p15:guide>
        <p15:guide id="33" orient="horz" pos="794">
          <p15:clr>
            <a:srgbClr val="F26B43"/>
          </p15:clr>
        </p15:guide>
        <p15:guide id="34" orient="horz" pos="1020">
          <p15:clr>
            <a:srgbClr val="F26B43"/>
          </p15:clr>
        </p15:guide>
        <p15:guide id="35" orient="horz" pos="1247">
          <p15:clr>
            <a:srgbClr val="F26B43"/>
          </p15:clr>
        </p15:guide>
        <p15:guide id="36" orient="horz" pos="1474">
          <p15:clr>
            <a:srgbClr val="F26B43"/>
          </p15:clr>
        </p15:guide>
        <p15:guide id="37" orient="horz" pos="1701">
          <p15:clr>
            <a:srgbClr val="F26B43"/>
          </p15:clr>
        </p15:guide>
        <p15:guide id="38" orient="horz" pos="1927">
          <p15:clr>
            <a:srgbClr val="F26B43"/>
          </p15:clr>
        </p15:guide>
        <p15:guide id="39" orient="horz" pos="2154">
          <p15:clr>
            <a:srgbClr val="F26B43"/>
          </p15:clr>
        </p15:guide>
        <p15:guide id="40" orient="horz" pos="2381">
          <p15:clr>
            <a:srgbClr val="F26B43"/>
          </p15:clr>
        </p15:guide>
        <p15:guide id="41" orient="horz" pos="2608">
          <p15:clr>
            <a:srgbClr val="F26B43"/>
          </p15:clr>
        </p15:guide>
        <p15:guide id="42" orient="horz" pos="2835">
          <p15:clr>
            <a:srgbClr val="F26B43"/>
          </p15:clr>
        </p15:guide>
        <p15:guide id="43" orient="horz" pos="3061">
          <p15:clr>
            <a:srgbClr val="F26B43"/>
          </p15:clr>
        </p15:guide>
        <p15:guide id="44" orient="horz" pos="3288">
          <p15:clr>
            <a:srgbClr val="F26B43"/>
          </p15:clr>
        </p15:guide>
        <p15:guide id="45" orient="horz" pos="3515">
          <p15:clr>
            <a:srgbClr val="F26B43"/>
          </p15:clr>
        </p15:guide>
        <p15:guide id="46" orient="horz" pos="3742">
          <p15:clr>
            <a:srgbClr val="F26B43"/>
          </p15:clr>
        </p15:guide>
        <p15:guide id="47" orient="horz" pos="3968">
          <p15:clr>
            <a:srgbClr val="F26B43"/>
          </p15:clr>
        </p15:guide>
        <p15:guide id="48" orient="horz" pos="4195">
          <p15:clr>
            <a:srgbClr val="F26B43"/>
          </p15:clr>
        </p15:guide>
        <p15:guide id="49" orient="horz" pos="4422">
          <p15:clr>
            <a:srgbClr val="F26B43"/>
          </p15:clr>
        </p15:guide>
        <p15:guide id="50" orient="horz" pos="464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30.jpe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image" Target="../media/image30.jpe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30.jpeg"/><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image" Target="../media/image30.jpe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image" Target="../media/image30.jpeg"/><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5.xml"/><Relationship Id="rId6" Type="http://schemas.openxmlformats.org/officeDocument/2006/relationships/hyperlink" Target="https://www.slaskie.pl/content/regionalny-plan-transportowy"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3.xml"/><Relationship Id="rId1" Type="http://schemas.openxmlformats.org/officeDocument/2006/relationships/slideLayout" Target="../slideLayouts/slideLayout10.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6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a:extLst>
              <a:ext uri="{FF2B5EF4-FFF2-40B4-BE49-F238E27FC236}">
                <a16:creationId xmlns:a16="http://schemas.microsoft.com/office/drawing/2014/main" id="{1A365829-BF54-41E6-86AE-EC571D59EF72}"/>
              </a:ext>
            </a:extLst>
          </p:cNvPr>
          <p:cNvSpPr>
            <a:spLocks noGrp="1"/>
          </p:cNvSpPr>
          <p:nvPr>
            <p:ph type="ctrTitle"/>
          </p:nvPr>
        </p:nvSpPr>
        <p:spPr/>
        <p:txBody>
          <a:bodyPr>
            <a:normAutofit fontScale="90000"/>
          </a:bodyPr>
          <a:lstStyle/>
          <a:p>
            <a:pPr>
              <a:lnSpc>
                <a:spcPct val="150000"/>
              </a:lnSpc>
            </a:pPr>
            <a:r>
              <a:rPr lang="pl-PL" dirty="0">
                <a:latin typeface="+mn-lt"/>
              </a:rPr>
              <a:t>Priorytet: VIII Fundusze Europejskie na infrastrukturę dla mieszkańca</a:t>
            </a:r>
          </a:p>
        </p:txBody>
      </p:sp>
      <p:sp>
        <p:nvSpPr>
          <p:cNvPr id="16" name="Podtytuł 15">
            <a:extLst>
              <a:ext uri="{FF2B5EF4-FFF2-40B4-BE49-F238E27FC236}">
                <a16:creationId xmlns:a16="http://schemas.microsoft.com/office/drawing/2014/main" id="{4C794C03-15A9-49F8-B6BD-0FEC745D633C}"/>
              </a:ext>
            </a:extLst>
          </p:cNvPr>
          <p:cNvSpPr>
            <a:spLocks noGrp="1"/>
          </p:cNvSpPr>
          <p:nvPr>
            <p:ph type="subTitle" idx="1"/>
          </p:nvPr>
        </p:nvSpPr>
        <p:spPr>
          <a:xfrm>
            <a:off x="1385955" y="4489450"/>
            <a:ext cx="7920037" cy="1747722"/>
          </a:xfrm>
        </p:spPr>
        <p:txBody>
          <a:bodyPr vert="horz" lIns="0" tIns="0" rIns="0" bIns="0" rtlCol="0" anchor="t">
            <a:normAutofit/>
          </a:bodyPr>
          <a:lstStyle/>
          <a:p>
            <a:pPr>
              <a:lnSpc>
                <a:spcPct val="150000"/>
              </a:lnSpc>
            </a:pPr>
            <a:r>
              <a:rPr lang="pl-PL" sz="2400" dirty="0">
                <a:latin typeface="+mn-lt"/>
                <a:ea typeface="Open Sans"/>
                <a:cs typeface="Open Sans"/>
              </a:rPr>
              <a:t>Działanie 08.04 Infrastruktura usług społecznych</a:t>
            </a:r>
          </a:p>
          <a:p>
            <a:pPr>
              <a:lnSpc>
                <a:spcPct val="150000"/>
              </a:lnSpc>
            </a:pPr>
            <a:endParaRPr lang="pl-PL" sz="1800" dirty="0">
              <a:latin typeface="+mn-lt"/>
              <a:ea typeface="Open Sans"/>
              <a:cs typeface="Open Sans"/>
            </a:endParaRPr>
          </a:p>
        </p:txBody>
      </p:sp>
      <p:sp>
        <p:nvSpPr>
          <p:cNvPr id="3" name="Prostokąt 2">
            <a:extLst>
              <a:ext uri="{FF2B5EF4-FFF2-40B4-BE49-F238E27FC236}">
                <a16:creationId xmlns:a16="http://schemas.microsoft.com/office/drawing/2014/main" id="{C05DEDF2-10EF-4444-AD82-6F9C479F4871}"/>
              </a:ext>
            </a:extLst>
          </p:cNvPr>
          <p:cNvSpPr/>
          <p:nvPr/>
        </p:nvSpPr>
        <p:spPr>
          <a:xfrm>
            <a:off x="5226329" y="3595172"/>
            <a:ext cx="237566" cy="369332"/>
          </a:xfrm>
          <a:prstGeom prst="rect">
            <a:avLst/>
          </a:prstGeom>
        </p:spPr>
        <p:txBody>
          <a:bodyPr wrap="none">
            <a:spAutoFit/>
          </a:bodyPr>
          <a:lstStyle/>
          <a:p>
            <a:r>
              <a:rPr lang="pl-PL"/>
              <a:t> </a:t>
            </a:r>
          </a:p>
        </p:txBody>
      </p:sp>
      <p:sp>
        <p:nvSpPr>
          <p:cNvPr id="7" name="AutoShape 4" descr="https://euc-powerpoint.officeapps.live.com/pods/GetClipboardImage.ashx?Id=5f887e14-53e0-446c-a05a-c1a43dce9008&amp;DC=GEU5&amp;pkey=daef817b-d37b-4f05-9298-59dc3c163904&amp;wdwaccluster=GEU5">
            <a:extLst>
              <a:ext uri="{FF2B5EF4-FFF2-40B4-BE49-F238E27FC236}">
                <a16:creationId xmlns:a16="http://schemas.microsoft.com/office/drawing/2014/main" id="{21B3B786-6F95-42DB-AB4B-3E25A16F285C}"/>
              </a:ext>
            </a:extLst>
          </p:cNvPr>
          <p:cNvSpPr>
            <a:spLocks noChangeAspect="1" noChangeArrowheads="1"/>
          </p:cNvSpPr>
          <p:nvPr/>
        </p:nvSpPr>
        <p:spPr bwMode="auto">
          <a:xfrm>
            <a:off x="5192713" y="3627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9" name="AutoShape 10" descr="data:image/jpg;base64,/9j/4AAQSkZJRgABAQEAYABgAAD/2wBDAAUDBAQEAwUEBAQFBQUGBwwIBwcHBw8LCwkMEQ8SEhEPERETFhwXExQaFRERGCEYGh0dHx8fExciJCIeJBweHx7/2wBDAQUFBQcGBw4ICA4eFBEUHh4eHh4eHh4eHh4eHh4eHh4eHh4eHh4eHh4eHh4eHh4eHh4eHh4eHh4eHh4eHh4eHh7/wAARCADMA0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sfJNHkmtHyqPJr6+x4xniHmnrDxV5Yamjgz2pxiJsxdSuLTS7CW/vplht4l3MzHFfOnjzxxN4j1V5GmlW1XKwQqMhR/ePvXUfG/xG2pavJp8cjJYWRMbBTnzJO5x3x0/OvMbXT5LudNyeTE33VHVsd6+IzrNFiJulF+5H8WfoPDuTRo01iKnxP8ENt3jkmaGaRpUI3AL275z2qa3lMzFhE8MS8yeWOSB1y3XNTWduIYjE8BEkhwSFzgf4VuW+gzWEsFndW863F9Futk2bTIWO0Fh2HWvn5SXQ+sc409Wdn8DfCcmo3kniK5iks7VfkthHIyswHqe4z1z1Ir1bxX9os/COsPNcedELOQB9nzrlSOQOtaHhrS4NH0Cx063wRDCqsR3bHJ/OrWrRxvpF4sqgoYH3AjttNffZbhHSy+2zkm/vWh+YZjj/AKzmftHsml9zPn+81+AsnlktGqfvIpOJIz9MVx114gmlt54dIiMkySv+9YYjgBOTzj5jyeBXWw+E5viJ4rlsbUC3sLfab28Xqg/55p6se4zxXpXiHwJ4e8L+EYpdG0OwdrUBHlumJUKTgyMOjEHmvi8JktWeFli+XRa2PuM0zujDExwaevdfl5fifPeirBoZj8RN/wATO+nR1WC4hDIBghnI7Y7euDVPQ9H1DWr6C00+ISzXUwUKBjI+np1/KvYY/AOlxuslxcSXB4YtCF2MD/dA5xiul8CaZ4W8EOzRw3V5qk4byZXQbIh/dH93+fWscLiqFSrarLlW7fkui8+xOK9ph6T9lC8un/B/zG+A/hDpOlX2lpd3YvdRSYSyqx4UAZwo9M45PWuI+PuoalYeJrwtM91YWt1te2Y4QFkK5H4HaR716PFeXE2qy3CzOGH3sHDAnr07VT+IPhu18YeG7qylaJL4jfBO3JDjpk+h6V5ks7p1cZzQhyLa1+nd+b620IoQmqDhiHzuz+T30OA+GXgbw/qV1Za5p1x9pRiGaFyD5bdeB2xXsGr+HtPvTuaNoZMY3xHB/Loa4P4IeDbrT9DmZo3s9QglIch8rI3b26Z/SvSbXUFlmNrdR+Rcr1B6N7iv0HLMPSlQ/fRUoy2b12PlszxVanWUaM7OC6eevzPPdU8CtJrdoNzSWpY+c44O0DOD7npXZi3WONY0UKqjAA6AVryRe1QPFXq4LLsPg+b2Ktzf1Y8nG5jXxvL7V/D/AFcyniNQNEfetZ4qhaH2rvPNaMloj713vwT8Mf2p4jOq3Ue6008hhu6NL/CPw6/lXKx2sk86QwoXkdgqKOpJ6CvoXwxptp4Q8ILHMyItvE011J6tjLH9MD2ArhzHEKjSa6v8upvhqXPO76Gb8UNUEWnDR4ZFW5uUMp3KxUIvPOPcDjvgivnXUbi80WWL7ZcyWzXBM6x3UYMjZU/vQNw2jLD5Wx19BXWa94lk1q+u9UkmeEysfLTdyidl/ICvK/Fr3V5dGVriWZxwGZiTj0r85oceUWnQpUmrP4r7+e36nZXwEpT9o38h32W4m1K6v9XlSKR2CJ9qlMkcLuzZKlckEHBHXrnPzCumv9N8RX2jmSbQb2O7CiG6hmVDDHEjMfmIz8rADJyCMD5jxXH+C7a81LWVjnu52RHDYMhI3dj9a9/trdLfS9s95cS7h8weVmB/M1w1/EKjlUnGVNylLzXW/wDn+ALLJV1e9kjzO6uE/snUobrTLtClsyXZuA0yRyrklQxJIDEdTjPynGCaq6Q58YrPNFqRtILO1Nu0VpCUhuI40BAZuNzFs8YzgHHrW14puo7UXHk3Lxo+fNAYgSf73r0HX0FeaNq1/HLL9ivLi2jdy5WKQoGPqQOp967MPxzTxa5vZNL1+7QiWXunpc9A0TT7xPDlh5WohrNx5k0ZKTtJMFaQowKk8YUZHTPArj/GeqS26zaldac6RtdN9mUBzHKzK2VAIw3L9yRw3YVR/tXWGYsdUvSxJJPntkkgAnr3AH5VE813KNslxK454ZievXrW2K4poVbONNprzIjhJRVrnU6fqRj8UWMVvfPEZAEt7KVowIZQFLPtbO3gMVwB6YyeXw22k+Lr+2vlk8u2sUa3cRz/AGjYvODiU4KgHopXHPauUDz/AGkXPmN524t5ufmyepz1zT4pLiNpGSRkaU7pCvBc9Mt6nk9fWvNlxFLlsr/edCo3+LUd4wh0241iysZZrXfPbFLi0EcimVjLIofJUoGUADg5zn0qv4qZtL1PTPKt7qSfSrPCXRDbZS8nBUFSMBSOAeoGOtSsrNJFI+GeL/VMVBKfQ9vwqz9t1Dbt+2T7cBcbz0AwB9AOlbUuKFThyKG/n53M5YRSdzPvtYvru+ktNTvHhhvF81nknwhaNV4JPBcbcdMnHSuF1rU53to7HTZw8UkmJXQEEggYygBUcehHUg45Fej2+nS6o4tfJSdd5fEkYKhj1bBGM+9d74R+GFveGPzrK2lXO7H2ZdoPtxWOL44oYelapB39b+n9dQp5fOUrxZ51eaePDekyW8eq+VALE7YZflEkyOysqbMgNx/Fxgc9AT5atvDBI6X0iy6Y7+XOzId65UYmA6ZHK/Lwdvrg19o+IPAOkWOheVPZ2xiVSQhiUqCcZ46c4H5CvCtSsbKG/eKG1txHFITGPJX5D6jjiuLK+NaVbmXsnfrf8Oh018G4tSucfouly291ayz3Ed7qm130ySB9xmWPO0M3QkeXkZGSPXpWp4rs28Qaw91Yr9nbUbiORoHQL5KXDFsKnCsF+b5u2D2rVjRbeaKaCGOKSJt0TpGAUPXII6GkREMqN5UQKRmJSIx8qHJKj0Uknjpya7/9YaUn78Hb5GcqTaXc881QW5a4vVVnvPJ3pBISuz5DuYEHg/MTj+XFJ8OF8u3n1USCVUPlmIjlSCGJweuQo/HivQrqx09owrafZsdu0fuFOB6dPc1Ugs7e1RktbW3gU9RHEqg/kKvBcR0qNRT5HoQ8O+50moeONQbRNX02CJBY6jGtuqEYEcaTM64A7jdj2qj4S1HTrXw9fagus6s+pWkc0xtkG2INIBHyckk5YngD5SaxZvM2beNvpjiqgM1uXNszRu4KnyxgtkYIOOuRXvvjChOKSptfNCjRkpXbPo34S67B4iv7+2uGTzomncMT99ZIAwI/Fq4f486xHI/g1YZU84aEZRIhBIk3Bccemxq5bwDoV9qN0JFWQEMDkr3AwPyHFe0aV4Q0dbaH7TounSvEuEMlkhKjJPGV45J/M183mXiFhcJU5fZuT8mj0aVCU4nz3aeILyweK1guZ/LeMxywox2uhGGDDoQR1B6isv4Z2x07xrq6sU8oBWV/MzlCy4O498dc9819SHwzoCsXGg6SDgqSLCPOCMEfdp1r4X8PxMXi0DSELjDFbCMEj0Py1yx8UMLNcqw0vW6IeXy5lJy2Pla8llj+HWhPGSXhaOTYcYOEJwQeo/CsaVGtr5SZUW4CMRKyK5bYu4MgIAB2fdGevv0+m/H2o+DfCumeT/YOjS3JXEUK2MXBx6beK+d9be11K+kun0ywh3MCqRWqIq46YAHatsPxJHMpe0VJxj3utTKtS5HvqVB4gisZLW4ghtLW4WFkjEJbfAGByNwGRIwbjuAeevHO21w0mtWm6MxESWoKbSNuJwcYPPeur0jQpNav4rKy0+KWTfkfuhhD6+3b8q958I/DnRdIt1uNSsbS/wBQfDPLPbrIQfxBrWrxThsr+KLbfS4U6EqnoeNapMP+Fg6bIXUKumykk8AAMK8cuFj1fWZ7q/uCkd3dMyKg+ZxuIAPpjpX3FeaHoUjb20XTGOCpJsozwe33elZcvhfw/uGNC0sf9ucY/wDZa5ZeINGX/Ll/f/wDf6o+58safFZ23lMNQ0yAxt8iX5kQ4HdXjIYfmK9t+DGn6P4+1eLwtdKbnzf3sigz3FsVUZLZnTIPoQx64ruk8NaGo40PTM56iyj/AMK9l+EXhq00rS21QWNvBPcjEZSJUKxenA7nn8BXqZTxIszxPJTpNaau+34G/tZ0aPs76G/qEmn+EvCcdtp9vHbW1pCtvaQIMKoAwqj2AH6V5Q0zySs0jbpCSxYn72a3PiVrf27WjZQtm3tMoeer9z+HT8DXK+Yx+XPP8Jr2K1XmlZdDmjHQv+Zn5h+NKJAOM8HpVESn73/fQpd5/CoUh2LqydVJ607zcpyfmWqBZvxpRIeHH0NHMFi8ZsMGB600yfejzkN0qoTyU7HlaUnMav3U4P0qrgPkvLoLEsFv57xsSqZxuJ4xmuq8PJ8TLiY3F94c8PwWbQqIIZL8maJvVmVCD64zXLxMEufRJF/LPB/WtWz8Q6lDZ+ULuYGIj+M9OhoVr6ga/wDZfxWm0yWFpPCltfs5KXiNK2FzwCmzHTjrVh9D+JUt9azf2l4YtoIgfOgjt5XW4OOpzjGD9azo9dvpHjJuJCHHPzHrUWpeIrfTbQy6pqCQAEAB2+Zj2AHU/hVe72f3iszeg0Hxwt9PNN4i0TyJFAjg/s5ysHrtPmDOfenWmh+I9P0i6i1TxNaapF5E27/QfLkbKnA3bzwOO1cCvxT8Ki6SG41OW1DcCWaJhH17t2/HFdlp12t5btNbXEdxbyROyyROGRhtPQjg04qN9F+ISUktTxPw3GZviR4BSJkDpDfgMy8A/ZmGa9Eij1KGJv7SuobicEh3hjKIT6gEmvN/Apdvi34RiLZAi1I9+MQN/WvU71W2HI6ua0rLVGdNlRjgqvvSNIN5A6ClZGN0BjhVyfwFV8MInfB5OBWJoSGTgtTC5JVR1NNkR98UIU5xlv55/LFRgt88mDj7q/U//WoAmkkyc9h/kVC8u1Se/ao2Ehwu07m5H9P0qP5i27GVXp9e1JjJmkIUJ37/AFqNpueOgqFt3oTnp7//AK6iIfH8yBUsZJPMdpas66hnmXZG213OF+tWJAx528Dpiot8kbF8fP29BWUkyka3hr4b+GLywuE8V+JdanacES2dpeyW1vsz8oPl4LHjnJ69sVsal8MvhPeW9lBeXGuSw2ZU2sTaxdFYiOhVd+AffrXFm+uEBbc2M9P7xqCXU70MfnYytnk9FHf/AOvVxruCtZC5b9TtL34YfBy71P7fd/21cXyRlBcvrV40ir6BvM4HJ4qpD8J/gTALiRdO1DM5PnudWuwZT33HzOetcZNqNxsI8yQRDl2HWQ/5/IVWk1C8yHZTv6RRAfKg9T/gfqar67NbJfcHJ5ncp8Jf2f4bdbVvDcskROVhe/uSPX7vmYp0ngD9n6OUO/heOX7OMhnuZ3EfpjMnH4V51Je3rbh5sg3f62bBOQey+v8AX6VVllupowGil+zpgpAMkuf7zd+f/rCq+v1ugci7nQ+OfDXwPm0t5NH8DxRXIP7u5DvGSw9DvyQPfiuGgsobWLbHGsSn+FRj/wDVWnJFfSssskLu7fLH8p2KB0A7f57mtnwh4eudQ8QRw3kEqRRnzJ/MUjIHbn1PH5/SvOzHHeyoyxFd6RVyqdPmkox3Z2/wy0UaXoQupU23F3iRsjlU/hH9fxrw344eIpPE3iqSG1lRrGwzDBg8Mc/M/wCJ4+gFfQnjK8ktdFlit2Cz3AMaH+6D1b8B+uK8L1PwPbsjPE7K2e3+FeB4cYF4vF1s8xa1k2oeXd/Je6vmcXFc63sYYPD7LWX6L9fuPJHtZgcbh+FItvN0C7j7V6KPCGCdzSflSPodvaoVDAN9Oa/ZFVpvqfCexxCXvI4SK2k4LripWV1GBwK6G5063R/+PoK2eAazr+NFO2NvM4rVNPY46iqRfvIy3+YY3AVGoRf+WgP40y4hkZvuuBTIrd2bAt5T9BS5jWMVbckmn2/dYH8aqSXDnjdWtFpTMoYwyKPcGrVvoKOfu81MpeZcOXZI5ozlf4jTWmc/3jXYjwrGP3jcD0FRz6TawjH9KzU0+p0Wa+yca8rY5zRXQ3mnhvux8fSii3mCrLrE+m7XxF4dnACa5pyseiS3Cxv/AN8uQf0rTgeGYZhlSQeqMCPzFa+oWFrMNtxawzqeolQMP1rDu/BfheZg02g2AJ7xxBD/AOO4r8loeLbX8fDfc/8ANH6JPh7+WZdEaqpZyFUDJJ4AFU7q/jmsW+wSRoZUIjuH5UHsQOrD8q434oabHoujDS/DMesf2lfghY4L2YxJGCNxZS23HOPxrA8EXWr+HNHfS9akt45YWGy0nnQeYvX92+cBgOCpPoRX1eH4zlmOGVShTdNPva/y8jfBcOq7lVd+yOX+KPhlNAWK1kZL0XGbgX+3DtIAd8Z5Ix36Z5rkhHp0sEMVrJqH9pO6KsSqDG244HIrvfifrNjcMbS3gL3NvK0ZuWw8TxsuMY79+e1cFo1pc6pqdvp2lQtPdOfLjROoIHc9vqfSvAqzjdyb0R97habp0XzGp4dtb/Ttd/f6a81xEwENrLG2N+4csOpxjp617Zo3gPTrjy9Y8RRTX+sTlZpWmcgRt1CgA4wK6e1vpoYo11DQdZimRArTC3jmDEDrmN2b/wAdplx4m0G2P+mXzWg7m6tpoAPxkRRX1OTSyVT544mM29k2tPv6n57mua47EJRVNw72vqaMcSgBVGABwBWD4pnkvtOn0vT43eKc/Zru8VtqWyPwzA/xMM9B0PWuK+J3jq8ktltfDtx5dlN8ovYvmM+RzsPZffqeccc1Q8B/EHUYrmLS/EWJtLlHkNKyBTEOhJwOnrmvXq8QYP23sL6bX6f8MckMgxqorEW13t1/4c9b0DRtO0TTI7DTLWO3t07KMFj3YnuT1JNebftB+IIE0e20a2vImaZ2e5WOQEhVHAIHue/pWh8UvGD2Gk2mi6Xchrq5i/0iWI5KIPl4I6EkHn0rxfV7GR7mK8eM+T5ZjB/hVs96487zmmqcsJRXTV9vJHbkuTTk1jK766Lq/M7D4YnWL7w/bvBfNBBC7xBXUE4ByBk845q617fXNhrF80KOlrKjQtDncQh+YhfU5Nbfw80l7fwNBIn35xJJx1BLEA5+gqjpN3CIb3SJWSG4kDocjGcg4/xr87qTTm9D7OXK0orsV7bWLWaea9gnkjZogk8UilPLYdxWzaXn2qULE6sGHGD0z1zXJNKdO0xWe5jn8zAkUjO9e4NV2+wRXCIXMFzAAxMb7SUPTI/z0rmqUYSlojnblF2PafBdo1tpc6OCCZi3J9hU+saXb38W2UbXH3XHVTXPfD77fqGlXNxaavL5KyhU3qG5AGefxrams/EPO3Urc/WKv1rIm/7NpRcen6s+CzdcuNnZ/wBWRj/2hdaNILbVwXgJxHcqP51sxmOaMSROHU9CDWXq2ha9qVlNa3GrxKkilTshGRXPeHfB3ifwtZrDp2vvqUaf8srsAn6Aiu+9Sm/dV1+RxPknu7M7NoqiaKubuvGF7psnl6x4evY1A+aWFfMX9Of0qPR/HPh++1yz0izvhNdX86w28BGHMjHAGDW3to2u9DJ03sev/CHw+LvVn1e4jzDanEWe8h7/AID9SKwP2s/Hsmk2Nn4R0x/9JuwLi8IP3YlPyr/wJhn6L717FZQWvhXwocrmO0haSTbjLtjJ69yen4V8KeNfE1zrnjPU9b1dLX7XNMXaE3qNsUEBVGOoUADj0r4rP8TUrRlGnFu+mnb/AIJ6VClyxSFt9S1y8+ZDtQH1wDTbjVLxpGhePY/QnPWt7SLLxJrkEUmi6FBcQvwjRXkZUn061meKfC/inQroza9o/wBh3FSDLOqrhjgHPpnrjOK+GhlWKbvKg0vQ2k1tzfiXPDt1e2Tia2hMj9TiurbxD4gniImj8mLHG48mq3hODVhZeZY2Oj3aJjLJqQb88KcVS1fXdSuL8WcdjYNIWCYhvlcgk46YHFeTicnxlSpzSoad9P8AM6I2jHcxNf1eeaRoX5PuazoHkckBefWrbaLqN3euFVXk/iCtnBwDj8iOPepoNLvoSy7EXby+9iuOM+nXAPFd0MHUhT92D+5nO2m9WvvRWbzI8HjpilSRscqPwqbVbW4tIY57wiGB2wr7HKn2yFxn2qCxEV1dR2sFzHJNJJ5aRqH3M+cYwVrJUakl8L+5lcuu6+82/DWnNfys0gURJ6Dqa0vEWmrDDGLWLEn06isvw5qsduAlrc28gafyOXIHmZxtzjrkV0NzPqDX9tby2cBuLoDyEMx3N0IP3eB8wwTwc15lbD4tVubkdl5G0Ywcd0c5/Z175bSMqrjsetQLFc4BaIhR1OK131HUBqFxZNpJE0LBXEkyp1AOQGwSORVfUrrUlVYW0wIW7/aE4rupYDHzSl7LRkuEV1Om+HFhcX14I44cR55bHWvftMW10WxTzQitjp3rw7wlrHiDQtP8yHw3HMi7cSLeK2/d0wFBJ54+oNVPGfxC17yEnvrJbGFs4LTklseg25r5rG5PmVXFt+ztbb/M6oSpwhqz1nxlqy3lq8f7vaQeM9q+fPE00f8AajC2VOD8xFJfePJZrBpDPCsTN5fmJPvOSM4wBkcA/kfSudvtXsbCGGa+uEgS5UPE7sQHBJ5BI9jXfleS4rDylKom2zGtUjPRGtaK1xdRwjA3NjrXpuheFdMFgZrqFXIHAPrXkOl6tY3Qa4s7gSiPDFowTtycDPHHPFb9j47ke5bSI5HlulO1oxuDA7d2Dx/dBP0FdGPy3HVko0Ytd9GKiop+9+aL/iaCOfW49N0+Ebs4OB0qpr+kDTrcMfvVJb+M7DQ7kzXemb7h9wRjKRux1Ckrgnt1qPxBrN3rEiBdGuF3dFWSNuT2+9WlDLsxVSNP2TSW9+oOMGnJNHNSu2T8tdd8P9Ms7iQSXCoST3PSmWPhvVYbVprjwzdzHaWA+0wgkdeBuyaydE16y0vU/tDWFy/dYRKBj9K7MXl2NnSlCFKSfoRCKjJOR9EaBY2NrAGgtkXjqK0J7wgEeWMfWvJo/jLDa2qovhe62kZ3faAf/Zayb/48adET5nh+8U79n3j970+7Xx74YzZb0ZX+R3qrTezPZxdEk/IBnvXEfEf4iW/h+1a0s9s18wIAB+7715jr3x+t5D/Zlpo9xa3Uw+QtIDnPp0H61xcF1fa3qlxGun3s94vzSo2N69Oo7dRXq5Zwpi+bmxVNpdu/3dDGtXVrQ3DWNUvNSvXu76RpZXOck9PapfDuh6l4h1BbSwhJyfmc9FFVYI5rgRTiwnlt3bho2Hzc9j0r0z4bePLVZZNC8MeDLi5vIkLTYu41IAODktgdfevqMRQxVKmo4ek2/wAEcVOmpS99noHgvwtY+FdNEccSvdMB5khHJNalzc3B/gFc9J4i8ZyE5+Hd7zzk6hBj+dc94o+Iuq+HRbNrXg+e2F1L5MH+nxNvfj5flzzyOtfOT4dzKrJznTbb9P8AM7lOEVodtNcXKkjyxiqss8zjlMHHbua85ufi5Mt0lrL4Su453RnSM3I3Mq/eIG3tWVJ8dtL2j/iVwjt/x/D/AOJoXDWNT1pP8P8AMTrQ7nt/g6yvNc8QQWOwrETvmYN91B1/w/GvbNWF1b6NJDpUAafZ5cKghQvYHn0HP4VxnwGtZpvBNt4gvtP+xXWqIJliMm8rD/Bk4HUfN+Ir0Ov0fhrKHl+FbmrTlv5dl+vzOOtU5pabHjqeB/EjjzGtVDlsHdKuT7nmrC/D/XiXUi2AUZB83qfQcfzxXrVFe4sNAj2jPLYvh7rOYy01ou77/wA5+X9KmT4d6l5bbry1DhvlX5sEfXHH5V6ZRVewgLnZ52vw5m3gNqUezb1EZzn6Z6VJF8OfkBk1FQ5++BHlce3NegUU/Yw7BzM4dPh5bchtQlIA+TEYBBx39s1LH8P7FSC17OcgiQBQAeO3p+tdnRT9lDsLmZx//Cv9L2spubkjJMZyMrn8OalTwLpCyK5kuDwRINww+Rj8Pwrq6huHZCCKfs4dg5mcP44s/D/g/wAI3urzxzSmNlS3TdlmlkYIiDHXLEfrXzP8aNK8a2elSeIriwlkAHmOFYM/bBbkcDHRcAdO3P0l+0HHM/w0k1C3h846ffWl66YzlI5lLH8Bk/hXnHxW1LUpIYoRBm1kTnkZYfTPSvOx9b6ulKKPZynCLFS5WeJ/BUax8S9XEmr6Uwt41+8yYhdffJyx9B0969f8PyWPwt8e2Ph8mS207Xg0cUDsTCshG0FOeHyRn1H0GMn4dySWN5GtssNvCpxhiFA+lQftFW2o3Xjj4fx+aIM6pF5cxbiM71JY+23dXNhsc60nJq2p3Y/K44eKhF30Nn4d2a/8Lq8LxtlgIdSyDnp90/zr6NbRtLZlZrGE7c4BXjnrkd68H8BeWPjloEahH/0DUJFccjHmqMg985r6Hr3NGfLJNXTM86JpR8zNjDmTO4455689qP7E0j5P+JdbYTO0eWMcjHPrx61oUUWQ7lA6LpRMhOn25Mn3zsGT+Paj+xtK/d/8S+2xH9weWOOMfyq/RRZAUBo2k/vP+Jda/vfv/uxz/nNA0bSf3f8AxLbX919z90OKv0UWQFIaRpYMpGn2uZf9Z+6HzfWm/wBjaTtiX+zbTERzGPKX5T7VfoosgKY0nTA8rjT7YNKMSHylyw9+KZ/Yuk+THD/Zln5cTbkXyVwp9QMVfoosgKS6TpazvONPtRK67WfyVyR6E4pn9h6N9lFr/ZNj5G7d5fkLt3euMda0KKLICodM043YuzY2xuAu0S+Uu/HpnGcVGuiaOtq9qulWIgkfe8f2ddrN6kYwT71foosgKradp5minaxtjLCNsTmJdyD0BxxQlhYIsqpZ26rLzIBEo3/XjmrJNMJPWmhDRbWyqirBEBH9wBB8v09K4fxLereak3lgeXH8ikdz3NdF4l1D7LYsqH95J8q+3qa4uKQRSLIVVwpzhjgGvzHjjG1MfiaOSYZ6yacvLtf0+J/I9nLKSpwliJ9Nv6/AytRhuJpjutwVHC71/wAaoXGkyXSYMVvEB36fyrrX1DzDlo4mHpuBFN+2K2f9GhH/AAEV91gadPA4eGHoq0Yqy/rz6nnVYe1m5y3ZwsnhledzxN7qT/hWfJ4Ps9+WhibPqDXorXCZ+5GKZ5kOctGre2a7VipLqYPCwe6PMJfh9pU0/m/Ykkf2B4pbjwTpyReWdNjU98x16g13bKuVgKkdww/wqF76E8+Xu+pzT+uVH1I+o0f5UeRN4G02IEixVl9NlA8L2kQwtmqD/dxXrT31sV/49wD61UmezlJLQ4P1FH1ub3EsDSWyPLZPDUMwK/Zh/wB8VXXwpbq4LQ/pXqzJaEcKM+5qNhbdPLj/AO+aPrchPA030PND4dRl8tYsfhVKfwartnY312ivUnCBtyrEP+A1BMiSfeYfgKPrckN4Km+h5PN4M+bncPwor06SxjbnJP1oqljp9yf7PpdjprsqX+7ioZF+ZR3q9cpuYnGcVUuiI0MjNhVBYk9hX8zVUfbJnlHi3xNDea7qUNj5NzPp6NuhIYPtXO7HGD07eteW+K/FV3rQit70T20aYYrId6k9uQAccj16VB4lkgvvEN/ewTCRZZ3kPBVdpJ7/AONZixtNKIrZZJGbBBIyP++e9fsuHbp0IU7WskvuR9FhcNTpRTZVnt4ykkj3xjXja8Rwq47Ede9X/h5/wkB8Y2UvhZfN1DcQjyxqRtwck+3Xk1PL4V1qOFp7nS71Y3+bc8DAEdh0r3P4JeHrXw54fm1y/QW/mQeZNNOhTYgHQA8gAck9yeM4rlx2OpUcNOV09LJd328y8Xi4UqTUdW9Dr9E0/W5NOVfEl5FcXI72jsiY9COOanENuJTp9nCittDTybc7EPue55+nWuFHxJm03X1W9zdaReEyRv5e2SBCx2nHcYxkHn+VdL4h8beHPDcU95e3yStMVMEMBDvKu1cEeg5PJr4HE5di6VZRlDWW1v66f1oeBUw1SElFrVnlHxf0O7sfEV2Io5UtrmT7RCq8qcgA4HbkYrzq71FdAjhkgmmgvthEYQlWUH+IkYOPbvXuk2ryfEnwzfM3hu9sZLIG4sZ3BZJ1H3l3YxnHb6eleJaraZn+1SLum3Flzxj/APUK+4ynEOVJU6qtKGjX5f13uergtb059DlBdz2l2rzeYY5f3jErtYMeuP8ACu80W9E+mYCCaOReemw/UmuMe2trq6iVtzphl8xW287s/iOa7bwHosmo3sWkRBjEWBeQdEjB5P15/Miveum1bc6cTCKhd9D134dSRv4H09VIXYjqRnPRzXPeJIGN5dyW1m0bR4ZJyR8w6kD06Yr2uHwFbjwtpwsR9ivILZVaEjKsOTtPcMM4zXk/iONy8sMkMiSodrxkYYH0PpXDiMHOhJuWzPGwmIhXfu9DzzVrxXieC6sg62zbWlVsbVHRjWC0Oj+JPiDKb24ni0+JYwDbPgsTgdfTn9K2fGM10lxJb2exbm5C5lY4WJSOf5EV6H8G/hTdRwp4llmtRMD/AKNHNAxSRc53YBBX2OD0zg8V04GnzzX9W7nPmNSUI3tf/M7nwloljoOgQadp0LwwDLhXYlsscnJPetJlp9217Zy7L7TJ0QjImg/fx59PlG4fUqB70ltNb3cCz2s0c0TZw6MGBwcHke/FfqOEq0XTjClK6SPzvERqe0cqi1ZAU9qYyVcKUxo66bmJRlhRxhlDD0IzXT/C/wAH6ZLq3/CRT6bb+ZbErbSFBkORyw+gP61kWlnLd3UVtCu6SRgqj3r0vWtQ03wN4GvNUuhi00u1aaQDguQM4Hux4+przswrqFPl7/kdOHp3lc8B/bg+Jz6Lpdt4I0e4xfXaie7KtjZH/CD/AD/Kvj8aVf6jarNvJkDZD5OSP6df5Vr+JtQ1z4gfEa81C4R7i7u5GldA2eOCFBPQDJxngceldf4VgurG/XSLvS7iJjE7hZZUlIIHqK+UdWV+aL1Z9FRw6cVzLQyfh94lvdBv1heVlBwJYwcbgOrY6ZHr79+a+qotBtvHfhkXkeqXHl3ka/O8Yd0K8EdRg53ZxwSc44Br488R2moTalJdw6ZewiNiXZsNgeuB0FfSH7K/iGabw/PYyS7iEWZVJ7/dY/8AoNeDxVmuZYHLnWwdTkaa5tIu6fqna2+hhPAUpVPfV+25n/ErR7v4cwT+IbS+ee1llSOaOO1jV1ycKfvAEZwO1UY7hLGL/SbGBrqSUTPNGuDnjI+hx+ddV+0b5t34BvmdcqssJ+n71R/Wqv8Awj9zfwQyBPlKL29q+Pw3EmMnl1OtiKiu5ST0XRRa0tbq9hVKC5nTitEkc/dX0FzEsdvYyRBCDGd2/GCPX6Y+hp9zpMHiOylguIbhBIpViNu0cgggYyMY7EV6X4I8A/2vaSTLCQsVw8RkL4GEAycd/m3L7YqDxBDa6NbvHGFXA5rbH5xmOBhSkn/FV1ttpvp5oxjg6cr36HEa6i/ZfsN0WvIBFGkMU3Kwsi4Vl5ySMA/NnkfWuW0TSl0PUv7Vsbp49QZXErmLdHJuOcbC2AuOCPyI4xoX19PcXZkGducj6VFE8skx3/lV0s1x0I6z/Bf5ESpRvoUrmxju9Rmv7yVDcZL2rQ2yxiKQ/wAbDcd/H0/nWzq96l7YgRNPHfqI9l253k7WHDLkBhtUDHrk+1K0cSxMzYGBWU0rZO3+VEc0xNTXm/BCdOxt+KdUh18LLcWkVvc7G82WGPBdiMdWYkLgDjn61zWg61p9/d3Ol7XuobGVUuA64YsORtOfbn+tLfXTwWryd8YHuTwK5TwGJU8ReJm2MCLxc59wxH6CvZwWJxjwlatfa34v/ITlZ2PRrVrSwupbjSrf7L5pwyFSyFd5bG0MB0wMgDOMnrT1kij0y9jtfPS8uNwSSUCWONSDkbGPPJzgkg4GRWaHkx/9apIpJt2ApP4V5CzLGX92Wvov8g5THk8K6bdup1CON1Z0e4aBZI2k2nJ48woCecfLgbjxUWt+E4NWuxLNdvHEqBFSKPbgev3sZ69qg1bxC5vEt7fUre1hBPmypA1w4wcfKFG09efmBH6Vm2PiHxGviiSxgiGu6cF3i5toNr7ccnZnIxznPpXvxwOd1KaqX17W1/K34mbjB6Ms2ngu6s7yV4NYY20sqSPD9n27tvTlW4PJwa0tG8OnSPEc1/b3ctxZzXEU0kN2u9mK7g2SCMkh2GePet6OV2txJgYYZBrOn1GY3z28KOSkYbCKCSSTgfTj9a4cDmOaYmqsPSkr+aXT5DcFDUb400r+2TfnTZjYi41D7TCGiDeRFhgqKeDkA9c+tV9Djn8MyWl7c3DX8sdwEiXysKd7AAEbvXvkda2DJIr+WyruzitbW9Eki0CzvZYwP9Ot8Ej/AGxTp59jJ4ynRxElrJR2XcujSUbyiVvH00fivV4NZmt1sL2GGOHy4QTEdhYl8E/eOVHsF96xJ9JZndkn2Fj1KdvzruNa8PS28xk+6HJIFc3cv9nDmRThTjIrHDcV5hdxoyWr7Iqrh+Z3kcH8SdRl0mzitrF2Ms42KcY2gDHrzkn+dYGn211caeltqSpxt2iNdrIwLYYtkk/eI59vTNauvN/bXj22hCOY7S3MpXGTkH2+tT6PeRXOqy2bWcsL7iMsVP5gEkV9nDFV69GM67956s78HhEomFqPg++1G5WdmSScD5Xzgke/qa7z4GaJqlxqt7bTCG2ureHa3msf3qE5BXAOeB7VX1HVLPR7iOzuIJjNKo2kMi/+hEZ/Cu28LavM2p262kfkyf2crzZQAjDsoOfp+FYYypWVFyoO01sbywsS7p3wg1ZtPs7Oz1rTlFtP5jOVkO4c9ODzz3z9KrXXwH1QfLDq+kozF2lf99ukY5IY/IcfNg8emBXqng7WbK3gL6hewpIBzlsdK15/FOi5+W/tyf8Aer8yq8VZtzuNSSun2Od4ane6PHPhbB4mtrTX/AsMehSxWIe2upbtZQXZ1IDAqDu4OeQPTg1zUnwE1xdbgvW8SaSYYpo5dh+0ZyrBj/yzruvhz4k0qLxx48mku4R5moRbctwQEI/z/wDqrsp/F+i4ONQtAfc16OYcUZnh66jRt8Mfs3+KKb/FkKhCoryPMbr4W6mniLT9ak1zRlit4ZY2XZcAkvt/6Ze1cF4C+EWoeKP2jX0C80+OPRVKahfSI37uW2XH3SP78gK9iMnIGDXo/wAYfiRPoum2Q8O2y6rd3UpX5AWWMDHVR1JzxX0T8GNIuLLwZZ6nqunx2erahCs9xGpDGIEZVM+w5I9Sa+m4czXNswtPEqPI7+TVvL10MK1KlHSO52sMccMSQxoscaKFVVGAAOgAp+a8s8U69dahrkosr6eGCP8AdoschUPjqw9Tnse2KorYeKropLZahHcwshYGS9ZG46gD0HcEjHGM19S8Sr2SM+RnsG5f7wo3r/eH515PpukXtxCBqGpW1pdLGWMQv942jrg8Er+FWG0HT4QHn160Rli8xd1yPuH8eRR9Z8g5D04zRD/lon51Gby1BXNzF833fnHP0rzOTRtFgDsNcsgsMYkQiTcY89uOqn9P5c4l7p00kgsbi3uY4pChaFw6qwPOCO3tUvFW6AoHtbappqhS1/bAMSFzKOSOoFRNrejqMnVLPG7b/rl6+leNu24nCY55x2PrS7X5yv14/Wl9afYfsz19vEOiDP8AxNLXg44kBpjeJdDXOdRh464yf5da8kCPnO32NPVH/u8r/Kj6y+wch6q3irQgcfblJxnhSc/pUbeKtFYIVuCyudoOw9fTpxXlrqVwR2ORUg6MAPvfOv1HUfzpfWZdh8iOz8c3Wn+IvBOsaNHu8yaF413KwCSdVzjnqK+S/jTpPi5PiHHqmgvcaoL51e3b+0SEjjwMIYWIAH0H619ReGriSa/k2aXc3glQEhCqgEdyWIx0rifjzo9jockvidre6hLJH5cakEl1IBwAe+VrkxcpyjzpXt6nsZRVjGoqUna+qfmeI/EfwL4xTUdKuttre6WVAmSa4kjiD7jnKqRngehr2vS/CkPiHwhoGlyXDT39nMrwXNmSptgeG25/hAYjn/61eTxfFDVvEbSibQJJBbXXnlUm8xgrYDIFVcBcDPJByPz+ivg81jcXV3c6ZhoEULt3Y2E4J/ka48PCTqKm9j2sxq+yp+3+1e+33bnmPgjWY1+PunMlrd5tdPvVdWjKFVMyfMc4GOP1Fe/z+K7OF9jW8xO0McY9PrXzroly3/C/7tduTDpN3GOeublT1/CvRr27ZnkLcEKFr26lXksj4qMea7O6bxvZgJ/odwS3PVen50xvHVng7bG4POF+Yc/X0rgHkbf/ALigUiFh8x/hXP4msvrEi+Q78+PLPLf6BcYA/vL1pp8e2gxmwn6c/MOK4E7toHc8mmfMx+tP28g5Ed8fiBZgqGsJgT1+ccCl/wCE+tmUmPTZ2JbC/OOa8/EOl/vJJdKt5ppl8t3aNWLr6Ekcj296iXdCqraxLEgGyJEGFUewpOvMOVHo7eO4h5rDS5ykajLbx949F+vT86aPHTeekP8AYtwWKbnAkB2k9B75rmvB1vqE87SfZbGSGIfuhc3ewM2eW2hSTgZ9K7Q2zK10UstMG8ZRvthyxPXcdnA+maqNScle4mkjLfx86xbzoc/XB/ej9OOaZ/wsF+c6HcAg/wDPUf5z7f8A18a8sDhpDHY6UwEWI914R83/AHwcDpzyaYtvONu7TNIwkXGLw/f/AO+OB78mq5qncVomRL8RfLOG0adTjPMg+UerelN/4WQnyf8AEpny4yq7xkj1+nvVXxcl3awW0v8AY2kSpGC0oS/JYv2Owp8wB9T+FcLLNdTBjJHhpDukYdW9vYe1ZTrzi7XKUUz0E/EyH/oFykA4LK4IJ9vX9Kin+J8QVjHpsuQeAzAceprzuTzM8/QY6D2FRmN8dP8AP9TWbxVQfs0egH4nsM40qRuPlHmAE/XjgVXk+KUhb/kFvgjtIMk+gGOa4Fwy57nv3/P1+laHhexa61LzXz5cOGPHVuw/+t7VxZhnDwOGniKj0ir/AOS+expSw6qzUV1O5utRuNQSO6u4/IbYMxls7PUZrg9U1i6nvZWhLLEDhMegqr8Z/HZ8H6dbQWkEF1e3bHMUhbCxDqfl55OAPx9K8w/4XPEI1DeC5GfuV1DCn84ia+a4EybFY11c7xMbyqt8vpfVr8l5Ieb5phsPJYRSty7npg1K7/vPTk1S8U/ecfjXmtp8ZdPkO278I3Nv/tLeBx+sYqRfjFoef3vh2+T02Tq38wK/Rngav8p5H9p4fpM9JOqXR5+Y/jS/2nc4+83515vJ8YNDViE8P3zLj7xnQHP0wf505vjD4aVAf7H1EN3G5KX1Gr/KCzKh/OeijUZ16Fx+NOOpS92b8685T4xeEmbElhqafRFP9asj4r+CXTcZp4/9l4JM/ohFS8FU/lK/tGjb4vzO+XV51ONzn8af/akp53Pn6157/wALW8F5P+kP/wB+pf8A43Va9+L3hO3fbHaX90P70KAAf997T+lH1Kr/ACiWZUb25vwf+R6O2qz/AO3Sf2rNt6vXl0nxj0L/AJZ6DqhGepZB/WoW+MWjbudB1ELjqHQn8s1P1Kr/ACl/2hR/mR6o2qzkfx/pUbarddt34152Piz4OI3Mt/HjHDW5J/TNP/4Wl4QIJE1wQBk/Jz+VP6jV/lIeZ0U9Zfg/8jvX1m6xjOPwFFeev8VvBqpu8y7Izj/UnP5UUvqVT+X8h/2lRfV/c/8AI+kZdpYgA571znjmw1XUvD89ho0kMVxcDy2kkYgIh+8eB1xwPrXTSKNz+v0qKSPBBFfzhGThNTXQ+5T6nkegfBuwSHdrd890/wDzytx5aD6nqT716BovhzR9IjWPTtPtrcAYJVBuP1PU1tbdrYA/HNPCnHFb4nHYrFfxZtrt0+40nWnP4mVljbPzcr71T8TaJD4g0O40maV40mC4KHGCpBH1GQMitPBHFOiBxk9qwpOVKSnHdakRk4tSR8tfFe31fT77y0SQRRKIZSqglGBPfsD61V+EXgXUPE+tHULm0lOniQMHk3AYGOCT1GO3/wCsey/Ej4fX/ifxVBc29wkWmTREXq7yHLKMKBxyDnn6V32iaXaaNpdtpthCsVtbxhEVR+tfcYniNQwsZUbOct/L+uh7eNzGnKlFUvia18n5E1rax21rFaxLthjQRqvoAMV8y+PNKex1G80+YeW0czhj22ZyPwIxX1ERxjpXJeNvBej+J03XDPb3aptWaPqQDwGHcfrXg5PmCwlZuptLf/M8zCV1Rqc0tj5YtbaaR/JtYk2+cAieXuLkgDHtkivoz4LeBo9LubR7vZvdvMnXGdzKpKoD/dUj8TXE/D7wq2k/EC9sdVj23lsqyWwJyrqTjzB6jnA9Oa988NxqNas4V4VFcf8Ajhr7irmCpzw8Kbu6ko/+A3V/v2+86M1xnNBxg9LHVuMg4Pfmua8XeEdM8QBp5I1gvkBCXCDk8dGH8QrqmjIY4HFQOMHoc19jOCmrSWh8lTqShLmi7M8T8M/C26m8USXnia3gOn2gXyIVYMs75+8f9npx3r1pUEaBUUKqjAAGAB6Vb9cjtURXHr1rKjQhRjywRpVrTqvmkypMuOOO1YWveH5Hc6po7R29+R+9jfIiugMffx0bAwHHI7hgMV0Uq/KD+NVtYvFtEs12qwmuFgOe24HH6gV0QnKEuaLszCUVJcstjlbC4F0JEaGW3uIW2zQyrhkP4cEHsQSD69amaOr2pwiPXy20/v7UbWA4/duc5/7+j8jUlpZSXd3Hbxj5nbH096+pwuJ9rRU5bng16Ps6jijc+HulDfJqcy9MpDn9T/T868k/bH8SXkunx+G9PaN7WKCea/Tf87uYiIwAOSF3Fj/wE8Yr3TxFqVt4U8JXF6EjItIcQxvIEEsn8K7jwCzY/OvjD4l3uo2+nahqd5Kst3fORcTs2S5fkouDhR14x0HUnOPFxrnXjKaR2UYcrUTy74WyNF4iuMsFlaIbD3xvYH+lehR3EbeKNw/tBJY18tngt2Oc8fex79vQeleNXV5daHDpOqW7jzfMlVwejKWzj9a9W8H+O7GK1Mt9p7yNjJG3dz/hXizi4tS6P9D6DBzT919D1XVhoa+Eby4ksbiK7toQyXEsLRl1PBBBADDr/SvKvgxrl94cg+3WiKzm1KlHwB8zr3IOOn6VS8e/Fi61zT5dNs7XyLZh5YLH5jz0GO2cV0vwo0OO80fT4m1BbK6IM8O0qzyEEjG0kEgAg5HQmtXlzzKm8PKPMn0fY58zxCguaO4vxP8AiLf6z4F1S0uo4YyBA67NrZ/fIeowRjj1rstB8eavJawWdnJbPIttGyEW4fluBwSCehye1eXfFHwfdaJ4SvTLFZsu9PLkQsHK7l525wDxg9fYnnHX+GoZG0GCG3e3R5LRGi84Z+YsPMKnOWzhc5zjB6dvFxfDmApUFh50EuVvTzaWv4L5HiUsXXb5nLU9i+HHxGuLTwrLaXX9jW93FJKWWW92NM7OWYhQpxyxHU9K8s8Sa1qWt+IFjhiuZLG4bEMkuyHGOoJ53ZwcYxnBHNcv4suJ9P8AiXo9lDcRXH+hvHcR2zL5W8Iij5CcHB/hJ5Irp7vUzqmkzaLeBo5pjIiG3iLvFgltscZUbcKwz8w6Nycc9NfL4YqlSXsk+VaeS2svuFUxrjpez/MyIb63KTzMWW0t4wzzLMp3HjKqNnzEA8gH/GojdTvpr6pp9jqdzCHXLBV4iOf3n3egxz1xkZIqjBCLvRbrQhG66dpe0x3QBVJXeTh2DZGOWUEYx9Tmu3+GXhvUdKieGTXLMw3IULbmV2JQEh9q5AHUnnj9K455dhIStKn8vIIV5ztZnN6Tcxarrl7pireMLaVo1dmWMSMN2BjacE46c/WrlvHp7Ti3nW5gm2SN5X2qGRwU25BUDj73B74PpWneaCt1dytYXkUDOWkWJpOrdFDOcEk8nAIxzms640ObQTqtvquhi8v/ACMCZLcbQCVAKMG64YcndknHynrlUyvByk+VWXa7LdWoo3dil4q0ua0uLCaGeC4sncTgGVC7KrZU4U5CnHpx3rlvD98T4t8YW8Sx77ie1aMr86hxG/XJHGC2TkYwK7vxbpNgvhkLdXlnp9wkUIEcbl5mTJDF+m1gcNjjhR6V4x8IkW5vtUfWZpTb7rW5mY/MWODsBbcMA7gM+46CvUwNCEMJUpqOnbuDm3qejjWtOksr2e2+0zPZvskTfGu4gDO0ng8kj6iudvtWuPEl/HpunSva2Xlq920gAYhgDt49M9KsjQ7eaT+0Z2u7a2u08wSQXYuXKn5gjoqgqeCTzxz9KfpunRI9/c2sROHxuGMheoJP0NY5fgMLhqkqsNWtvK5vh4TrTUXsatj4L0y6gt4obmUmNy7MucsD1FXPEnw7/sXRW17QridLyAeap6FT7cfWuq+EcFnqMzRQXAmmC7sIVY4HX7pIr0+31Hw74msLzRbJrdL6JWjKPKm9mx/cBJ/PH0r26eJcdbntzwVNxs1ueAC7vL3w3JrX2qzt0jlVZIpEO4s2DkYPTBzjrVXwlDftrkv9pQCCeYjCuDGAF4x83vml1a0vodS1Pwy2lLJ9ovIBbyyQ/LEVjly27jB7e+3vim/EWGSw03wzBOyTeRfwW7usSoZI/nJUgdfx64rxqlXB4HFwnTX7ybbt5O7v230/4Y8erSabjJaI0LuTUv7bkeCGKOKNhlZom4I9CDhh7itPxL4w1afStO0y4gsUje/gG6NWDZ3e5NUxNLIzQLbPAY1X5W29DnGMEjsaxPFTyxXOhb1yG1WIEA9Rtcn+VfL4eUMZmlOrKCT5k/1Gm4RaR2+s+LtfvmIaDTkA4GFf/wCKri/FupXVtYSXk/2cEDkR55Oe3PFaVywjSQyTgOibyDwAPf8AKvKviPqDECSWSWPc4UDYcY9SDwOlVkmVqtVvCKUU9TXV6yNPwBeRarrkzeZF5strIjIpIYMGBzzzgjvmrM3hFYNct5ITDbzyNv2o20n65P8AKvNPDOuz+H9ftb1Yw0UbFZNn8Sngn075/CvXHt/7eu4Lyx1S4ijmCmNo4UfBx33DI/Ovt6sHTatsethXCrCz3Rr6n4X0nUddjuph58wH8YDLgf5NdvLqWj6J4Vt7WzlSTVJZt08WwYiiXIADY6n09Oe9P0TwDqK+INL02TVjLdXEW4CdkAjXj5jtGcfnUPiTwbZ6BNcSX2pRs819JbxzOjFGKfeY7SSig/IBg5we3TOvSxFWi3Rje3yKr1I0dIvVnnutX+oXUpYpDn3JB+n4dKpQS3qnLRQH/gRrU1ayntZ8yqhVySro4dW+jDj8OtVljyD9K+PqNxbU46nh1NZO5yvg2WebWPEbLHG269GdzEAY3VHc+LtLhlnjms5d0DsjleRlWwcfjVzwFaSx3Ot3LrhJr+TYfXBINefaqpbVNUjVSxa7mUADOf3o4r38PhKWJxU4z6KP5Iwk7I+hf2YLPT/iR8REs4tPlbTtNUXV+8i4QgHCx+5Zu3oGr7F8f63Bo2i+V5ipNc5ijGcYHcj8P51xH7LPw7j+HPwqthfW0Vvq+pAXmosRgpkfJGT/ALC9uxLVheLvFXg7xTrE9wvibSZY0Xy4lF5HwoPXr3PPf6d69dYelgabjS3ZVNc71Em1HTIwN08YOOOetXdD8W6Tpe8CCxl3nO+SIMwP19K4u7XwvcOIm1myJ3AbluUJwRx3qjFbaS07pHdJKoOAVbINcnNKLujeyeh66PiFYov7u3sUHbbGMf8A1x701/idFGPvW6DI528DPTn37GvNE0u3kQCKORx1GFbrUsHh2SYsFtJiVwcbCM5q/b1O5LhE9Ek+JkmPlmi/BBXPaj4mtLy4e5m8su53MwQDn1OOorLt/DNwo4sZgB/sGrA0Qxr81hcZ9oiaHUnLdj5UtgGvWm/aAQc7enAPofY9jSN4giHEcTludoI7jqp96qyQw2+d+m3hA44tyfw+lVL/AMQaXY2sk1xpOqtsXJ22uScfj1pXb6j0NCLxMrRFhbuCM4HBBwcEZHB+tT6d4gW4mZVhfKDcAR94dx+FcpY+L9NkZ7VdB1sSQ7VcmzAG7APB3c9av23iSCOUSReH9YDKeMW6f/FU1e+4m0bOq6zLa3Bj+zuw4ZCBwRSQ67cfZJXjt2Z7f98o7sv8Q/Dr+BqvceI4bpAE8P6sGU/LuiQfh96tPw7FeajMJI9Ne0hjPzy3ZVUwe3BJPGeBXRCEpy5Y6szlOMVzSZWtPE9zbzt5EEwClZYtv8Ub4/kSB+dSeNbXUPHnhTUNChmu7a9tX86C5kgl8lJV+6pfAU+hAJIyeMjFb9xAfDVot1pujtrTRqQJI5lEiqTnCAnb17E596871b4wfEC386y03wFGIVfKSagjR4znJb5gpOfQivewnDWKxNJuNm/OSVvU85Z3h6VZXbSXU+cNc0T4i6drmozXYGkC4cR3E0moJs4PJA3E8n2zzX0n8CtauLHSbfS7CCW4iI3z3MibTM5PLY7L7nk8CvIfE9rrXiDVJPEPibyGvZHHlQxRBFHPQDsPckk+tdZ4V8QeIri1ihe8eCwicqphTaJHx820ADIHc/Svo8v4NWHh7XESjKS6K9l+sn9y9Tzc24v+sXp4e/L1el35LZJfez2ZPA/hu38Rz+IYri4tNTuoWhc+bujbc24kIec5HY4qfUPDupMZTZX9tMjujfvcxlV5z6g9fWuJs5bxpba4kLzTyxgRjIBBPQcmvNb34i+LNKtLtft0m21uI7OFZEwWIYb89z6VUuFKeLb5Wrr5HnUs8rU2lq7nsHiCbWdKkkF1ZbfOk3IytuUoPQjj+I8deKyzr2pN/wAupG87j9B/k1P8JPiB/wAJh/aGh6nbwubaONlP/PYYw5PoQehHrV/xLZ3Gk3Y+y6bd31vIoMbxbTj2bJHP86+QzfI62XVGnsfR5fmsMWknozJm17UBv/0VjjA7/wCf/wBdSQ6xqDRf8ehDSNtBz0H/AOr+Z9KiN1qLYUeG9TP/AAFf8atJd35iCHw1qYHQnanTv/F1ryYLXU9JtEujXt5eTyb4DHGCSS38MY/i/Hp+daJmuWHmPCY1ZS3T/VxDp/wI1DZ3+oLLHbL4Y1L94pZiQm07cbVPzdOa6eystRuYVP8AYeoF8ByWVcF/Xr0HYVTtewjmTqN7HJtELJxlgP4B2X60S69fRnb5bk9+TXaJ4cvNh26XdhuxcryT1Y89ao3Hg3VpGzHZso7BiMfU/wCFHKFzk28Q36/8snPc5/mf8KZJ4i1Ln9y5xyd3r7/0FdY3gvWFbctq33sA5BIH973Y/kPes668OaxGBmzZQM/KDnH49z6mk1YDFXVL+aItJAxz0Vjyx9T6Cka5viMtaguw+Ven4t6D26mp7i11m16afO2OflxVG41PWYTuGh6gxBz8gXr+f69aQzN1/U9VsZlH2EsGHof1A5H06+uKYdW1R7Npfse0DjB6/Q4/9BXJ9TU19rmoTOnneFdYdUP8Kpz7/e/Tv60Q+JXhIU+Edfdckcwx8L9A/wCgIHrmpsr7iuZkGpa1O5xYukfRSUJLH0AXkn/ZX/gRFenackOj6H5t3N5UccZmnkkwoTjJzjgAD+VYfg69k1m7M1xoeo6f9njX5rraoLZ4Vdp5A/ADjC9687/a18aR6X4Yj8I2eoJb3uqDfc4UsUtwenHTcwx9A1fnXE0p5xmVHJsO9L3k+3/DLX1aPVwrWGoSxM/kePePviFeeJPF19qcOyeBpPLt4gOY4h90c9yOT7k1mL4miZ1R4fJYKQRIOrZ7fh/KuKeGLyU8t1I434b5m9/T14681DJdxIi7Y43YfxMuHGK/ZMHL6nQhQoq0YpJLyR8DXwFLFVJVJq8m7t+Z3h1wSPkLaFPrg/zqG61kxv8AIlqD1Knn+tcWBcSRC4S0B3HAwQe2enUcVJ508M/li1LzAA7ORtBxjGD7iur69PsYRyemnodUur3dxJ+6S2fP8KIAo/GpZX1AsFRISGGc7QB+FcjbTO0zyvIikZULu4B+mRS3c1zaqJoo1YHAMvmfmCM8Uvrr7DeWLm9233HSxT3BMgmhRiOOOD+vWnu9uY1YwuGA+ZWIwK5y31KXyi0cUzoOpJZiBSnWC0KpFbJKC+WUk7j7cHirhjYvcmWXVL6I25rm33Y+zSE/3geP/r1HMbxmH2eFFXHBYj+taOj+Hde1uwjvtK0kPaNx5juF59txzjnrVDV7XVbPVF0q6siLjO1ViG4vx1GOta+2i+pMcNNWtH7yjONSGQ80MfcjPH6cUrS3y4IvEHHQD/61b+neEdfv/Ds2qxx2wjhd12zT7ZMKSCMEY6+9cwJsxpuQI79C3+FR7SPRm7oySV4r7iyuoTbgGRJB3IjxSzX0EcW87Vz2A5FUp5I1VYfMAyABsGMn8qhjZWxmGBgg6s3I5qPbPuNYaO9jXvZhDEphfzAVDEtHtIz296KowvNO6vtiRcEZOCT9RnpRVe0vsyVTUNJI/R2X/WGmzLkDg9alvvMWB2iQPIFJVf7x7CvLD8WnhkjjvPDtzaTMMpHPNHE8nrsViC3fpX8yYbLcRi4t0Y3sfqLqxja56UI8kdRUojrzIfGK1jVjN4b1eIj/AJ6QsB/I1f8ADvxKGqa8LY21tFZOYlTLt5uXKjJBAHBcdu4PeuiGRY5pvk2V+hKrwezO82YbFO8sY5/lVLxTrmneG9L/ALU1NnW2EixsyrnaT0J56VyyfFzwE3B1hV+oH+NclLA4irDnhBtFOrFOzZ2vlKMnoKbtGK5dfiZ4JkGU1y3xjrXRaPqNhrOmxahp0yz2so+SRRgMPUeo96mpha1JXnFr5DjOL2Y9lJGe9ZNppENvrF5qokne5ulSNt75VEToqjsMkn6k1tlOajZCAf0rKE5RvyvcppMzL3T7We8t76SP/SLcMI3HXa2Mg+2QD9QK0fDS/wDE5TByQjdvaoplxnpVvwoh/tkbhx5bc16+SzlLH0It6KSt99zOv/DkdURIDuyfxphkbd8yj8BVs7WGFYGonj4+7+VftdjxUyBtjHJ657ioWhDEYzirBiOaaYz/AHe9Io57xhff2TYRSxj5pZPKBPbgnP6V4Kfi5DqmvxRanKkEdnfiZ/JJw5j+VflPPQHkZ5PavY/i3JG0Nhp6sftDSl8A/dTGDn9K+SdM0+3nvJLqSJTudm5GepzVKL6GVSdj7FivLLVrC11HT7lLm2lUmOSN8qwOM9OMgjHtyPWul8HafsV76Rfmb5Y8+nc15z8GYrm48F6DaQWRMEhn3zbwBGBK/QdT6V6b4w1m28LeFp747R5SCOBCfvSHhR+fJ9ga9CNXkw6h6nHODnWv6Hn/AMXtY/tnVT4aspYj9lXzHBcEPLg/KR7D+Z7ivl74vRah/YMc2oqtpcK8qXEKEYMeW8tu43bdvQ9WNeq2fhK91aeW/N60k87tI7EZJYnJOapar4Pe3u4Y9UhjuIHfbmRA2PzrBZhek6TR6X9n2akj5k8VaW914Y02W3TISW4GOucHgfqfyqx4aee38OoZ48DlQSOwJxX2RpnhbwDp2nIb7T9NnYHckRtkZtx64GOtUtf1L4emwbTP+Ff6bfkjAUwrFt9wwG4fhXmSqcy5TsjQdK8z4w2Nc6g67dsavsH/AAHv/wB9Ma98+Hq6tcRWOl+HtOZriSI+fNLAfLjAbGMng8g+1WNK8CaVZ3s2pWun2tnukaRI3ZphHk5wN5P59a7vw7qjWUiPcXMsy57mtKWKqUXem7MX1WFT41c5v41+Gdc074e3MerQ20kW5ZVmtkC7X4GGUcYOByMc/kcbw1ZaefD1jNbNJJMoS3MLMwDvIFLBR1GDuzjsQRXtnia407xR8ONcsEnUzmzldA/ZlUsD+a14jZ2dtqZuNLM6Qw2QYmWKUeaHYjgH2CDgkDK/lpLETxH8RX/4b8zx80wtOhblVrlSxsLK/wDilE2xxHY6c7xR4wschk4wPwxx7V2NzBFrF/YQ6rLbwKWlRXaQI6qUxkDAOTkH24x61m6Zpcn/AAuP+zNMZpvJ0lZbh3iUYjBPdcDPIGc9+tcT4hutWn8R3UlnBNNKyuqx28x3KQdrPnHBJCjbj6VawdVKLcdFa3r679Tw6tSKS7iXWhy2urz6db3EskQJaNzKI1VN23DAHgAqxJx/Su70C6hguNFuNMlgt7qYPbymBQWeOM7ed/UHDNx6A9qraLc61d+H7XS7zel9IjR3ouEAktyCVy/GVxkMecjPuax9Jt3XV2ht2ee7WVLeO62744l3LuAUdSMdc4w2SeK8qrVeIxOqtsv0OmjH2cDa8bavnxtqGiyxWTRzo3nxiZ3SFY8PvU9fm25Ygg5J9MGC5gN7ayanaX0+qpaMiywicCOOKNeAsjAlwOWCj88dcvXrGTSvHhv9QvbeRnmaKIeSdrkgBRgAYBEh/HOR1zj3nizS9Pghsrt45JYzvkmgHmMYyoZYw4ON3yoCdo6sO1TVpydSUYIcqqTu9Df8WztB4X1a6tT5dxcWqK7FmCO8eT93pyrMBuAAxjFeSeDrK3isNWjaBrgT6VBmMEAbiYyMnI4HB/XsK6nxNq0N34L1LVYreaAm2WNWTCLIzjndhsn5SeAMCszwHaz6p430/TIVjuYpNItxKgYhWA2cH6cZ+n0rowsZKjPQqnepoups+B9N8TSWc15/ZAMETbVmmfYFCgqduevQZxXQeEbGHWnurC/UIBOhuNpDCRGAyeeCAcjBHQCvZdL+FdxqNmLm419bWXACeXgRqOy47qOmK8pu/DOs/Dv4mRPfRm60yYGG4mtwXjKNysgx0IKjP41rWhQhD3L379z6jKMJ7GajN3PS/DFp4S8OfGCzgsIWLxad5Egsodxd2BYAqo7DPvk4r2TRPD+hWCz6hY2MkL3X71hKrLgnknaeh5PHY5rw3Q/Nh8QpeeG7xACPnNrbo9wzHuZJAyqv4D616reavrFjoU7381zO0iBQ8gj3RMx29YwFx3/Cpo1Y2d0d2Owk01yS/H9Dx34jWV1a+L2nWGRw17unKLlUURtgH2Bbr6tivOviixuJ9EiRVdF1VCE5y2IZG6joOcV9U+HbTwrJp0MMtjHgqEhiI6DHQf41x/xM+Dsd/fadrHhxId1nOZWtSRlhsYfKx9C3Q+9efmOWqpWhi6bu4xat9+337Hj4uMuZpo8H8EXkuqeG4NUuYxFdXBbzYwXPlgEgDLMT79utJ4hVW1rw8jLuxqIk5HZYpP8AGuo1W2urS6ktrq3ltpUOGjkUqwP0Ncr4puI7HUtFupgxVbl1AGMljGwUDPcngV8pl9VTzOM1Hl127WRzONkX7qO3ba8kEckyg+WWUEr9D2rivHGmx3mk3aPFmQRlgPpXv/wks7C6uXsdQ0WOdpkDPLKu7yweg46Vv+OPglomoafNcafM8D7TmNXO0gjke1fXZVh1hcMoLVvVnqRw6pJRm9z4L0Lw9rGqrKLLTri5C7Rvx8pHHGTxwOfWvVPAMPiXRSlmuhvJJIqqH+0LGOn8QPp6jP61103hS709zaabqkli9tmMRMgeMY+mD+PNZl1J4osc/bLZLyAZ/f2zZI+qnBz9M161Rxlurjop0djp9N1DVtAu9R1Wa/im1C1t/wB4IY2dYztJEayH75IwTgDAXHeuS1e71rVvEM7G3vpY0ldFleNiBulYs3A78fkKfaXV5fQNNYyCcKfmUfeQ+hHUH61d0XxPr2h3guYJJYWQjIBOD7EVU8XF0vZw0LjF83NJXuem23wyt9T8Gu2naw9zqIQOkLRbVLDsCencZry28sbrT7yWzvbeS3uIiVeORcEGvpD4efEGx8Q6VE2oRpHc8L5gAzmsL9ovR7aTR9M1pUXzvN8kSgYLIQTtPrgjj6mvnM0wzqwda+sV+Bz4uin7yVj528M/N4cicLjzLm4f85DV79lH4ct43+Nd7qF9b+Zo2h3st1clvuvKJcxR++WG49sKc9areFFaXwzpkcaZdxJhV6kmRj/UV9lfAL4f2/w88CCxaNBqN/cSX+oSDkmWQ5C59FXavpwT3rvy6L+vVvRHk1FojV+JuvabpejnTr5DML9GieJZApMeMN17Hp+JrzS+0bwL5dvO3g6NV/5ZkTKvbjtXWfE34S6T4z1l9bbWNStr4wLD5aXGISq52jGDjkk8etYmn6DoPh7ZY+KtHnMAVUimluHmgJXuGByufQ5/AV7NRNvVIhFC3h8Kx/6nwvD+N4P6LV+DUNKt8eV4dtV/7ez/AIVs+I/h54X8QaL5nhq6tdJucBo51QTREf7SlsH6giuT8O/CDUrTVHk13xZoOp2EgwYVsWgkjP8AsOsn8wahxkuiBLzOit/FcNvjy9Fslx6z5qa2+INx9oniFhZKUKkDzB0I/wDrGuptPDngiztIon0/RHKIFMkkUZLYHUk1J/ZfgNJfM/s/w6rgY3eTFnHp0q+R9wOYPxAvf4YLAf8AA6YfiBqXZdOH1b/69dcsHglPu2+gL9I4qXd4LUfd0MD2SP8Awp8vmI4qfxxqMwG6PTG+oJ/rWbqHiS7NnKwtdEJAz80PYHnvXpMdz4RP+qGktj+5Gh/kKsq2hbcrbWpU/wB23H+FFl3HqeS22v3K3l86posAeYEFbdG3fIvP+fSrf/CSXYwBf6Yv0tkr1NZdJjQBIIlUDjbBwB+VQ3Or6FauEnkhiY9A0RH9KaS7iseXP4l1AD/kN2yA4PESAfyrJ8WeLJLY2i3Fws7EjcQMB1fOOB9P0r2I+I/DY63cA/7Zn/Cvmb9pDVkTxRLdWJ/5aQSo3QNHg7T+e79K+i4Xw8a+McXrp/keHn9SdPDLk3bRvLdWhm+16fIIppSCfJk2Z9255H4ZpdQmuJgJLy6MaBSdzYJI7nPWl8PRQppsJDrukVZDjGPmH+fWsLxjqaC1vZI1V4rdH3OehYLwvHbnmvsIQ56nLHofLSk40+Z9ehQ1LUdJHm+Xam8WGNnkLHCjtjI5yx49azbO6i+xR3V/qVhbyz5WKISKiW8YbAUDPHOc981GoksPDFhPOqtc6vKJ+RyYwflH4k57Vyt1ouk22q75tQ1ISJFhXgdEwrElh9wnncxPPO5vWu2pCsklh483q+3/AATjg6TcliHb0X9dPzO08Xa5G2g25hYF/MyrDjYoJ24PrXl/jWRoNAspN337x5se/PP47RW5qAjl09LW3B8qJViUty2FGAfxrE+KLxzabbWlorEW0SgHPVsHP869nB0fZqKt5sjC1FVxMW31/AvfBfxFJoPi95xIdjiNJeM5Ug8/p+pr668O6q95YeZbySQSsnT+LH09e+K+D/Da3ttd217JBN9juEEPnFSELjaSN3TIDj869l8Na14k1rSLKKw1W60zTn+59mkMU0ihuSXHzA9eAR+NfKcb18Jg6Ua1Xd6adbf5H12V5ZisVjHTo7WTv26H0LNrniiGVkSHW51VseZDp7SI3uCBg1A3ijxWvC6f4mP/AHBZe/8AwGur8CaoINOht5RIy7Bl2cuzHHUk8k11enajbahbC4tvMKH+8hU59MGvy6nVp1lzQeh9XVw9Sg+WpueOXHjDxelwjf2V4sKBCWK6DMecgDov1pf+E28WKxH9j+LzyR/yAJ+3P92uz8cePtG0y8/saLUAmobTIw6KqAZO5ugrK0n4l/2hbRyabppuUJCeYrABiOCeefzraVKVr9Dn543tcwh458Ucf8Sbxfk7RzoFwOvT+H/9Xemv4+8QRp5kmk+LlAXd/wAgG5zjOP7nr2rrbvx5ex3DxrpMmF6kMG7e1c9r/wARLmWNoZvC+u3Kc/8AHvbA5rJ05dH+RpzR7GdP8RtcTcraN4xJG4HGhT/w9e3/AOvtVe3+JOsrEol0rxiTn+LQp888jPHpWHqOuaRduWuPhj4znJJJItQP/ZqoPceGnA3fB/xtJx08gf8AxdTy1F0/EXNE6mX4rXUKb59H8Yqvy4J0WcdTgdV9Tih/ipOvDaH41z83/MGm7df4K43Uf+EZmspIj8D/ABrNvGwDygCSeB0kzWlbW2izTIkXwR8Uxk8Ay4UD8d9F6nYLx7m0nxWvpLlbW30Dxy8zA7UXQpyTgAn+HsCPzq1/wsXxBkbvDXjuMZ5Z/D84A9ySvFaENzpfgq50SSbwzPp8t5dGKERyPKYmZT97tg4I4NeheJdXD6atrHxJL/rPZf8A69efmuZwy3BVMVV+ytF3fRfNm1Ci61RQicjqF+0VnJfalcMwhiLSO3YAZPSvjL4jXUeteNr3XNWhE0l/sEQm4ES9kAHZVABPc5PevpT4q65ZLHD4eXWorG7uCJHVoy5ZOcD25GfwrwLxlp93JfvZ3FpY6ltHmpLbnpuPpgEHjvXxnAmBqfvMyxPx1W9fK/6v8EjqzmutKENo/mcRPYeHL/UvtG8x7FKtFCu2PI4DHA9Kbp2g6U1m+p3G5IlbAjkwRuJOcA+2K1YLPS5Q9jLIwmgJLRQ4OI8n5WP07+9W7238L3Ea5udQjiEQVMYI+ue/pX6NKpb3U2fPtNnJXVtpwt5/seoP5jxtsDdS+cjn0/Dmo5rSP7Paxm8xchf3jrGCA2M5yeo7dfeum1Oz8PR29uzTSKrDEzBcbzjA74HFSeHdGsLcSXNs1hLA7YK3Ku7p0xjnAPvn0rT2iSuwSexxaeHrc2ssk1xNLLtLgJj17Dr2P6VXudNS3dGt7qXZ5gjKj6HJz9a6HVLIS3Utz5q21ixCwRxZkbcOpxzgcGqaWMJ8x55WFuwBiDj5jg4PHb69s1Sl1uNN7MymgmiuVjXVJS5OCw5XH5/hivRvgRbrF45b7PbJdXQjkuGkO0/uB8m0HHDMZCf+AAd8jjdNttFsYWluhNNKpICM3Gc5BGPp/PpV2x8Yy+H7hrrw6w0+5kiVDPHGrOEBztBYHg9/Xj0pKeuiNOU+jNZ8P2/iCVLi11q8sUiQoY40QhG91K5z75HHqKkk0HRrHSfsOsarKbSeIK948ijLkcxqWBVFI/4E3bAyK4n4afEGy1zT7SDVb77Hq6KIze8Ksp5I3g/Ljp1469DXpOq6vYW9s2n6/pjC1kTbJdLCGhIPZ9vzLznBI4/vZNVJttWYRilutDyT4oWPgjRdOtm0W+vBeS3KqzF1ZNhDElPkwTnHOcc556V49f3jak5nChpYmwuByxPr71734y+HlzfWcCWl5NfaOCZLYrLu8jK4LbcHOeORycevXq/B3g/wJ4atvtMVjbQz3dv5U0r7ZFVht5/0ghQcknjg8+gq41XbUiVBN6I+fPAPgTVPE63F5aXUcU0ZKMqhWcBhnozrx1GR71Q8c+FZfDb2FwssN1HqMbSQqCv3B0bCsRg8YPfFfRvjXxV4Tga70/8At7SYrZtPl85LCNbhrdcBd3ysqhiWxx/sjHHPz/8AE/XbVhYafot0buytrVLSK4+zeS0sYJYAgMf4ifT6cCtHJWuJQb0sc1DZ3F/bD9+irENqbxx16CisiS+v0IXdJhRwFyNv5UVi5TvozVU0fqAj/wCkw8Z/eL/OvnHxRotpNfXFzMUK6qjLM827bCVTahBU/KM4I4Y7sn6fQ9zc21kovLu4it7aAiSWWVgqIoOSST0FfIPxC1G4l1e+03S0mnuJWWYGLEodRtAVQp7r/P8AP8x4Ip89Krd21R7Oc5i8DGMoR5m9F8+rPZrBodJ8PQ/aL4ywWdoplunYYZUT5pCRx2Jryu7+Mmi6Trr6xbWt/M23JtJQAm5SCkjHPB2qPlAz6kV6D4m0a6t/hVc2WkwXF3dzae4WKRGLs3Rk2gZ5AIxjvXzJq/gj4lapc/Y4/B93DkBt2wKSCeCzMRjJHfB/Kvu6WGo1Yvm1QniMRTjFNWlbXrZn2LY+NrHx18LZNbsU8ljMkcsTndscMCR7iuXkt4ZItklnZSf78IOa4n9mOe4b4N67p9wrK1pq0SsT/eIO5c98bR+dd8Y8fKDnivBwuCp4TnoQXuqTt6PU66U3UgpS3MHxBp+ljQ7120jTQywOVdbVQyttOCDjgivSPAl/a+HPhBpt9e5VIbVQFA5ZtvCj6kV574uXy9Cu2z1jI49+K73WFjtvg9b2bsqPJCyI7qCkZTc25wf4BtwT2zXn51hVXo0qVviqRWnazNIvlqX8jT1XxU6+AH8SWVuvnBVBgc7vLcsFKnHUjNS/D3XZvEfh/wC33EcaOJCh8tXAPAP8QHIJIOMjjrXjUnxA1ctNoekW2lxWEqD7QJJFga5klBBkTcDtXoQCA3APeu4+Aep382nS6XOImtoA7xMqHOfMwct0bJz+XYcDyMz4dlgsvqz5FpK6d9VHa3/A/U9j6hiIx9rLayf3/qekzoqqZGZVUcknoKl8G3Nreag01pcRzxhGXcjbhnIH9K5r4j+ILbQdAlE0VxPLdRyRokG3coCndIckYVeMn3Fc18F9Zg8H2G/xAZkt7l1UXTSholDOdpYlsjP8ttRwrks6/Li3F6SXL2dnr9x5uJrJRcblXWtOvx441K4S91GEtfSbFE7hSDJ2Geg9vWvcdR8Q6LY63a6Hd3nlX9yAYotp5BOAenrxU1zosd5ZpDcajdTW4YSKGMbdOR8xXOPxr5t+I3xJ0+P4if8ACUwafbTtYyBdPkkmJhmRTjzGwchuHIHGQMjJUg/qGHws5NqCueQ6sXvodRrPjLx1pck1wPEtn9mkuzFDFJpoLAEk7QQcnCgnp2rpP+FhavH8OLDxFCmm3Ny0syXgut8CoIycgYB+YcDpg183ftD/ABEi0jXdI0CKGTfA8Go3LqT3JOzGR2/9CNWdC8aTap8MNVsmki+ySSqtmsSsMfKu8ljjd/d6DlCcfNXBGNWKcne3qdUlRasnqeqaH4xuvHOpTaxdaUlh+5OwLP5nCNtPb1yeteP2EZjiXsMV6F8JFEPhAynqtjKx/GWT/Csj4d+GZ/FXiix0WHIR2DXDj+CIcsfy4HuRXqUF7up59Rn0j8AbUxfC/R5pIyrsku3P90zOQfx4rx79or4oaLdeL28ORajbmLSHK3CCUFjP0b5Rz8v3frur1n48eOLL4S/B6+1i0hRJoYlstLgHTzmBEf4KAWI7hTX5+eD/ABRqniTxIuma5qV1NHqk4jlEjtIpkY/KwXt8x7flWsqUJ0p3bT6ebFQqyhWi7aX18j3eL4yR6ZZeZpmmXuoELwIISTj15xkfSuY1v41nWJo11ZNV02EHJVLIBx+LMBWdqvg+PR7S7bWtYtFt7bO9LedlZlYcAnHQ9lz9RwcXPh+2haskt9PJcJo8BVZJQvlb2I6Bj1UcjOBkj0ry44edleOj8z3auJpRlyqevpcsWHxr0mOBrWy0m9TcPmlAWR5Pcktn8Ogqsfilp8cxYaZq00jHgCBckk/71dNpmv6hpklvf+F4JIrvTpWRIpWK7lxtPzkEHcAp5zkcGk8R+MF8ROq+K7azaS3UCSR4FWKOWTpGCvUqcMMkjJXk4xXWsLRa3ZwPE1m+hzF78T76SVLaHwnrQZ2CqJ0EWT6ck0/TvEnjDV7Bry2s9L0qxQqGmuZXnKhjgHbGB+pqXU9Ngv8ATbmTXYJDPHcj7IbVv3rbnATnBxywHI6jPeu4+GOialD4fS6kt5FSa4kO0JhrnaGJCgjpubrkfdx9Clg4yqqNtGazry9k5KWq9DjNUfXPCixavqHihLu58tphZRQ+WkwDDZG+DjY/T5h03VkaXqWr6prH2WZltNRuZC88MluWAlC5O7BGcEdeeO/TDfjVqVzdfEN9Ns5LeSP9xBJkHehwrEj8x+R6Vk+INH8TzeMNRvrfyLW2Ny0KXDx8Z3FMA56kc9uKqtD2XMotLt9x85isRVqv4uvrodZZ3mp6p49ksZLmKTU4NMTN5E7AsnXy/kJBxnkn0PTjE3ii3utK1iKXVre2W8MWIbc3DOfLDsuAAhAwVzjI5BPoBzOkf8JGddv9Om8QW9lcW+npM2oJAfKMbJkq67wFPzY3AZJB7msbRdc8R2XiSO4hfRL+5s1WGMESbAFbqCp6ep9CTRTxEZR9k2tlrr+VrHNWm076N+aPQTqGt6rqFzGrXMot2zdETbYgx4xICBg/e7A9vWptH/tvTUtfKtd1m08c1uzzKYvNkfIwfXjkdBz64qle6541a5k1FtLsrK4hCNO0WorEZSoyo+cDdkAcAnP41iWXi3xHceIv3fhQTXMVwLiZIniESAbWOAcqmSuc56HBzXPFR9u/ZqPLfyva+5tzySV7XLvxB1iVvE98uuWpnvfO82cW0uNrA4yBjjsQfQ9a5nTzot7p6eVo3meWcbZLg5BJ5ycY64xknHvnFaWu+P8AVrfxs+oXPhu3s7yB2R1mWGZlBwcAkbdwxwcdDjnmuRttWuxJJIto7xSy5yxRVVs549B7CuhwqWfKknfy+ZjOo79Pw/zOn1wahP4BeQ31uLCO4kVtPBPy4jHzE4ycgBR1xz9K0/hlqML622nRs4vobKNTJFEFUqys4GfvfKMAZJ71yl1qPiGHQnDrZS6baSid4Z/n+Y5+UA8HOeRjsKh8CXmrQeKNT1q1gskMM8T3MQLRcEHIRV+UL1GD04rJOVGlKTa0fojqwdW8lLR7fofZnwf8eaGNNisRK5WE+UZJkIJIOD1969kSG1vIFmXa6MMivkv4fahbJpH9oRTRy22pxCWJJVw8QPPOO46V6PH8T5rTTotK0q33XHCGWRshOOTjqa56dVLSSPq8ThPa2nTlqer6w3hbT9jalFZCSVxHGrIC7t2CjqT7CmxalFEkdva2EEFuT86yn5iv0GRn6mvnC+m1zU9VbVVvLmS/YkBzcbNq5wQoxgDjpxUmoeNte8O+UNU1aFoWYIrTRtgt6Fh0/Gp+sSv7qsXHLly+9Js9W8W+H9XfxCl74ZazgsvK3GOWUqY5s8lQARtK9s8HpWnoyeMI1H2n+zHb2nfn/wAcrz3RfiJDPCpuoZRH0MsMnmJn6iuq0zxjprRZh1OJupw5wQKyvFyudEozUFB627oufFTw7eeI/Bkt0lrHHq9kPMQodxKj7yZxzkcjjrivlLxbc3nhq0hv5bptSF5cLatFMcRorENuAOSG+TAIIxk19h+Fdeh1a/RU8uZH4LRyZGPwr5Y/a+s7fTrrU7TT7WWKCHUY5o2BXYC0ZJAGc9XOOB0+meWtCccRSrU2ld2lsm9NNXr8kePiKfs5WaOg8FeJbj4fSX9vHNNfDS47eINcMGluklYAADjJQsM+3v170/FK9uLctFbxR+aSq/MRzgnuPRSfwrxXVdcvIYPLtPDupTBwcGNRxn8R/k/UDd8Mte/2lNMyiBbK3LIp6ieT5VH1AQ/99CtctnLGN8y5bX2kpem23Y9DC1uem5T1aslp0Og1Pwx4gn/4nV3ZyQxXci7JShVHZvugHvmsHVdOOkNJNqUl6qBcnFnM6KPXKqR+PvX0DrFxp9v8L9Bimfy0i4gjHUlIpAg/D5fyrxHWrxdQiUSyM2bO4T1wVm2/y/lXtfUIKKfMwpVXU5rpJp2POr288Iyaksv2q6huh92SKzuUk/Bgma6S3i1a6sItQt7Ma1prDl5IXWRRgHltoIOCPvA9RV60tT/wkGntGxd5Z5IEXPXdDE+P++lzX0Z8NdFj0vTYtN3LILa8uIbvPIbdk7PpmcDHoo9Kl5fC17szq4yVBbJ627HzRofmya9baXpVvrGl3c7gK5VTAp9SxPQd+K9D8YeNfGOm+DTYx3emx6xYXotJPtVo0kcikPuOegPyjHXI715Jqvi/VfDOu6vaaboOsbnlkglkS1Uh1BI7nH44ye9YUvibxFrF4Ij4d167uLhwq+ay8ueBxn6V89Vxckmqa971X+ZNbH05RtFfge4fs2XD/FnVbTxNqml2CRaG+JZILQW6yT8lVCgncBuVsnBynvivo7xBeWSRiwvNxW4UhgrFfl+o5Fcr8GfB9l8LvhLY6VcJBDNa2xutTmiXIebbmRuOuAMD2UV8ya78ZviFN441HUVtbC70qSdjbWzWlyskcOfkTeI/vY6kg85r6BQVJO1rv0X5nj61JNv8j6B8W+B9UuLGabwh4mlgmbDLBeNvTjPAYcj8Qa8F8TeM/id4KvDD4m0iXyN20SlN8T/Rhx+B5rM1j4k+Lo/HGi+MbXT9Qt7OSB7JbFXdvMdQ5ZimATjepGR2r0XTvjDc6xp8lrqngbX5o2XYyvprurdv7vrV5jgKeHjTk5azjzb7atW/AVCrOTlZXSdih8JviXoeo6l9ktI9Qsdev5UjgWE/uGPoyc8dTxXteoeMtN8O2tjD4gsYvtlxGzkxqoU4bB618t+MNH0GW6i1XT7C+8P3DScRzQvApYf3cgbT9K4SfVdatr+OHUr24wGwk0srPGM9+Scdq8yFeUYuK1NXFOV2fXni34ieHdS0l7S2s5I5CQyspUYx+FeeL4mAnCAtjPevLtAbxNqNo1xZPZvFvKh928HBxkFc1qQW/iT5jJHagr6Bz/7LXLUrTk9TWMUloelvryhGO7oKik8QxrAG8wDj1rz+O11+eO43zW8Mcce5nMUpAHOeiHHSl8KeGvEniO5srV7l7a1uSAZ1sppCq+oUKM/mKmNScnYbSR6BpvjBbW4SVLgq4II59K9Gg+M2meUqvYIrADIE3H8q8zk+AV7n5fGN7/4IpP8A45XEa/4EXwboNpf+P/Gc+gvcXVxAjNo8kiNskbyzlGwN0e1sHpz6GumHto35SHGMj6Gk+Mukxxh2s0w3TFyM/l2rjPHHxM03WLiOaKIW7Iu3PnFs815lB8NY9Rsob2x8Yapc206CSGWPw5OVdTyGB3cg1FN8Ib1vu+IdXb6aBIP/AGepnXqNWk/wGqPZHQ6h4zjRCwnAx1yf8/5/Csz4yrHqFpZXsWGnfThlc9QpV1P4AtWO3wamaQfade8QhdwyI/DshyO//LSuh+Mjf2PJpyrDcpb7jb2xlhMYI8vb0cHcQOuPyr7PgWpGGNlKUunXT8z5/iWjUdCCjG+pJc6hdXN74c8K6fI0Mt3BFLdzK3KRKoyBxxwCayPiIzLo+naTa5M+sXcrYBDfI0gA59KT4Gx32teI9U8Q6jIZ7k2v2ePC42BvlGAPYdqsXrR6j8b0juNv2DwvZGWYj7oMS7iP++ziv0qKVKu4/wAiu/X+mrHxvseZX+Q7xLIt98T7XQrT/j20e2W349UAGPzxXMeJ4v8AicXEa5JVvmJ9q1PhT5upaj4h8T3ZYuCzb8fxMSTWFPM9xqzvKCTJIWYdOPSu7Dw9nU5P5Ul892ebjdHzEUAKxA9ec4qTSbG01LVnj1HP2d0IY+m4hc/hmo7lliBjVVwDxn04p+kRvLMNjDLmJOPeaMf1rprt+zetjloJ89z1nRbjT9O8I6doU0do0UFqivE6qVLEZOQeCctXNaitjat52mvDDEjhlhjYAKTk/KPT2HTNZXjP4e+MrjxVftY2+qNaPNmJ0sLh1KYGMFUIPccGufv/AIdeMlx5tlrBbqdumXR9P+mf1r+dc0qVcTXqc97OTfXqz9py2bwsYSjukke4/Crx02pXR09lJKYHHrXqHjTX9U0bwHf6jp0Ine0iMsiKPn2DliPpyT7ZrxH9nDwvqnh+C+1PVraU3c8oRfPgeNkRQMEq4ByST25wK9vfU1WFmOGQD5iOh9q4sDJYafvO6TPex0FjIKUVZtfifG2p/FbUV8bRamyJ9mYlbjcTmX3z6L2rdv8A47eLJNGNjB4h01Plwjo8gKjGBwc1z3i3wza6f8W9R0u7jhsLC587+zpdQgZImXcMFAR8+AcDHU49a3vHPwL12XSNATwn4IvJHWCU3lwwWN5SZW2FlY5U7Qpx6MO9fZ5jmFGtGnPDxUd9N7K+l79e/c+PoYSdLmVR/Pa76nm+reP/AIgT3BkTx1fc8ny7xlB/AVmyePviNjafGusED/qIt/jXdQfAf4lqMnwVdf8Af2P/ABrE03wB4o1Dx7N4Js9DhGswRmSWGaVV2Adcnp3FTh8yxtR8sFHRX1jFaL1RUqdOCOdHj74jL08Za1x/1EX/AMas2vxI+JqArH441hARg5vmNd/4j+DHj3wzoVzrWreHNN+xWq75nS6jYqM4zjqetQWPheylt0kbSbXLKDyh/wDiaK+a4ylFSkotPsoPb09SqdOE20t/mil4M+KHxKsr0Nc/EG9MDkeYpuwWI6cFlOOteq6R8WtUjkaWTx5qU442RT3kWOnciIGvMNQ8MWKqdmlWwPspH9K5y88O/MfLso1+h/8Asa8yrmFas9bL0il+hqqEYu/6s98uPjLr2o31pY2moWt3cSzCOKJZ95d24XqoxyR7da9cvdQfTdDa/wBYufOe3gDTyBcbiBztHueAPpXgn7MfgAR6xP4tvoQq2uYbNSAcuR8z5wOgOP8AgR9K2v2jfG2nwTweEftbKcC4vBGAWHUop546bsf7tflfE1ern+bUsopP3IO82vx+5aLzdj2cLy4PDyxEt3seafEDxUt/rlxfah5wl84yiN7fBCDI2gg+mBnnpXIz+NnmljtGjiUyHeyFcMg9WbPpzjBNaej2cepatHdSXX2zTrcYmIcJJjGRzjgE56ZPT6jO8aeHdNhMmpaFbzWbnBuQ0nmIAerDupyOe3Pav0ahRo0YxpJWSVl5eR89KMp3m3uSS6hqU0jSWNuUP3/38RRGTGM4yM9c52np1qcato9qitqLebOxKFXY+WnHfgfh+FcpbabqmoxfarW8ZGjZoiZMoOOw54Oe3SqdlDqSTzadeSNbxkHe8hLIRn+HGdw/Sun2SfUw5LO5a1C403+292lwajKJGwkC/Okh7kZySMDpXU3kP2vw4b+W4+wwwBka2aIhgw+X7oPUHPXuayrGz/s1jdPPbxzbCq5QGTtxxgDjPTP4VVuI4bm5Jm1uYGZgGgNuflB42kk+h+9iiVpWs9i1JM07DWcaQi6fbSRRkkGWbgZ/vNnqD/iMVlXkbG7WaFpLnzflZw+AQOTgde4x/Kusi0vRVsPs7afiNpNyTG4OckY+8TkD0GcVNrUlrbBHjs7NohIJNsMeWRl6Fm6/0rBVY83uot0r9TmJYZmsxAmmQTo2G2xP9z6npkVzlxb2G77PNHMlxv8A3kjSAlTkcAdOn1/pXeT69AyvtaFZHyzLkkOTjHAHA9hn9TXmepXAutRnmOwgzk/IeD9Pbiuqjd7oHT5dmetfBHSoNQkeOdXn0Sym3XflqsbthWKqztgYzg8sD6e3selavaaf4sk8Puhj0+/YGzjkKsIG5ygwSNpOAACeSOOSa+V/CzXsFpcTRtMIblNpMczISQ4bt/u16H8LPDusap4ms9TvNWme2XUYTHDM8jTtIp3kDdwMIsjZz1UDuK3jZNlK+x7++mf2TI9zobLAG+Z7XP7iYdxtOQhP95QDnGcgYrQtnstWshJHDEhYbZEkTJQ91P8A+rngjsavzWKro6XrXluzM5TyQ5Mn1IxwOD1Ncvo0jxeNL21SVRDcWq3JiA+46tsZv+BAqT7jNTpJFtOJyPjzwfEd91p+l22qkIVexmUCSVRywjk4Y8DOxjnvluleAeM73S9Rmkaws4bBAQI4klLlAABt9D0r7HvrSG4R/OUxDG0sjkn2cHA2kdutfLfxk0S20/xRJfxtGk03m/b0EO0C4jxuZR/CHV0fHYseaUUrjktNDzwT3UM729tGrEE4wo3devNFJZ3Uu51R1jYDLOB1z70VpYix+mmsaXZaxZtpOpQRz2d2RDLHIBtYMcY5/CvkDXvEHiSbxRe2EGq3GmabbTPbRwWiRxABAoBJCDOc5/8A1V9j31tZ3cHl3UcU0YIfD4IyD1/CvKPGl1pdv4kv4o7eCG1gEcTYjBErnHHPBOSB+FfkXCWO+rqdBwvfXy6I9rMcLWxSUaVVw80tfzRyPwvjupPBVxdzTanceRc20yXJuCOHbBXPQ/NhSPfFbOla2JfGOv2d7cLHBawRO5YjaoALEn8G/Sq37UXjDTfA3gHRYtFtoHuby6iZEbjdCgDtnHQkla8y+IPjfStJ02bxNDA0sniizH2S2KMhkj4RmckYAGGHfOeOOa+1y7GSxdL20abjdtJehjTjKjTVKpPmcer3PfPh9oMep/Dy7tdCs4LYSXy3DwKdixuFVZh7nzFc/jXF3GkeO38Rzw2mlXUqKRlE2kRxcZI5wXz69j2r1T4caTFH4K0o6hFHJqEsHn3LL8v72X95IAB23HH0ArolsLHb/q8Y6/Of8a+Y/tyMedRpS+J6r19D0qDq0XzQa+aueR6n4E8XXvha9Z9PmaWJwJY3Kh15ViMA4OFI5Fcj+1XNJZeCPDywXM8JP2iPMZODmRcAjPrj8q+korSzXtt/4Gf8a8e/aW8I6l4mtdOXT7JZ7WAbXmMoxGGbnIJ9Mc4PWu/Kc4hicdQpuLhytu8mv5ZJdu5x49SlCTtvbb1PLrHXfEmn+ALGOGOzuP3KbxOoaIKwkclgcnaUHb27Zr0v9m+GVU1D7RPDJN5MLMIUZUTO7hck8egwMe2cV5n4v0rVtD0saXfaUM6vb7IbiGQMofyvKw3PQDJ4z0H1r3L4FaAuk+H5JmhghG2OFSgxkKMnk/7wr1uKoqWVVpX7JW/xI3wGZuEZ0aiblPW99uuq8zn/AIp3tmfFF699tktLSxS3PR1jdy7Esp4PCj6Zrm/DeoaWNc0OOa30sW1+0sJsUjMZ2rvdZCDyy7dvOcAnpk1P8f8AUY7XV544ZvJt4ZUvLl0QYLHZGAf7+TGwxyQSCOcZwfBySeJ9a0zUvt1leakBcLKLWTewwrsCWPTPlgbfb6Cuvhpyo5VSb0027f8AD7nBiZ81Zo+p9HuNPh8FWlmLgQCZXsrcM5Yh/mCpnk8Ad/SvizWb3T7PUbqG30tb24eYKt3cMI1SDK/6sA4U9t5IOcnuQfqfx3eWukeCdBTRpluZFMlxGQSzu4t5HzjrksRx2z2r5NtrW5uNU0+8uLG6gW4nVkXyJAIWY5GGKAnAbJ+br3POPeoShOUnzfiZaxWiOn+MNhb6V45tda1Cx0qOa+eOGWK4mVy0SSBUZc8D7pB7YkHPGRi2Gna5qfgrTh4Yha6s5bhkmlunSMI5Jy2CeEyrAE/whe9esftfaZo/iLw1ouqabjztOlKTFEAIjcYB5H97H4kVL4BtrxPAVk9rM928uWla4KxyHaSiZUAcbFBHH8XfrXDOeGjhPaSqLlva9+u/5BGvL6w1y2e+2lv63MzwbZ3mjeC7+21I232mLTijeRMJFzmU5BHfBGfTNeufs3eE/wCyfDDeILuEC81MAx5HKQDp9Nx5+m2uV0Xw9rGva3baXLYW7WMp230puCMQ/wAQAAByeg9zXpvxb8RL4O8AzNp8P+lSILWyhjO0gkYyMdNq5P4AVpgq9PEx/cu62uZYmqoJyl0Pln9urUdU8ReILWOK+WHQdLkW1WJXJMs7N88hHTjAUf7p9a8/vbf/AIRKL+1tOsL7Vr3zBv1W4xthwOm1eR7bsc4Pasz4iizi0u2trb7XE322PfFOT6nuTXqei6xZ6YRayab5VxOu5FDiSKYdx8oOR9eRXoSw0kmr6+R5DzJySlFWTvvqeR+A7zTfEniSb/hLb6OOzgjM8UbAFC2R1U43nnoc5r1jXbXwzD4Shkt7G5srPUi63EEjF9u4jYcjKp1YfiPrUEvhvwjrKz6vZ6Lb6bfowz5YG5Tng7G4POOcD3rkvG+ttptve3moXSR20sQt4o1Miy3DIei8jjPJbGB0GRivNlg6v1j2snovM7MPX9orm3cT3UkMtvp4+yM0mxE3fNIqgfdJA5PIznA681bt59LurC2TXbGS0M0oSJbiNhufdkAnoCTxzjPOMivEbD4lX1o4uBptu94EMYuDK+7b9CdueBzitzTfjBJJJbjWtISfy8ZkjYA8EHIBHqAeD2rrjGJ3Kqz3Pwba3k/iu3stX2taXE6JbiCFmIwSWZsZCkg4znopPtXubaV4auPE8Umn6xNHLDdgRwT3UoQTIhYRxqTtKEHJC5GAfTj5m+FXxbt9PlC6cbzVrkAkyfZMPCo6Bi3yknnnPOD0JGPotJLLxfaafqmn2NlqWm3twgD6fblJ43IBZJS33WTOd2RypBx0rrTUUrPQlyu9T5U+LqXEPxjvrDU22PFq0cnlqSY9zgHGT94gNweh68ZxWNLqFwfH93HdC2e2m1G5hgWaRiCS4yxAPGCoH4e1eoftQ2K6b8QdPnvNPMM02nwMXY7ixFy+Pm/3VQY6gYGT1rxnxHGs/iy9hs59tzLfTmNkiOVLMwHr615eIinzLz/T/gnlVpQgmvP/AIJtT3tvZ3vizbapPp8FpDYlWUH59vyupxxhuRgjt+GXpEl9Ya1c2a3knMSzLIiFfNjwSGA9OACRxxVbRdrQapNd3F1KTer88qHEjhcgPggjnqQc4HFUrS4t9Ptx9phDzSIyLcrulwgfIVEJ4yc5J9+9efJqFRpX6fkjnrJSjaO/Q7KDx9ex6TdaHcRxTrNL57SF87BxlTwSRlV+m3jrU3gvUryH4h2M9rqD3EOpSosrsvON2cDPptxkdia5LR45ru4eK109Z3kHzsy8xjknAyOw6npj3rY8Ht5fxF0beMok4EWw8DGQQQeeo/8A1124eFFYhWWun6GUeZ2uw+J658bayFgZrdbtx5rjaccEZ9+g+hqvpOm2+qXen2czbRfXe+HEwCbBt3BsDI4HUg9eB1rQ8bxR3PiXxDuvDHKLt3SNVG12RemSc5ILY4xkAVV0/TbKeztY47mGOa3Hmytj5gyqW2gYGScY6/Uc0Yyuocz833OmFP3rlXXWhj0e4htQLomNm85kztVBlsZz3xzx3HeqPgu9Z9S1bUH/AHME7x+aqDcAWXgZzwM8fjXVePLy2hsNQ0u1WKJmikmQRFTtjMZO0yDt0yABknkDFY/wW8Nyax4ntmvIc2O4TMHU4kWNBnkdslR1H9K5qbliqTi1u1ub4Wi6acY73PU/hrbsugW8cs29Yy6YVcYIcgjP+etd9pttB5vmLCu8DAbHauYuZ7fSdWuo48vBdyecBDg+U/8AEAF6qevsSfarnw816+1DebpYmieQiCdV2grzgNycHjv6/nVZKDPusPRmtGjq57V4tkyR8L1IrVtvCdj4itZTq0YGnKge4P8AGg6grgdcjj3I9atWF1bxoBPIqn1ZlYH8Qap319punWF9bQXFr/p6sjtvCkHIc4Cjk8fUVhCzkdFSM1H3dzzLU9F0fRdVsV0VtQk3THzXmm3tgK5HTjnqevb2qDV9dex8U6TpL28Msd/HPlmQZVkCkHP0J/Sta0hL+IJpreRJoXudzE8bAV28deR+VN+Kfg6XSvFvgzV7eb7RYzfaVDnAZWMWdpHf7h5rzc1wtaNRYilL3YxknbvZtPz1/Q87F08VSXtpaJsfYaje6VfLdaY62cw/iiyM/UZwfxrjPjZczaj4cmutRla4kmuY2lZ/4uf/ANVdhInzVxnxeUf8IpycYuI+fT5q+QyzG18RjaEak21zI4K1Sc4vmZ0lgkk0NvDGuXcKqj3NakR/0i7k4H2nVHIB6bY2WEH/AL7Xd9ao6FM1t9kmjjEjqEwvr06UyPXdPg1FFu2eIpcvvLKdhBkdiVbpw0i5+ntX1nBygoVmnrdfhe34nThdzd1ua5m8R3tw08kltpGl7I4SxKh5WJY47ECMf99VzegzXcco0g75VtrUxzYOBJJiI7v/AB9vzNdJoVzps1h4puri+td2o6iILdTKoLR+WkaMBn7pJJz9TW9bad4f06a/v7zVEsflkVSF8xjlwo2qOWPyAYHPSvu/Z3sdWqjzef4XOM0rT7q51Dw7JHEzuwguCg5Ib7Ncbz+AMf5ivafhBqF/q2n3er3G2JbjVmhkj7qYZNuR9WK/UHtXHWHj7wdoer2F5pujX9yYYZI/OkTCZMcK5LE4XOxwDjuPpXQeDLXxXNZ6y1pY2OinVJZbmzgvGO1WLAhVVcFSVUEnPoQCBxU0lDRHmYqM5KTasvM8O+J8rxeOfEipcLEsOqyokRA5BYH6/wARr3v4MfDPwz/Z+ieLvMubm98lZ9jyKYlkI/ugZ47ZPBAr5/0rT9U1P9oLWtN8WWbK81nO0McqeWpvWTKbWHUmQ8DJB+lfWnh+x0n4Y/DFmvJFS20y1e6vplHMjgbnb3JPA/AV8Hl2XqeLdSS0Wv37L1XU45z0sc38aPiJ/YGq2nhfSr/SbfVJ7ZryZr268sRwqwVQAASSzE49kNeJ3vxP+I1zFY3Vn4w8MW1u8ohkgJQTlgSH+YoV4AJ6duvNM1T9pD4M65q9xqOqeBdQuLuQASTXGn2zOQAAASXzwABWR4n+M3w91DRUTwz4CvbaV5E8u5j06zJBySVw27qB6V7OJpTnU5lKx24atThT5XC/md1bfEQ33i9NJtfHtp9phUNJbX9lEdwYEhklT5c47cn6V6LoXig3epWumXF/ZyNLIIy6IFabPTA7Y9q+ctF+ImpXOsvb6C2lWN7bW3mXEeo6ZCkjDjGXRAB94Dg16NpGsaz9ssvEV14h0uNZQJEhW2Q5dAAypIqnnHvkZ79a87E06lFQfM9le/XzW2j+fqdlGVOtzLkS3t/Vj0j406Pb+Ifh3rOlahdR2G20aZdQkiVxA8ZDbuOQOADxnBNfD/iGx1rwvpiXOpTWdzD5oVZ7a6WUSHryuc849K+zr7xd/wAJr4Z1DT9N0m5h1W7sZvs0NwqXETggKN3bqR8prxp/gZ4y1qGKHV4tNsDF0ey0y3gbnsSgGfxrtpThNNx1R52JpTpyUZqzOS8NeOtGvPtmvaD/AGl4Z1U4Yx6bAZrSeQkACSI/LjHfrW/ov7Q14mqf2JrOkWt1NJI0MV/ZEqpbOFLRN79cN3rq/Av7Nun6DqEmo3kt5qE0oKuJCoQg9torV1f4A6HCLrWdC0ny9aihb7EklyBAsuOGwxwD+ldWHpwliIc8fdur/eclRyVKXK9bM6i8vFm8PX0mxQWtdxGPUGtLS455tLt7ePULq1QQA7oXAK/L1GQR+lUL/wAC6gui3EAR5ZWgVQEuzyR1x81WPDlrLps8DahYXdq3l7EjZvNJG0DcSGIXnPHX6VjHDpyvqvlb9TR1HawlnqGqahpbyRzP5Zd0ieO4dJCoYjJzwG49MV5z8eNJXVv+EV0rUtR1qa0vPElskltLJG0eBHITtO3OeO5I5NdtZahbaIkmktY+JLpoZHbzotHlaNtzF+GGQcbsZz2rlvGuseD/ABTe6FHdeK7fRLvRdXW+NtdxbXl8vem3lhgEk/MM9MYrScVTm3f3b6Cp3mlpqeh2tzdafYQ2tnPdqkcCQh5ZizEKMA4GAD6kDmp/CumzX+oXk174h1dncosUBumWNTyeAMY5ArOm1PT5IVkTULco4DKwVsEdjnvTbHxFpenu5kv7b5iDncw/pWNJv2icnp6mkk+V6anHeLPiC+l+JLz4eeK/El5p10sqmzvbO48mZlbOAx54x19wCKm+IPhubUPhTYtY3Goa7JbSyXVtNfXLTSNk5GGbtgY+lUPip4X8LfFa9hhvNStYdSaREtryFv38Y6Y6fMPYmvaJ9OtbHw5b6ZDGzwQwLDGhPJVVwAT9BV15c/wOz/yehvgYck+aS0PMvD+m6D8M/h5eazbyyOWg8/zZ8b3Yr8i4HAHPQV4ZFdT6f8LNT1u9Y/2n4qv9qMept4zucj2LkD8K6v4vapq2u3GleBbSzFmskxi4kBR0D7VYewAOfQg+lcn4gaPxd47sfDuilpND0dUsoJFHDIn35OP7xDGv23JoudCOIqu7naT9Fsvm/wAj85xkVSqTpraLt/XqdNolqNJ+EsKSKFfUGM8meCVzhV6d8VxokHm7wu3cTj6dK9B+J15EunWum28EsSogCIRtCoBx+mPxNedM23G0DAGAa9bBNzi5v7TbPnMS+ao1/X9XJ7hlk3BunqK2/h7bm48Q29u67lM8OcjsJkY/oKwecDjr612nwjMa+IXubjBWKF3x7qP6HBox8uXDysRh1+8ivM9S1rwdrmtXra1YfFLU9Gt7pEdLSO4cJGAgHAHGCQT+Ncb4j8M+KtNljt7f4zefJO+xBdaxcQuWPRVVQc//AF6b498D3ut3lrfaR4mv7S0a0VVjjv5IlGGboqqR0xWr8HvhTaaTqX/CSa9Iur3VrJuspriVpnV8YzuYDAHYY6kmvwfMalOGJqQ7Nn63l9GpWpU33SO8tLa50vQrLT5Lue4mihVGmuHZ5JCBy7Mxyf8A69MvboyQx2ETfL/y0IPan+JNQeNZMSBpSOcDgf7IrM8NhLix+1b97O7DOPQ4/nmvk8RUd3Y+zSUIIZ4h8L6D4kjhTXdOS98hw8LM7K8TDGCrKQVPA5BqPVvCNpqMFtCut+I7IW6MiG31aYEgsW+bcTuOSeT2wO1bgGD3p4P1rOniK0NpP7zjnRpy3ijz3U/hH9vw6+OvEm9RhDcz+eB/I1gaT8IfHXhPxafE3hHxlpjX3kNEWvbNuVPJzyw/GvZkJx1qyBJJE0UYzIylUGccnpzXpYTNMTQlzRe+mqT3OOpgaElqj5g134qfFXxLpF3oGqazob2dyPLmCWqqSAexzx0qewvI47SNPMjJVQDyuP8A0Krtj8Bfi3FK7yaPaYZieNTh/wDiq1T8FvilDb7ho0EjAcIupQ5P5tivpq2IlWgotJJa6JLf09DwIwtJtHPy3Eb5+ZP/AB3/AOKo0vTzqmowWNsqvNPIEUDaevfr0FdHe/Bv4nwagkNvoYurcJukmF5AoLY+6oL5PpyB0Ptnqvg94K8Q6Jqd5qHivSW026jAjtYHuIpjtI+Z8xkgeg5z1r57PM1p5VgJ4p7rbzb2/wCD5HdRwsqlVU/yd/yO1P8AZ/g/wf2W2sIPTBdv8WY/ma+DPFviG51jxDqmsXUkj3d7M7yM3AX5jgDuBjAA9AK+q/j94lMdza+HwzJalWlmkUj55ApKxnv0xng/fWvkd4LW41ZluklMZkbaB8pYZPPpmvB4ByqVDCyx9fWpW1v5f8F6/ca5vXjOapR2j+Z6z8PvCd9F4bFw26WS7B2tu/dZALdCOvGOQecVlI2peHrVJbmNYCRiZY2PmIdx6nJyD7cDpXa+FNZjs/CMcU0ktq52qFZdrxjgk49eD+B6Z5ri/iXrdtqkcsN1cOsZUGJkUN849CPoM/5NfZR5pTaktDzJJOKJtD8O2OsXUN5Nq5sbCaRtlsoZ5XJJ3ZY/dG7GOD36YzVOXw1o15PdxzX1yYLe5IiRSjnYB+BOeBke3Bq54b0pbjwiNdvLh4zaASW9sjEhwCcbs84yBRJrf9rbbXU7Nl2rvWWAkOQfcDvx+OKHKak7PQxbUGroy7WaLw3dyxSW8F7abWKKpMkkmcDDHGehPoOOlVvFuoaPf6FYQw6UNP8AITasgGGQDsTxu3DnnJzVK+vLaCab7PDcwzIpKzSxeYVfHChgRjPPJz2rM1aeGTQpgtyftc0n7+ONco+GGeRwOq+nT3reNJO0iVdSLcHiyRWhtYIoYrZMKIvLB4+p79Oc5J96ZrN7LeFirMLdgzOi8gEdBjPB46flXP7fN8qZFaJkQAt0yR05HQ1C01y+15bgRKpYgMTknvx6mqjRindIajroWr+bZodiiEmaVXkeQHGV3EAfof8A6+ai0uDzpuIRIjNk4q/dw27T21vHgBIk80DuCdwwc4+6V/HNekeBPBdxrAzZKLbTo8NdXsqFYowCMjP8Tc8LnJ+lOpV5LJbsv4tB/wAPvCs+tHYHWysbZd085+7Cg5J9v8a968A+GLW1tPtrQyW9hDEVtElG2TacFpXx/G5CkjsAi44OY/CWi6bFp9vClu1vpEREkMLr++u34InlBHBBHyoeB1POAL3ikR6rJaeZI8cdrJ5iom0hmAxySDj0yMdSO5p04u2pokoozLywuDcJLPq9z9jt2aSKDhVXI5JPU8Z69MmqfgdGvtf1fxD5u6EstjbAdCkfLH89mf8Aa39uTR8Q31/qlzHoekyNG9yzRy3Pl7kjAwXY+yg5PHJKrzuOOtsYrXTtOgsLRSkEEYjiHfA6k/7RJLE+pNXyqKskJycnr0L07I0Mpk3BOhIGa+af2i1kufHWprbl3jW52vIvr5MAOf8Avn9K+kLmX7HYSXpKiGBTLM2BnABbHPfjtzXzL4y1nUX8c7w5WSMATxhtyKzfMY89GC52/RRzU83Kmxt2R5hLC9t5mUYu75DsO1FeneNPDEmqabb32kBIBJgyRn7obvj/AD2ooVRNbj5JI+gbXxraw7UvJwzndvAjZlXAxjg9T9P0qDxE+k3uiTWbsLd7iQzwHY7FWB3Z/wBkDcB7AnvXmVl4L8XWey61WSK3id0RolWRpXGB0AXGADzyCOeK73UvDOva9JHfQ64tlA2/ZDHYsZJPmYl2XdnJ4A9scc1+f0shr0oycHq1Y1oV8Sqcm466W/XqeQ/HO+bxh8S/B/hubzAkdvFHOpcnyzJIS+PQBADR+0yy3Fl4du4LQW9tpxazWNQdqjClVA6YwhrqtO+FXiaX41T6lqkV1Y2ENsv2S7aPfvbaFC469264xx9Ks/HvwO1p8Mb2SG4vNTukuYGjRQGIBIBYqBkdSO/WvcWExKxOHklpBarzluOr7ac3K1k9zvNI+InkWENxDIkEMsMTL5dxjgqCBjPoenbIqy3xFnUF1gcs4UM3mH5sjgHHB9qpeFvh9oz6HpX262kknSygEge5ZCrBFDAgEHtx6cit6HwN4WNuI30hphncrtcu25upOAfyrwv9Wqrfx6erBRxNviRA/wAQZ5IALu2lKE4cySnAPbgkc/1rX8Na9b+JLg6f9ll2rtknm3HYAGHfPU4PftVFPC/g+zhdP7PidmIb9/tnKsBwVzk+9JaXmgWSiOLVIoZuVV9mx8HOVIQpuBAPJyeeo4rTDZHHD14VqtXZ3t6epvCFRP3pGJ8RrtdWjtJVtXb/AE+Sa3kzwYnAQA9OdrDnNdZHql0q/ZrbwpqsqQsYw6xhUYDjILEf5xzWQ6WN+00P9srfRyXAuLrZKCEjXGeWckLkDgelWtM8b2RaMLrdqxG1d6hk7c+nH/169bMqGGrYRUqlWycm9Px/G5MY/vW27fcY/iPwxqmosNTZZlhl895IJ0MskG8DbsVeGwRnBJPzEg8AVzvwV020GrTalZ2NrpOkwXE4ie4Mj3EqOo2KxyQMZLEc+ma6PxL46li0CWHT9UEdx5YiSVlZ9hwOx43cH29j0rB8IfECHQdLmjtIT5ruhZVU/M2CdxPAGct0HQfTErG0Fh3h1P3bW26PTtYU8RhoNKctTtvFE1rZ39nBJeRSeXJJ/q23rtdML05H38YxXS6D4b025s9JH9qRP5FiA+wfOsjKuGwenAbrj7w9a8o1Xx1cXGrQavqMONqOI8JwCxAGfpg9eefSqr/ESW83Qf6GjhgkUa2oJfjI6Akf/XryYTwdOPLGDkktPm35+YLMsPBfEelfGPwnp6fCzXxaSXV3eraMUwyZZgQQOAPToOtUv2e9PWz+H0f/AAk9vbvObpvs8y3BbdEwQgfKSBgkjBz0rjE8Rahe2ixj7CEKfI7RANhh1z0yQfTrW38KtDuvFPjS309pW+wWaCedonwjRbjheMYy2RxjvWlHMYul9Rw9FWk76rrp0MJYmg6qnFNu1j6R8MabY2dr9ptLOG3M6g5QDle3NfL/AMdPiEdf8Wi4sYhcaTp8z2tvhjiUq2JJAQehYYHqFBr2P9pbx9F4F+H5trWTZqusFrOxCtgoNpLyf8BX9StfE/8AwjZb4d6TrGRIs0ax+Qsal3feu3DH7oyeTX10a8cDy04RX5Ip4VY3mjJ266f8E2fjLrVxqthYtJY+Uo1CFllJJJ4PGT+H5V33h7StS8UWEkccOi6bNCR5dzNeKhlJ6EA5IPviuO0D4c3U+lI99pBmv7W+t2HlxDyRbqxLjdgbj655OenAr0r9oG/8MeC4r8eF9N0mxubk24006bZQoxDIxkk3hc7gVABBBG7PatKOauTh7nxOy/rscdTAUUrXbS9P8jxfxn4sn8O6tLp8M1ve6jAjW888LB4SPTjhiCevT9RXmuq31xrdy0txvubjaAMovCjoAABgewrpdP8AD+t6yjtbrBAoBJVRuOPesePSZ7LUmhuJmiuYzlSOP0r3W+YxpUFSjZHNzabJ5irGrBicFGGCDXQ+F7CwtBK+sQ7MEgIUDSMfTBGFHv1rP1vUJrm/WKRUVojjzF4LU6eG98vzBG/IySeTUxpQvc1lOWx22j654NsHijbwbDMY23Cf7WwlU+o2hR+deofDv4i/2DrUd5oN5IIrgbZEmz/pBHPlS9wwAG112ng8HHPg+jaLqN1ZS3KQ+YFySMc8UmkalNBczQqzKyoZEyOQyfMAfyq3FWKjOXU+yPj3oGm+KPgvpfiuyvmvv7Pu3kEsyASxxySjMJAwPkbaucYwMgYNeYt8IJprtdSi14h7yXzDLFAC9upBYHlh0+7jnr2rS0vxPdj4NeI9LhgF0l3JbKkRLMUfzFLbQOowvQe5rp7ubTm0m1stVmSO3uo1R0d9pYADIHesY4OlVbVTYivGDWqueWeAfh5daxba2BdTl7XUXG2e0XEzBlyDiXhuhKnI9zXWv8BbeG0dLbXrRnYFs/ZirKwztx8xHc56Z46V13w80a88P6ReS3zRJBqeoy3FvJkbTv5C59cCuqOHUFFYIGIYgZPtWn9nYeaen4mKpQj9n8zzrwX8If7JurLW5by0N2sBV4HhI8tmUDIKyEZHPXINYc/gnTfCeuQeJdSnh+zWt2WFk8BWHy1bvIHJUHexCgdiOK9Xubx4ICwyMD868w+Lmn2niSxitVnRL9XTK+Z8ywlss236qBn8KzeVYei3WitUu7HBQukkZF9qPhD4hW2t6o3h+LR4dJmV4GsYwqXTGQr++zz0wRjnJNcZ4h0kXmhSXheKB1SBYiXGHLbiVAHO7O7PHHfrXt/wI8G6fq2naj4e/saG801b6RbzfcPEyoJ2AYFSCT8vT2Fet3nwg+GtxdwQ3OjXDSJIZIv9Im2q5APXOM4X9K+WzXMFGXJ10f8AXqdc8I38J+fniPYqXEG5o5EhKkM2dzAZbn617V8GLcL4VtrgqokW1WNTzkqztkcAk/dHA9K3Pir8NvClnfeILDRdGQXKQvHaeZcOxDFMA5ZvU9au+DdAuNM+FMFxJC8E8F89nK27B8vGRj2JQ8jrmtsszGGLpuqotRva7W/oaZfR+r1EpblDxDYQWdk0P255VDh/IOccdAWwcY9jketZ3geYLN5MMEq7ZPNeKJnKgA5zkYyPXIrU1Bo54cjk45HpWFYzXOlapFf2kj280Lh45FOCproxdGKtyn1mFxzk/eR6N/a1jdMu+KOWA5WKPaMNIMEndnkckY5681kzrHcxPMssscwLbU5eRMn0bIXoOOB+lYnia6uLyK317w7dtYRXcwt9VtISf3ExGRIn91JMHtwQQD0qeDQbmCxV2jk8rGRuU4rjptUmer7dVFexa0O6tdBgtre9udqzyNsadxvZuSRx14/wrf8Ain8RtLvj4T8OWECskd1LvmkkwVKxOOnvnv0rg/EejWepaPHHeLE0VnKLgSYzJGEIYqjfw7toB7U743/D3SdK1DR9b8MWNxM0jST3UqvvHlCPhz9c9e9ceJqOVaGDjf8AeqSva/R9b/M+ezbH1p+5L4VqjcbULFZNrX1sGPbzV/xrlviyyzeDnmi/eRrcxhmXkZz0yO/tVXxv4V0HQ/Auj+KtPs5DqM9rDLNmYkOxCn7vQZNdF8VdQbWPAV7G9tIqsLXUEKt8m6URIUxnJIEJPpg14eW5PhqbWLhUb5JxjayWvMl3fc8Z4hv3WtzR0G5t0igVcSzyRgRqrKCRsYkjOATwO4781d8OeBG1690z7XCk1vcKYGkunaMRxKpcyHkfNkKCuOOPfNPwybK50WxlgW7k+zr5M0u85R8FQpXunGPq2fpFr2rra3LoZGldNPigtokk+7vJaRsnoMCPnrx9a+5yDCLA4TkqNbt/f37s76cpSh7u7PULD4XeGbHS4l88asJrk+Y+F2OZLlY4wQvUbWdgCSPkHbOeu1v4a+E7S78P232Jp/PvmgleSQhmj8mWQgbcAfPGh4A6Cvn7RfE2pWmqQXlq3kiHJSOKRlAJ4BBGMYX5QMY5Y9TXZWfxg1i11yPVvEFkblbCPybOBWBy0rKplLfLkgYGCMgFuua9N4ij9mffpb0HKljZ6KT9Lnf+K/Cfh+O11N5tOEtvDZXMYtvM2IVQo2AR8wyXIJzwCcYra8SeE7PTdJFnpOoXVnYXlzbW8KROXNrKZTh0ZsnG4r8vQEZHUg+dN8WdFvE+walYTxzSsDOVlQqUedZJlyzDC7UVB3I9Mc9+niyw8YPo9jod1AyR6jDcXSNMBK6ISwAUdTvCHr0BpfW6d4+8c9ahiop8yegeHvBMt18UW8VagsUlnptmlnYkkl3mQFXds9cHcAT14PbNT/FnxVocW7wzc32iGdkEtxbagy7SvVMhvl+8AeTxwa67xl4h0vwh4V1LxLq8nk2NhA085UDc2OgHqxOAB3JFfFXi34s/CrxTrc+q3t14ojlnl8x1OnxsM5/669MYH0AowOWUMS5qpJwT1uld3PJxWJr0bSowUn2ex7BJ/wAIva3DzwaR4SkFypW5ktdKinZwccN5atkeua39F03RW0ie+tLHw7HIYxMYILCOMEq2ULqADnIyMjg186XnjL4KX0Gw3evW7GTeZF04BgMkkD5zxjA/xo8MeIvg/p3iC11BfGuvRQwzLI8P9nOnmBTnYSpPBxit1whQnFyWJn5Jwb9NmaQzzEppSw0V5pr9TsPij421Sz+NGieCPC/h3w4+rXcdvFqN41iFl8yQg7Q6ENsVNpIJOfwrm/EPxeS38b6jBY+FdBmtbK6kW2uJIWEuEG0vlCOu0noeDjtXFeDPiBocPxi17x34ul1OOe6S5awezgWV4JZQVRsMyjCITgeoFMmuvg1NNFO2ueNBIoO500yAFzknJzN15/Sv0DKshyqjeljqfPaKWzevV6fL7zzsRXrylem2r9j0Sx/aHFtMv9p+DgI26vbXWGxj+6y89fWu20f9ofwFcRhppNZ05x97zrYMPzRj/KvBYrr4Jxgq+peOJRtIAbTrbgkHn/W+9aVxq/7PrxacI7fxzHJBgXbCGAi7GcnIMnyE9Mr27Z5rXFcP8NT0hSnHzjzfrcIYnFrfX7j2X4kfFXTvEHgmWPwB43ih1hZkZVaf7LIU53AGXaD+dZvhfxb481P4G67dapqV7DrumuVgnUjfcJ8rKwYcHqVyM8CvF7y4+B8l1LLa3nji3iZiY4jY27lB6FvN5qs958LSgjt9a8cluAoWxtxz+EtcVThfKHCEadSa5ZKXvQbfo2rXX9alLF4hTckt1Y+lIfFHj3S45l8S+G7yeZI1dJdMuFkWQeyMVOfUDJ9q6Pwh4ss9b1aSxtP7YWWG086Zb6xlt9pPGBuGDgjsTXitr8C9e1C1guIh47XzFDqbg2iHBGRkG4yp+tXo/wBnfxNIRjUvEsQ/6aXFvx+Uxr56rw9ksmprEqMvJSt9zk/wsdSzDEqDg4tr0X5pIuXnxf8AEVr4a1mKNoZJNMim33omd3jfzGSJWRkADE7eQWGK8Y1b4r33iBdOfxJoNjNf2Mmf7SsP3E80Z3ZjkHRlJbOBt5HXrXuWofs9eKF8BXWgaRq6PcX95HNdSalNtHloDhRsD5+bB/CuQg/ZW8dRSfvtV8NsCDjEs55x/wBc697B5fw3KjKNarFvmb9V6O/p29DnVfEpueq0S+5f0ztPBPxY+D2p21la3Gva9ol4sKRFLq5nhiyAAcFXZAM9yc+pr12xTRbq1gGlakdSt2UATC9NwSMj+LJ/nXhem/sta1HGJNRm8P38gYbYkupoEI/2j5LE/QY+tP8AE/hvxB4IMPhWDxr8PfAVrcFrny7ZrjzXjzjJd0+duCOWHTjFfFZxhsvw9W2Dm5L7kjtoTq1F76t+Z7Fd6X4f0fxJb6vqFxrx2nzFit1ubiBSBj5kjVgBznmpfip4803Q/BF3rVnItz+7PkshDLIecBSMg81g6F8NPGltpUM1v4+guy6LIlwLcFpQeQQxyoB/3TWJ4r+HfxEvE1mG4gsLq2vLECEW86n/AEv50MjCRRtJjYAsOflHIwCPLo0Pb1Ixlp5vY6niPYQbWp4zHdeJdc0e18ROoXXL+FoLRFddtrbkHfKx/hd97AL1AJPHFd98KPDNp4d0ae5muIppkVjcTR8hfVQ3fOAOK5fSPhN8UNNhFrH4SdrSI8C21CAsRn3au517S/G1n4Mhso/BWpxgvzBbL5z4GOXZQRyewHQV+rRxVF0IUIVY9E9Vsj8/xMMV7SU5Q01at19TjPH1ydT1RFWECSXDbCwBVM4UEdjxn8a5lkjWdVOwAYXj61b8TSal4fRv7R029TUbiPLCS3bEZbOcnHUDA+p/PmLLWjcTwecrJhsNkEmvcw04cqjFnjPCV2nNx0Oi1LMJVjlUIIOD19q6f4XSeXdXtyEzGLF2I9i6A/pmuJ1W9WS2LGZGbduGSOvcYzmu4+Ey3V/aXtnZqZbuaHyYEPfLKc57f/WqMdJewdyMPSlHlfU9Z+F72+teC9D/AHsO5NSLbpJdm6LDNtxnnk4wO9ee+K/CXxv8D+KLnVfCXiy78UacW8+XTL9su45LKqY2Y9PLKn0HavWvD/w30fQfBEOl3tnb6levHsuJ2AIZnOdiFgRsyeMj0/DgfGVx8QPAGnXcuj6xJrGkvbSJDYXsZN3aMRtXY65YhWYHGWG0HGMcfjmZQo18dVqU9pS3Z+o5c6mHwtOnLeKMa7+Jlv4m0PVn8PxT2Wo2Gix6jI7KriCVpEUphgQxGWySOwru/g7eaprHw10fVdZnFxfXKSO8nlqmR5jBeFAH3cdq+OrXVvswuUO62S7RoLxrea4zLGWBZXAYbhkZwe4r6K+H2ueMo/D/AIY0/SY5F0u4t5ktFXT4mfZDwCN1wM575x+NZYnhyKwTjTqQvzXvd9FJtX5fnbyPQjmc/rKdSMrNaaLq0u7PZxCSagnvNPt323OoWkJ7iSZVI/M1wt9rnjizvLOzZbw3N67R26PpVuFZlQuQWF0ccKe1eEXPwz1C+02fxFdWt5bNdaobYskKP8zXBiY5abruzgbcdOR1rxsLw77b/l9Dolq9W726eR1VszcHZU3+Gn4n1fFrGgt8q63pbH0F3H/jTtS1fTrXSL28g1C0laC3eRRHOpOVUnj34r520z4Ranpeupo+l63ri38lu1wsc2k2gTywwUksZj3YdMn2rTs/BvxBg8Ka3rt94v00WOmC632v9mo0kpt2ZWGRgAEocHng9K5XlnLZ86tp+Ppcv643dcruTW/7QyyeGLye41WCHVoLcmGwv9LkDTvjos8TkA+m5VHuOteM6h8YfipFHBt8XarGJXA4ZR+A4rurv4PXuv6XZ+LtY1mx0+fW3/4l2nW8QZ3jUYDszMqpkDPc8/hXnvxK8Oy6Dc6LDu8yKS5ZAzIFYPGdrowBIyCR0JBBBr6GWEqUL8yejt5XXmeGq0ajVn5nZfDz4hfFXxNra6FbeLtW+1XWxYnd/wDV/MNzY28gLknpwK+qfEOrw+GfC0uoahdPcG2hVfMlOXmkwAucdyeuPevIP2RvDckehXni2+sFtp7p2tbbvviRvmfnplgRx/drnf2j/FGp+JviHYeB/DrGS20t1mvnDBU85iB8zHjCKfzY9xX5NnknxHnsMtg/3VLWb/P/AORXm2e7QtgsI67+KW36f5nEeNfEV7JcxaheXEc4uZmkYeYcM3GcAcDGe+Ce1U9Jh0fSbmbV76WB47pD5UKqwcHJ4YnoMYH/ANeuW8Zabqfh9hp+or5bFvPjRJAyjJPU9MjHIrBW8a6gMcmNynAfJOfSv06FGKpqMNI+R83GL3ueq+JWtJNDubvSNQe2nVDK0LHaJOAdoIPbnsen4jy+81S9uv8AQ55ZTJI5wrP8gJPJxj0piTXzW8y+VOySJtyQQOeOvvWxB4JvtX8S/wBk2sccDpEjSySOfLQkYyWwcAnofU1rFKnFuTNU31OqtL6e0+Hr6f8AafMMbIhIPAU5PTp2H5k1gafq0cdw264ikuDGQPMUbCScgZ7duf0qPWdM8QaNpcmjXEWZElRoWiBcMnzg4wMkZH09OvOHfWNzDqqKVQO0MX3iFwxiXPBI5zn8aUVFq66inBTNDWPEFxLcvHcWtrGR8r7QHDdu546e1Ymr3CsE8jeiyO8hGAF+YL0xx/DWjbaSZdDvDui89LmFSxcAqpWXcOMjqF/KltvDP2lQWuldv7sRZsf+O4P51a5YjjC2xiRvJtEfnMoJ4HXOa19N0y8uhj7PbOMja8uSQM9OP8K6XRfB95Jew2WnWL3l1KcKvl8/+hED8cV7b4J+H9l4deOfWY4tU1vAaOwRt0NsSeDIcfMcc4wejYBAyIlUk9ID5G2cb4C+F8d3aR614jtzYWIAWJAd0tzjACxg9FIHX29OR7do+jrHZWyHS1s9PtsNa2SKQkJySHc/xOcgknkHp3Znw2pa4N9fSC5uiuPMdRiIZztUdAOnr0XJJGadd3WYyqk7Cc5PV/rVwhy77lNJbE95egoyp93uw43ew9q4fxd4oa1l/s/TYvtN7L+62pyyswIVVHd+h9FHzHsGqeM/Fpt2ex01ma43iF5I1DFHI4jQfxSH06L1Pobvgrw6dLRtQ1JUbUpFOVDbhaq3LKrHkyN/G/fpWllbUXXQ6DwB4ft7ezl/tHUre1uPKCzTBCY8glhCpHGwMWYsTlmJY54qzpyNeTPI5HkxjLHd19h71zupaZDqV9HB5lztkGwxpcOiOCR8rKpAYHjgjnHfit29u49J01La3HKnCYZsBv72f4X9c4wOBzimxxWpgfFnxTa6XYMk7/uLQCZF3/6xjykTf3fnKMRz23E5rwHSmW+mu7y5uox5zAO7YO6Rm3Dv1IV6tfE/xXp2r6odNby5bS0l/eSlyPNkP32wB0z/AC4qpo+oeGLGPIjt3jLpIyuhOCoOD2/vH86xnHmCpG+lzuPCWvWNvZy2d4IbqMkHyieM/wCR+lFeeyeItJkybGwhh9QIwoP5UVh7KSKjVlFWPpC68ctDeBBY3d0JEYlIEDoCeeNzAtxjocYPTvW1omsvq13DLpsOswMo23ADIrAhenDc8jkD8eledXmqPrLKkqW7SquFMhLjd0GNxPQZ6elV7G+1ywSKGOJYlKiQpGuw87iTgemDyfSvkZZvPmfK9PxNHjaalezaPXbm+1WSMpqDXZgB3RySyrGd+7gAZH0IJNZOj+L9atHkhkbTYoELh5BHukkHUZOO3H+ennF5eX0N9FbSrPHI0aMynJCbdoPtkHnNUp9WuGSZpIUcyEKdqjGCwBJzx26//qqI5xibqUfzMamP/unSeKfEc8msrdWeoh0ncM0YyCHb0CYzzk4z3qLTvE0nmxwzW9553+sDDCpk/wAXU478GuRnu71mKwRJD5IXyo9vVcgE59AMnPP3T+NFU17+0muGaUGNdhUP8i4AHbGR0HHXIJrDnqTvJtJ7/M4Z5nUUrxO1kv8AUpjD9j86Q7v9Ie8kyWJYNnaF6dao6jNrs05VbazRkA2hM4YleF/EDjOMn61S08Xwk8mW6SaRlLMUPGMHJA69/wAx2rP0eLWjGTHNLCWQMzkspA3DAz74P41yrmk220RUxlSas29fM6GxN1eqPtcVspuI2AJwMtw3Qey/masW9rarGY5rmKB3Hblo1XHTAOTkE9Pbqa56303VZPMN5K7zAFUC5JG1hnGO3B4FW77Qb2+jm2pdOvkK3yckjjlD3zjgemKynFOfx2MHUe/LqXJrvQA5lmuTJIxwIt/yZyACABjpu7+npStqmnxbHsbaHdvCDC/fA53c8ZAJ9Ovesv8A4Q+4E0UzWcszScROkg/fEA5A5xkjHbuKpXlk+m2e37U8AG1mRlOWIBycDOPX6elaxpUpWUZt/wBeRzylUXSxvXGsxultaSQOAGUBJNp2knPQ+y5z64J9Ky21qFLlViFkspBUHADMGJ4PHyn296yRNDKiy+YkzGNSwZxhTgA4PHOMevWoPLQRTTiM+QFyGPJxkfM2OScjqen61tTwsI6MxdWTZs32uxovmpCIXKkSAZJUd1A/FelfX37Ofg5/C3gKK81CCKPVdUVbi4KrgomP3aH6Akn3Zq+dP2cPCtr488ax/aLeS403TZBc3ZdNsZZT8qjHUscZH90H0GfcP2u/Hv8Awhvwwl0mwdk1TXQ1pAUbBiiwPNf/AL5IUe7g9q+kyXBRp3qteS/r8D1MvpN3qS+R8lfH/wCJB+I3x9kubWUto+mLJZaeA2VZVDbpR2+dsn6bfSrtpcx23wr0mW61K1tIbfy5h5sTuxZXQgLt4GTwSa8c8PQyweLlSRCh2yEAjtsavWE8qbwL4Zt2e3SJcNctODsSPcp3HIIPQrt77vY13YqHNiY+i/Nnu4d6S9P8j0rQvjhoMdikcmoRKSgBR43bBx9CK+f/AIoeMLnXPE19rEZQRMwSAKw4GMA4HQ4FfT37O+h/DfWJvFl9qnhnSn0+wjhfzLzT0Cop8zJUEZGQorzn9rXTvhzcaFZ6h8P9LtrLy7gC7MFq0KsCCBwcfoKlZlGjiFQkrNtLz1Mqiv1TR578J/FktlaTRzjJc53AVJ430v8Atx5dSs5dkqDPy981y+j6QyWfnRznlc4FdT8Ho31DxhbaHq08iWNzOqSSr94ID82Ce+M4r6CVWNCm6k9krv5GLfNaJ59o0KefLcXOZZVJGPpxV9takG5fJCfUV6j8XfCXhjQfi3qem+Fbf7Po8cEDxp5jyYLRhmOWJP3ia8w8ZeRDOIIVU89qjC1416MasHo9SZK0rM9C+F2tWklhPFJErFlO4elcvF4R1288XTTQ6HqElqZG3BIuSvcY6jI710vwK02yit5L69vILaSS4jgi88NgggliuByw+XH1r1y/8O6DY2094mqh5vLLLKx2xK3beWUHGcZxWkqrvy2LjFSR1nwIj8NjTII9Ws30u5DZlSaN4WLdCcnk1p/tA+HfDupaRaQ+D4ornxA8oW0SO5A3lmXcDuOOQD9TjHNcbeaL5OmWs2n+I4JL9VGdvMQOOSAUUlc9Oc0eGdA8ReKNQsXufEGg3l0krvb2tq7CWRo8kckYyNpJGfxrkVOovildf15/obNx2OM1fxB48kXTLS+8LXAXSJciOCUOjuCOTgn07Gtab4reKbWMG/8ABOoQx9j9jk2keuSwFXhq/hnw74h/4Rv7VElrBa/6sBmmV9xBHJwV9+uav3virw0tzp8dtqQfzJ0jcTqVAU5yFx1b0HSu+lLkjZNHNUppu9zk5/i5DdSg3VlcQY/gaAgfoxqvc+P/AAxfTN9pe2tZH2q0/kyGRUUkhfu8jJPevfrifwla6Y7jWrCVxCWjV2AQPjgMT0HrXGfETw94Re3F/YXGlXuoSIq3UUIEixlAxOARwCTjPU/hSrYh8ttGTDD2le5ifC34laZ4T/tdtMvNLvjfytIhnvBblSzs3GQem7vjpXWx/FjVT4mi1prrRP7LigKvYDVYH3SHIEnmfeHBxjFU/wBnnwb4R8Ry+IF1bw5plysN1IsebcKUHnSjAIwcYAH4CvSb74G/DG6UhvDaxZ/553Mo/wDZq+Ox+JwirtVaN36s6/Zz/mPH7LX9KvPinc65q+iW08OosCrOhuooSAB1xsHQ9RkZr35tR8E+ItHNnqU2n3PyGNUDDeo4OFxyPujp6V8ueKfAeg6P401I6JfXNssU2yLY4cBR1GT15/Kte31bU7W1eG2u3ZNvHmKG57dBXNS4iwEEo021FaJNN2/Ea0VpbmB4kkl0nxVqsP8AZOr2+kw3EvlXE1nJsEIY7WZsYA24OTXoHhC68G3C21tqOg2kjSKCJ3JcPxnPJ4qX4Y6Fq3jKZbbxJZX50W+tZY5JLeERREgspBYjcMgY7daf8WfAOgeBNP0yDQ1uYbGTcnltMXZSGGdrNz0bp2xXV/adDETSp3PSwWJUvdPUtB0HRbnSVbR9LsbW3lAY+TAqh8dCcDnFYkuufYPFMmhX0KhhgoT911PQiofghq0+m2R0O6LypA58lxzujJ+X+dZXxwmt4/HOkXdu22ZYAZQOy7zj+tbyUeTmvqepTc41vZtaMtfEb4bwXmmya54etxHcKpe4tFHyTr3wOzfzr5sfxZqeh61NDNdi6tonKqiySA7e3G3HT0r7f8L3Ak0aORvmJUcdzXyf+0f4TTSPiJfT20kNvDeKtykTSKhGRg4BPI3A+npXZRrKlG8nZM8jGXldNap/geeeNPHFzq11b2saNHpTqqtBcR7sMGJLAnB7jAHHFfTfwg1LwtLdDTrnSrGaa2URxTM/m/u8AAjt2/D8a+PRdX2k6pb6l5VrPHHLkLJMr+ZjsQCSBW5o/wARJtFu3Mdu9xGx3bZL3GwnqARkECqSjf8ActJPV+b/AMzjgopPmWp9F/H/AE7wv4HjWXw7NFaT34dpIHl3IWJDZAPPXnHQ9MV4D4V8UN4svL1rltt0hwI/7sY4XH0/nS+M/i1L4g0s2cel21nKflMonjdgvfBwMHpXn+hNMvivT7yO+nEhuEUgMpypYAg4PTFa1vfha+p04XEezko9D62+B+h6D4g0a80y8to/7QjfcJj97aRxg/UGuZ8TWa2ep3lrIFkjid4jkccZ/wAK7D9na3ca/qcwXAAC/wA64n41XzaTaeIb0cujybP94nA/UiuGlJtWPbqPlbfY8XXWJbq5+2D7zjIGc4r6q/Y/8NTXtvN4w1GAeXETBZFupfHzuPoDtB929K+YvhLpZ8calYaTpkIXUXnSCSPGFXP/AC0/3cZJ9MGvvbX9Q0P4QfCC51DyQNP0KxysSkKZn4AGf7zuRz6tXThoS52mtjzMdiU6as78x5l+2DZ6l4v0S18IaVc+VBHMtxfckBzj92pPoM7uf9mvjHx94E1jwbBbT3ao8M5IEkZ3KD6E+uK6bwV8drrT9T1678Uadca4NanM0y/azGI2JOQuQcDnjGMYFaXxB+M/g7xZ4KfQT4V1C3mABhma7VtrqOCflBNfZ5dXjQcYXTj3uv8AM+XqQnKXN+B4xuJpwyxHc1E1yjNuZ1zgDjilS4RWDLIARyDmvsqWKwqt76+9ByvsTSkyL3JA4qvFN5b7W+6f0qVbtUOY5ApPU1BcssrmTO7Jy2KxxuKUWquHmrx8xwj0a0LmARTakv8AVre/u1aOxisQsSR7YycMVGN31OPzqIuv94GvWwmZ4fGUVUi7PquzIcHF2HDFe2/s1x/C/QdSHi/x34ksReWp3WGmmGVzG4PEr4QgkY+UAnHU84rxDcvrQHX1qsXGniaLo8/LfqrXBXTufdeqftL/AAztGcwand3ozkC3spMn2+faK848X/taX39oyR+E9AgezwNkuohhIT3+RHwB/wACOevHSvlvevrRuHrXjUOG8rpSu7y9X/lYt1Zs95n/AGo/iTczKqJotojHGYrZyR/305psnx8+K0ly8La5DHhHI8u1jHIUkdq8I3j1ro9HZ7oibdyYXQknvtIr6LLspymXND2MH11SZx4urVhHmUj0m2+NnxauSsknimYIjgybbePGOOOFrB8TW3xB8d+ff3V/e+Jk028jt4pjEAR5jYRcEA8n9TXIxve2iCOGRthkxJt6EfL1rd8H/EHxz4Xs7iy0VN8NzexXMxktjIfNiZWiGe2SAMd6+f4tyTBewVSlTUWmkrWW8op30+41wNaq6r5pXi7nV6B4n+OME1xfaPq+q+VpcP2FYJlUJFtPKmJuC4LZGRux7CvZPhF8T/ih4kudTtfEFstpFaWXmRzrZ7GaQEAg7sqepPSvDLr4vfFiHxMviZdFgivGh8m6xpjiO5QfdEozyV7MMEZIzg4r0f4V/F3xX4r0DxDea0NP0VLeJY7a6g09inm8l87m2nCjnJGNwr85yzGQTVGdGD5mrybd1+NvwPWx1FRpzcZO6Wnn+B6Ifi7faak5vvEFirw5VkubZcAg4x8u01y0n7UWoWs027QNP1OFWxE8LSW5Yd+u8V4h4l1JZtQuLtvE3he9+0StIzTwkPuJyc7VIH4E1Rs7X7ViQ+IPBsQxgeZeBcD1ww4/GvvP7Lyhq87L52/VHyWGxGNW8m/l/mj6P0v9qbTLxljvPBt6oPB8m7ST8gyqD+dbyfGn4TaxEBrvh67toySAb/SY50J748sv/KvnGx0XR4kVp/iB4Itz12/bHck/8BQgflUszeGYIvLk+JHhaWIAgQRC7cn/AIF9nA/pXHLKsmb/AHdaz8n/AMBnTLGY6+lO68z3y9uf2bNcZZZp9Gsg5xukimslz9cIK2NKufhH4Hia/wDCWo6ZdXVxCws0i1ITCdshdiHcfmJKjjJ5r5w8K+HbLxPcPpth4j0h5x9xXlnw4z/spg/mOta2o/Cm+t57C+TxNFaw2cxaCO0ikk2TgjDDK/3ymcA59jXPmOVYmNPkoYhzv9l9vvsyaGYYZT/f01G3XsfSXiLxJJouuXVvpzfu0txd3NuqFggJYCUdsZU7h6fN1Fcleax4m8X6bb6/4OOkwESM3k3+oS2k/QDCkRkY5IJJGSPSvHfF/iLxn4TsJb3WPEUeozayDpywSIqSxRgMA+xhuIyWIbA5I71zusfHzxbpfhH/AIQfS7e0t4EDLLeBf3zI7FyF7J94jIHA6Yr5HEZfiaeHlWa+GSi1fq03+h9Jh61KrKKT0abT9HY6DxToPibxTqMuly/Dy2t5rOaCxn1DTtX+0RRPIwx5gQ4kkIbnncMgnHFeu+AbdbKPwNYr0tk1SEAnPCybf6V4Jpfxy1a8t9J8MWHhPw/YW0U8Bj+zxOrlkZSMkMCSSBknk+te++FGzq/hRQekutfpcYqIyl/Z9pRtrP8A9NzOl07YlWd9F/6VE6Txc23xZ4PJ76hOv/kpN/hXHTy/8WqJz/q/FRA/8Gp/xrrPGbY8TeDWz/zFpB/5KXFcTePj4T6gP7ni0j/yqj/GvLy564f/ABQ/9Lmd2IV/aej/ACR3d1MV+L2mr/e0K5/SeD/Gsaexvtc+F/jHSNNkijvLm/1KCNpGIUbp3znAJ6E1f1Fgvxh0TH8WiXo/Ka3rndT1XVtJ+HXjC40FJH1Ma3dR2ypGHJd5R/CeowTn2rD/AJdU9ekf/S5ItRbnJJX1f5I8in+GPxGvvEPhnUds76LdaZbsJrORXFtERuHDFfnP3jju3Wi4+B/xAuvE+maf4omuDpsl5L9kv7NPtEcPG7dIm9fLDbRzyc4HNdt8LtG+KOl+EIdY0zxTpc9nNALqC0vVkcRLtz5fQ4HHRcV6X8GPEHizxP4Gttc8Uvpoa9Pm2sVnCybI+RltxOST6cYx1zUcYcQVcswuJqKd7TaiunM3Kzt5JN/K3UwwmUq8HKNrpetlYu+JtQs/BHgRms0jUWduLeyhY4DvjCL79Mn2Br5ZtTqlxr2oiSzkuBezPK97FAA0eSTkEk5J5+X8sV7X8aLrTtfvI9Ke8HlWTEsquQDJjnOPTp1GOfw8/eLQ9BszOtqJVyCYg5cqTnBDMWAHHrXy/BeVPBYB4ir/ABKurvvbp/n8zPNpe3qct/dicH4k8KrKVtoIdQDIpaKSWBYg+MbixKhh07mpG8HveaHaWtrpkaOeTeiZpEY8Z6t0/ljt376DWbS/KrHp86xhSwucg7MdjtGTn1OKxrvxdYx6rJb/AH4guAxiZ2kH4kkfnX2KqO1rnmxpxSWpn6d4J06xt5EvXiSZkHlpGyMyc5V9yjOTwcZ6VoalqlvqyNBpeLa4kQoR5nE7YOwZ9cjk8/1rltX1z+0tVaISSRRuCrkR8FhnaMAjHpWF4mkbTJ7eW3lAifGwM2SNo5yB1znNQ4SqaNg0jqYrix1Bra012zaeeIhWVgQUPYkMPVu/41ZPhfSY5maMRLbouUMjKzLyAfmIOTyOwNcna65p9vqkmoXUjOZlAYSsQyvjDHoR06ZHGfarM+s65faxb6T4Zhlu5bgAqIlMjFeM5yBwBnJxjvmtIxlF8qRMHFaM6n7Do1rbSlYINjEPt8vK9+Rgdsnqa2PBPhW68U2QuoIxp2lo5Ml1LGUUqvXb82G59sdcmtvwv8O7ayaLVPHDR3WoFPNh0e2fCjBA/eHOGwzKOoQE8k5FeiyW8120Yu/KW3j/ANTaQZWNR0HGBnuQSBjKkKCuTvThKW5ve25m6FY2GlWn2bw7Zm1hYJ9o1GVB5swxu4OOARg9P4gQuDuGnYeTp8RaNIlU8FmjDNIevQ5zk8nOSSSSTmlupI4MKQrSDOIxwq+/tWbdXCoGnnmGQOXY4Cj29K6YxSM5SbLd/fyTuZJCBz8qADA/LivO/FfixpSllpbzP50hiSSHmW4fODHCDweeGk6LnjJ6V/FOuXOqXS6PptvNcSz8RWiZWScd3c/8s4uO+CfpmtfwzoUGi7rma4jvNTlTZNdICI0XtHAP4UA4z1PtWnQnfUTwj4dGjlL6/ET6qV8tFj5jslPWKPJOXz958kn1710NxdKrzWyOm6BtkoVgdh2hsEjvgj86ztV8q8tjaszqDj5kYqVxyMEVQ0vSYtOthFZb3E8jM8kkm9nYdWY8npj/ADikCd9EbNhdQw3LXE3EUaNtJTILcDJ55AGfzrhfiT4gklj1a0t5nWaDT5ZpXU/NGAp2jPPzEkZPoMemH+PPF0OjW/2S1xLdCM+TGw++WON5HplW/LHPfy3TPEUFv4a8RST3IXVLnagEnLPukj3devyhqi9zV+7G5ymhaHc6hbNcyXEUEROAJASW9wKqa3Yvp8mI5fOQEAttxtJzgY+lamlaqoYRYyAuAWPGB9K2LGzsZIpmvLWYs5LRrgkgkDkk8fp2Nc7quDvLYmxw9vKFBczOjHrhMiir+v6HNpKrLHOJI3xgY5H17daK3jJSV0Fj6JnsJUsrf7C42S/LIGblwBjKknrn/Ipuo2cradaWvnSGXBZiVKEgMzfdDdTkKM9OOxxXJQ6mXizNuQMPl5wG3KMMOwwR6dT7VtyXFveJLdRXUip0+bibIBGeTgA47ccc1+ZSw9SnZt/geSqkZ7oJb+SB9snmbsbYgxD+ZGBxkkZ+v1PtVC5uoN5ka1nM6oRNEi5wOpIPPcEY7YrYvo7WPTV2bZWuMjLHDIr7RwR68cf4VhXd5Jb62Y7KZ/N2h3mJ2bc9vQfMMDj0zW9GMZq8V+hE4vrqa2nW8twIJZNLfy2keJd5GSvDHGQMH+hPvWhbaDdGJ1m8+JxKv+ribcw+6MHt2z7YHNSWWpRPIjXNyssYTAU5WQJggKPwOM9xxntWufFdsI3KwxoqyEsiBV3E4wen0Y+4FcFerWvaKNKdGEleTMKKSzt7tdWmjmaSJiJEkgVMbSo5A7ZYjPYnp0zZuYrmyQWls0iAhwyyICWUnAGD9Gx684BIFaT+OjcwCNY4Au4rJIRuZ2K91/ED3qOG/s5lSS6Nsm9Q4EXVgSQVI7c5OOOox1rOUqt7zhb8fQ39lT+yx+k2LXgktTFOJdy+WI5kXc7LkAfKf7n5ntXfaLLa29rbGbmRH5xw5yQeDz6fhmuEt9T0mzdbyC5kMm9mKjj5ecZHU89Oe356C+K9Lvra4gk8x5w5MZjbYQAOCrA5zwRn3zXHWp1J7LQ6aMqMeupvavFptvEpSeOGD5hu25bLLuZuenzADHOAMDtXGT2UF26vNcIqIwKHy8BSOWDDrjJI7jb6GtSQieyRftizebnzlX5nQH5iVx3X5T6k5Bri7vSi+r3SNJPGnlqFYHanA5b8fX1HcVvhodXKzM8TbotDf/4R7RUih0u6dSLdsl1kKMw3ZzzwPvAcdeKw7nwrbQXLxxXQR4JsQK8mVZCOAwPQ7lHX/wDXbu4TJI9vL5twsWWhePjaUYtkA8r64/rxXUfs2eBNT1b4hrNfZm0bSts8ryP8zsOIYyBx1DMRgZC8jkV6eBo1sRP2cKmr/pnE4xqSUVE+hfgV4JTwL4EjguliXULo/ab11ULg4+VeOyr+ua+F/wBrXxPeeMPjnctNNLFYQxR29pH5mQsQz83pliS3447V9gftTeM7/SND0zwT4bvLO38QeJrgW0Uly5VIYc4Zjj+8cIPqfSvg34yWviXSfiLLD4q/s59UjijLfYo1SErj5cBQvb2zX6TShClTVNdD1oQ5YpLZEHhzRzFbQ6w02QqOoj74Mbc/nXq/hrThqfw80qMXy2nyZJKI24hiBkEE9vbrXiPhrULyS/Fq1zJ5BikzGDhThDjivq74OaPp978L9Ee+mkjjEchLtJsjXEj+vGf1p4elCWJvUV9P1KlOaj7jsWfhno7aP8LfiADfJdCVLHBRcY/et2wK8y+J8fmfDvURj7vlv9MOK9X1vxBomgeAfE9hpkF3dm7t0kaaRtqAwlnHJGTnp0FeA/8ACW6n4ltJ9DXT4Cl3E0e2JGdxkcHr2PPSvnswybEVczWIopcicXv23M3UaS5tzh9G12G2h+zuWOe5r0bwNdafp5GsyuFS1kEzkdlz836ZrxKRWjcqQQVJBrUtdauotLurIsSkqBAPx5/SvqJONSnKnPZporls7noPxB143vjzV57aTcDMIgQcjEahM/mufxrmr/Sbm5dLyTLA81W8KWN1eEOynaW6nvXuNz4D1K30HTDcRRRLqFv5ts5JKu38KFgCoZscAnuM4q8HQVChClHaKS+4OWU22j1T9kXw/Z2fgeHXL+NJDPdO0CugPllQF3LnoScjI9K+hri/028tWtbqGCeBwA0ciBlbnPIPBr5P+HniXXdJ8K2wu38jR9MWOBYUixlpV8wSFup3fMP+AmurT4oWe4bZHP0UmsPbwk27m0UrWPo2PVIVjVFKhQMADoBXFeLbhNP8ZeDTZm1tdNS7uMwRRBSZGgk+bjjHJ+pNeax/FGxBCvcYBAOSCMfnXK/Ezx5/a93o50m+8s2ErTM+Mhyy42/lnn3odSKW43FGXqLxrqt280v22fzpA1xKBvfLk8+1dP8ACeGPUPHWnKIIiIHMmdoO3HevKtPuGVZTeXzXMzSuzEKF25OQPwFel/CnxFovh9Zby4vIlupuF3N91apVk3YzjB7n1RqEun3ULWd5DDcQuBvjkUMrYPGQfcV80/Fq+a7+KWr+ZdIbe1shbxJCmBGvy/KfUgsefc+1bGq/FrT4LaW4huFnlCkRxqfvN2/Cvnb4geItcsYrrWINQBkvpFgk3RgspYs7OD6kqv0xWNSol7q3ZVranvf7PXijRvDq+KptSu0R1upCsKHdI+Z5sYX+vAp3j34n6zr/AJlpZltP088eXG3zyD/ab+g4+teF/s2abqOu6rqMMKyz3F5KF82TO0tvbJZvxr6Y8E/DK607x3ANca3lhgh+0osZ3LIwIGCCOgJ5/Cvz7Po4mWNlBL3XbX5GkW5I8ckkEHz3bGFMjJYHjPSvc/2eNP8AP8I3txqelafumuHWKVV3GaHkDdknj2GB7V5x8SWYePNWZMg+eRx6YFesfC7ULXRfhrauFQzybzFEXCg4J5JP3UHc9B9cCvDwU4e0XN5/kNQtK99je8Gajp2l/D/Tbi8njtYYbNWlduFT1JPQcg14n+0d4rt9d1bTLLTVkeO3j85XP3ZQ+CCB6YAIJ6g0mt+LryNILCEw3sEUcsckRIMCsZG2lAUIfAxhmHHPFcZp0c2reNRJcFnOVUZwcBRgDgDgADoB0r38oaqzVn8K/wCAdeEi5VD2P4SXqXD+dtKMIk8wMO+OtcT4+12z8ReNQ1uzCdpLiFBj5fKiYIp+pdZT9MV6RcW8OheBdVv4ljV47Nn+c4Xpxk+leT6bp8f9o6dqEbmWO4ikvjIxQnzJW8sqNnG0JChHXljzXv1Od6Jab/oenKcni6cYfM9c8CeIxOtvkAKh2sD0DVg/HPdqvjCxjt7i7shJo8sctzbYVh+/jKgN1GcP09DTPhzfRwa1/Z8lvuWR8q6rkA+hrC+L+oatc+MbuS31O0sbS1K248xAQEUDOSe+4v8ApWWNrcmGavvZDx0IqonbUwYfDUK2MdrPqusylWLea2qTK7E+pDDjjgf1NTy6hEumrPZ2d7eBSEEYQrIccZ/elfzJ596qteQL5W3W5pDP9xkRGB5xwQmKrarqsdhewWclzfSTTfdEVuHA+pC4H418nUlN7q5yaF7Wry4srBJ7PR5r+ZsfuUZFK/Uk4/LNVJrrUGskkl0S3h3xkyBrkFovyXBP40+xvHuzIBNqEQiGCZbcIG9xleaytYvbdry3t5bjz2MmI/MVOGIxxxwaqhP34wa6+YRS5keifs9ozXepTD7rcfjivNvjZrTaPBf3aQmdmvTGF/76POfpXrH7PkS/2dOcDcXfnvXBeN/BNz458Qz+FbZjHJcakNzgf6tA2Xb8FzX20aSqR5HszrxEnyy9P8zb/Yd8F311/aHxO1wDfdK1npkeMKqAjzJAPcgKD14b1rsfjn8Tb7T/ABWfB+neE9X1eBYF+0z29qzx+Y5Hy5xggJuJ9yBXrelafpng3whaaTpkCw2Wn26QW8Y9AMDPqT1J+prmLqaOYOZ1aQuctjPOa9T6tB0vZbLyPm1VcZc3U+VtJ8F6s3itNa0fwNrFhbXat9ptbm1BgRipO5Q3T5iPl6DB+gy7z9n3xprEivdieNMsxLvGMAlcKBxjjf8ApX1t/o8ERaC3kBHdOW/WqEGrTyXZh/srUkQf8tZfKCn6fNn9K76VetSSUZvQxkot35UfLP8Awyxrs6RfZtWtYzj96Z+OePu7c/7XX2+tWLr9lPUUgjWLX4ZJiV3sISVAyd2Bx/s457H6j6zSZONxH4MKlE0AHzMOnTcK6VmOI7/gv8hWR8ow/snv5QNx4wWN/wC5Hp+84545kUen6066/Zn0y1iKRP4vvZOjPbwWaI30DzA19SC7hkUlI1lx2DAmqkF2z3BRtHuIFycSeauD+CnNV/aNfvb5L/InlR8j3v7NN4xc2aeIYyD8v2mC2wf++JT/ACPSu80f9kTTZdHt5L7xVeresm6QRwpsBPbHPQY79a+id8a/dyeONxNNkkcD92Vb6sy/1rKjjK9CTlTlZsckmjwey/ZD8NRnN74m1acekSxx/wA1atWD9lL4eRY8251+f/evIx/KIV6xqV/q0MINhYxXUmeVku/KGPrtY/pUmnXOoTw7r+2jtZP7sdz5o/Mqv8q3lmuMe8xciPLl/Zf+F6Y3WesOfQ6hj/2Wib9mX4Z4TyNH1Pr8+7UCcj256160N3/PRwO22TFRsbxYn8uc7+doZ8g+mTjNZrMsTf43+InTTR5VB+zT8MdhE+haruBOGj1E4I7cE8VctP2dPhtaq6w6frce/rm8DY4x7+td5ZSeIhMF1CTTfI7mEyFvyIxWkJ5lI2vx6DNaQzbG03eFRr0bJdGMlyy1PL1/Z0+Hqh1jGvR7+uLkf/E+1XIP2e/CKyK9nLrMDb4nO2cDcyEEE/L1OOf6V6DFc3kcbiRnlJJKsQOM9BgYyB+fvVKC41oXKtcataeTnlVspI2P/AjKQPypV80xtdWqVG16/wBdhRoUou6WpzrfBuaG5Mtlq+rRD/ppOswcf7rqQKxfF37Pl1rXnfY/Ejaf58flyp/Z6sje4VWXBOeT3r0s3F80gxqO1Qc7Qo5HpyaS4utR8lvJnSWQdBISqn8RmvNUU+h0KTjrc+fdS/ZCvrmxaCPxZE0mAEZtPKgfh5hrkL79jHxjCrNb+J9JmwOA8Ei5/LNfS9tJ4immYanaaM0JP/LKRmYj33R1YudL0y/j2XdnbygZH3AMe3GP1puFhufNuz85PF3gfXPDOualpN+LV3066NpPNHOvlebjO0FsHOAeCAeKyrjRNSguPs8tuFl8vzdnmKTs2792M9Npzn05r9Cbv4X+A7qFLbUdFtryBZWm8qSFADIw5Y7VBz05z2qPXfhL8OtYN3LPoEcN5eQmGS7gLCYIVCkA8gfKMZx0pKLYOSR8AWejahL9mlkaKC2mlaFLhplCBlClhnPbepP+8K63wX4G1fXfE66S9xeT2sUyrdNa75RGCSOccL06mvqx/wBnL4by6LHpO7WktYrl7hAbsZDsqqxBK9CFX8q0X+BHgl9Vi1OO51aO5jVFLR3KDeUGAzfJycdfXFS4VOjKU4dUcF498F6BqmmnSNP0lLZtGsQIDb6PcPe3c6R5jBl8v5Y8+5z6gCrfw/8ACXg3/hCLGPxR4MR9cfzPO+06JcPKfnbb8wjOflx0Neo3Xwxt5ria6tvEnia18zyyYobyMxZRAudjoRzgE+/pVseBbxbTyF8ZeIYlxjMcdmh/NYRXSq81g5YW2jkpfcmv1IaTqqpfZWPm+6+Gvk/ErRrjR/DNyln/AGjC7mPS7uMRp5i7vvxhQAO+a9d8J6Xrceq+HpJdKvoxBLq7SFrdhsElxlM8cbhyPWtub4StMxkPxC8ao5GCy3MAJ+uI6pXPwN0+6VRdeMvEV4MHcbuO1nJ/F4iR+BrBuXsfY9Nfxi4/qbRqJT5vT8Gn+hf8ZWepSav4Vmjs7hlt9XMkpEZwim3mXJ9BlgM+9che6fqH/CutXsfsconfxL9ojjK4Zo/7QSTcB6bcnPpRP+y34Lkmnk/4SDxAolzhd8eI+f4cr/PNS6Z+zT4b010m0/xVrkUw4LskEm78HQj8sVyYeg6Hs7a8rT+5t/qb1MVz303/AMrHR6osz/E7RNRVVa1i0y8illDDajM8BUE+p2n8jWXp32WOw8QwahNaQ+Zrc9zAJblE3D5SrDLDPI/StWH4OtGjxN451mSNkKhWs7PCn1H7r+dZc/7P+iTRP5+vzySbmbzX0mwZucYBzDjjnt3+lZvBp01Tvskv/JnL9TWlmDp1VUS1vf8AA4zQ7TxVremeHfC+j6/babFDbRrqAhm3yiP+PGzIzg454BIr0n4neJrL4efD1p7VUSZESy0u3VdxaUjaihe+AM49Fqz4C+H+k+CXuTZyx3U8yqrTmxt4HAHUfukXIzg8+leI/tCeKY7/AMbQQNdWsulacpSILyyzZ+d89M/KVHpj3r8xzSf+svEbw8daNJty7N3u/wAfdXkm0epicwq0sDGU97JRW3z9erZw+neKvGVwkxhYtJDMxmiaH95MCMAk8HB5PWua1nVdduI2hvI7yNZJDsdgzbm9Bn603W/FF8j291p97ciMMFVB9wH0J7+vp1qlr2vXUhhuPtc089wCXIULhv8AZ47n0/8ArV+lRpyTXuo+QjObVmP0PWNSgDFPNRI42VssQefY8fjzWVfX0i3LN9pcsiqOuQSOKz1vBNcbpIjHIu4bVJ5J9c8etRSTspA+XlsjaOprrjTSdy1FmtZX0xkkkkkjDYyVyccnp/X8ar6nq019BDGnlgjI24x+NWfCPh3xD4m1c2Ol6bI4cjznIwkYz1Zscd//AK9fQHg34ZeGfDckNxqNvFq+s4DCFR+6hyeuGOAAeN74HpgkCiyUjaMW0eVfDb4U654ns0vNTabSdOVxIbibh3XvsU89O5wPr0r6E8JaRpOg6bHY+GbTYo2GbUJ/nlmXHVS3bGMN93nKh8EVpwaXfakFlvFVoyCEg3BIvr8xG447tgDP3QQDU1/DHYyFbm4jdSS22GQyFm92PX6jIrVQb3G5KPwi2cccRLIQ8py0kzn7x5JPPU8nB7DgADAplxqCqpWBuCPmkbBJPt/jWdc3jyAK2FQdIxgfnWNq+rCGKcxNCZYk3HzHCqv+8e3r+FactjFts0dS1OGzhLvkk5woG53PoPU1xOraxqGvaudH0OOOa7gbdPK5za2Y3cNIejONv3eRnNV4Z9R8WSMNNnksdHjbFzqrKRJOR/yztx26dRyM8n16bT7Sx0vT47DToPsdlDysQOTI3d3J+8x6+3QcUWGl3G6DpNnodnLHbPJcTznddXsv+tuW9/RPRamnn/hQnPf2qq9/9ohiZAFDKCcn1FU5rh2lFtbkszZGVP3gR/Kq2C7ZZkmaSUQW/wAzHqQeD/8AW61T8QanDpditusiyTXUghUA4MrHA2/7I5qtresWOg6dJPNMpXb87Z5kPovsD/npXkeh6xdeJPiDZXcpZLe3kLRxkYAwCfzrJvmdjZRUI8zM/wAZ6hqB8QalPfSB5UuJYICq7eFYru9cYHA7Vyp8x0eRnJI5OT1q54hvZL3Wbyd2zvmbH0yapu4W346lvxqWKUnLcn0u4MEwbdxjPQGuh03U5EaRZJHYP8wDPuPSuRMmBuBxzV2G6kk2sx59cVnOCkCOrvvL1K0SFypZB1OeuaKxba82/dbJxzmis1GUdEXdHq0WhLJo91t8yKXypBh1JKoqkcEDJBIIHU8fm/RNPlks7sxyOXtgFmhZflAPUr1yPnzx0LE969G1PT45vtRivHWRZFcgx8rHhtzY65DSMenOFPrUmkxWtrYXamfYA0kxMJJTCqCFIPA6AdOQCeM1+cvMLxd+p57wsVocD/Z91cW6x2sMjKrbWC5BVgvU59AT7cexzmXQ1KO3lv5o1naPYSFfeQuRwPUhjnGfTpXokTxHWbe+tZI3LP5MyIpHVshgpA9+g7H6Vk+II4bEgw2Ie1kk3mPHBy3PuD8r/nVUsV7yjb+uxjKkknqcUW1H7Ql4ZI44fMIk4znacgH0GGA6HkGmRRebNb2ltGcZB2yDGFHT88nnjoeldFqL2TWly9pEXaNjGu/77AD7xPoeOPQjknmsCHWrgwxtCwDQwMF+XDYAIUZ9v6/l305ucbxX9dDmnKMbIlVrkXluyxRgfNkhmKnoACP4cEj8utS6xJBAsykMjoqIJA/IBYYVvfGcew79l0rUE1AtDNsK7GiCCPGck/LxwOOAO/AqTUI5HmdYtNbfC0cUqGMnaemSB2557gKDjoTLdqiUlt/mEnzqyK0s9xcxxyR4YqoXdGpBwpwRjpwf0PatHQdEu3w7WuJAW2fOAhX64wOSg5+lXLXwfIziSzxcW+S23OAm5cMMD2OcHnA/Greny6vDCwvGktX3mMDeMkKOGDdDkH1/hrmrYhcrVFoUaLv7xSsNP162ktr6OOWFPmWRy/P3iMY7nFZevvq8ESI12omEohlUrwAVyvI5z97J7YruItYtHhsxKsyx73WSOSM7SpwAeeOhPHYAVmeJrm1VVgSxto0DkiOOV2ChCAG656k8e49OcqVeXtE5RX9ep0VIpwte5haGt7NqNhJFcNHcMhDqCG3vggcE5YfKFPHHHXnP2t8KPD6+BfhvCNX8i2uxC15qbrgJG+NzDI4wg4yOOCe9eBfsy+Dz4g8YW+pz2UTaNoqiZZWxumnJIRSMZ4Kl+v8ACueor0P9sfVfEf8Awrp/DHhiwluJdSVmv5Y5VUw2qDcwAJyxcjGB2DDvX12TYZRi8RNJX0XpdnXg8Ny62Pjr41ePrr4g/E3UfE26RLcyCLT4yeYoEJ2D2J+8fdjXJ/FnxNL4s8WQ6xcqRdGwhiuCf4pETaW/HGfxqtGOMdT/AFrF1kk6hkjHyDH5V7sbS16na1YPDzbNSDf9M3H/AI6a9v8AhbrVzJp9lp8zyTpDGRCjHKRgsSfpyTXh2i/8fhb0Rv5GvXvD+o2Ph/wfpt8Abq+nVpFtlO1AQ7ANKRzjjp1PtXVhqXPUettDGpPlSdj2jXLfw+3h1l164uBFdRtEIkIRpSRjCL94j/ayoHv0rza/06LR4laxhGm6Uy4kiibBkUd5ZDy3PYnHoKwPBumeOPiV4uEdq0txdFh5krfLFbx+p7Ko9B16Ct39q/w3J4QHhrQYtRnuRLatJdMThZZA2AdvYDsKJ1oUpckXr/X3Gig6i5mjxfx9pwsdfeSKF47W7H2i3ypAZGPUZ6jIODWXp1lJPqEFvjPmHP4V9K/FzwMuqfs+eDvFEKIZtMhWO4wvzGF2IznuA2P++jXiXheGCbxVcSRD9zbKI198cE/mDWNCaqK/mVUg4M7jw/psVpaDK524r1ZNcvPC/wAOJvEUF1Ld281g0Vzb3z7kSfcoh2REA42LwwJHHbbiuF0O2Go3dtp4uFtxcTpEZHGVTcQMn6ZqT406wiah4Z8JR3UV9HaiN5rjyjE0iK2I0dSTgqCc9O1d8nyq5dBNJz7HS+KNWs7b4eyX1nqqvdzNBFFafM8UygbgzheMqN2ASOHJHIrn/Cen6p4ltbjULaayhtFcxxhiyksAC2cZHfjmuz+PXgWz8KfAKGGwu2mia6icliucsjEgYxge1af7MvgmXWfhTFNBcrCRdyjGzJ6L7185gMJSoQtKV1qXJTvZHBN4e8Sx3IFr/ZEsYU5DHDk+24YxTdd8N+Jbi1iglm0l0LAspdwFA5GNi9cgV7tqXw31iJcxTTTsOmIGNYx8B+J2Y7dMmde5ZNufzr140sM3fmMH7VdDxNfBWvWs93cWc+ju1wFkKPLLkSdDzt6YHFaKeC/EEqFo30wtjgNc45/EV7B/wheqW4JvNNv0A7pBuH6Gqs3h9Y8l/NjY9PNiKf1rT2FF7SJvU7HkI8IeLY0QzafbNIB8/kXAZQfQE1m3PhO7ku7a48XWMUVibgRxiK4JaR+SisPQ/NkjnpzXtQhe3AVLg8/3Zc/pVLxDGsmkzNIxLfLg7R13D2pSwcUnJMSm72sZfw1jktNHv00jUF0mOPUZ0G2aWJSgkfC/u1PTHetjxDr2oaebV5PFlvBI7+Sk322+Lcjdglkxzt7Ac4rz+7+IGm+C9Jms542vZZb66cJAy5jwzt82emc/pXN67rVl4uis7+58X6Xpk4Cyxr5UvmWxIHyKeg9yOSe+MAcf1elN3ml+B0TaS03Ojv8A4jabb6jNHeagZZQzJNJJBKzHPU/Omc/XBqKf4o6CsTWdrql61kSuI5omO4qcj5egwScD3NcIfCfh2TO74h6VknJzC3J/E10Gh6B8P7Gwg+0eKNGur6G5WYTOH2so/gKg8in9Uw3Zfgc6c2dpprW+q7pp7uHTz5C3WLmKWI+WWYZwFIX7p644I9a6L4fwQTeM4HjkEkbco6/dYEcEfUV5R4wh0vxDdGfUvihpqps2CGG3YIFznBG/nnnmvXPg1Ak2tWPlt5scdtHtkH8Q2jBxXJiqEKaTil8j1cqt7Rnq3xZ8U6T4M8FLd6rafbYLmZLfyAufMzknjI7Ke9ebaUsb/aby1tWtoriV5UhJyY1Y52/hmof2o9SivNU8L+E/Mf7TJKbkhRwFY7FJ/Jvzre0CJnjKheG4PHrXLViuWPmetgletOT6WX3nT+Ali0XTdQ126YDyo9wD8An+ED6kgV5He6tJcTtdzDWZ7ieYmTy7Mj52OS3zKOM966L4n+KFfWtF8CaV5Ukkpee73jKnZG+0H1AYZ+orKi8P6ktugktdP87OWkEGE/75yT+tebjsJiK/KqcHJI48ZiI+1d2JdedAY0R7pww5YCLCfXv+WazL7UYYYZHub823lkBjLJEMfl0/GofGzP4a0yfWLtYpLaNlDRqFypJwNoCZPUdWrzTVvGd3rGmB9ItoLcMPnkfGRz24/nXhzyTGynyyp2T6nP8AWIWvc3PGHinTdMcXP2oz3bL+72lCSO3bge9cNo99rGteKrG+meSSOC5SQov+rQAgkk9zV/wB4Ln8XahKvnwfIwaWSSUAcn+Jj/IZNfRvgL4eeB9GtPL1KSHUTghgERoh64Qn9Tk/Svp8vyaOGgpNXffr8uxzutKUjW+AtwsM13CWxsnYEfUCvVPh94UWw8Raz4iuI18y6mKW3qsYA3H8Tx9B715N8GbVf+Fk61pdmxaJLguhI/5Z5PP5CvofVLpNP055QBkDai+p7V6OEpu7b6HZmVdWUY9Tl/GuomW9WyTcY4hliBkFv/rf41gquT95fyqzK29mZsljyTnrzSKv1r0EeKwiQY+8tSbV7sv51JFGNtVjiZ2RoGG08E9DRcLCyxy8GOb8N1RvMUdVZQ3sx5q5HH8oyoB+lPMKtwyg/hVKXclxK0MsLSf882IyfSpwm4fI289sMKiNjDuO0Bc9vWpbWxjhk3JlfYHim2gSYeW4OWH4cUpRW+XJB9iM0l95JHly5wT61DEsCkFUx6N1pasbsWmUf3f0pVRGHofcVFgMPlb9aVVZT1akBK0fHGKhl8xcgQhuPXFS+Y3p+lKJD6fpQmBTMkaoFZdgA6cmmIbdgGWXGfU1f3Kx5UEe4pGjhbgxJ+WKrmQuVkIhRlyJCfy/wqNokPU5+oH+FPu7PdERAwjbHWs5YL6IhWUS+5ahMGTm1mM5kF7IFP8ABtTA/wDHc1YVNqnJyceoqjZ6ddwzma7me5JPyKAFCD8OtaLqAMLbbR9afMxKKItn+9/31Rgjj5v++v8A69OAx/yy/nR8v/PMfrVXEZU2g2E0rSvLqgZjk7NUuFH4ASACnWtvY6SWaKW+Jfg+ddzTD/x9jj8K096dkH60glX/AJ5ihPuDuRQzSSxZVVDkcAscUqsrAeeqK+OR1wakaVT/AACmCO3lk3SR8+oOKLgOQEt8pZeOgFc5qHjTT7G7e2mtdfJhco3l6LcyKT6hlQgj3FdO1pblhJ5j5/3zUMkIU/JK2Pc1D9Skc9p/jKwvdQjtoE1hDL8oE+i3USg+7tGAo+tdPH55UH5enr/9aodp2kg549akViEGEY/Q0mwQO0hIy3T0Yj+lQSST5LL97OQC5x/KpvOGcMkgpwuLfoV59xSTt0G/UqW11dS/6+OBQP7j7/8A2UVPIIkRmXaS/XC4yferCtCc7UH4VUu5Az7V4Va+Y4uzz+ycunUhpOXux9X1+S1+47cvwvt6qT2W5wHxu8WXHhLwJdXWngtqt1/o1kAM7ZG48w54AUc5PGcDvXxFq1xf32n3Ky+YLiKXfJk4359c9TyMY96+k/i/4ltda16eCC8UxWe63jA6Fv4j36kenYV5B47On6ddQalcxqzXC4IOfmwR3xjoa8XgrLv7Owa54/vKnvPv5L5L8WzTMq3t62m0dDzWD7dg2m2VzJ82Blv0rVttA1u4i32tjO4DBGkkjxhsZ712ej6n4csLGO+McM0kjYCKnbPQHsffFdn4W8MeNvFarJfTnS9NLblncAllySNqkHd165A685r7Cdebdoo4HSV7HkMXhfV/tn2Rrc3N3I3KI245x228ZxkV6h4C+C8cMEereMGjsI4/m+ziT53B/vseF9MDnnqK9R0fT9D8NJJH4fs1vdSX5Jry4OSCccFwDg9/LQFjgHaetW5V8u8+03tw9zdJKXgw2GXjA2KpxH3O7JboQwBKDelCpL4hOEIfFqR2NtFDpraboVoul2aoxGFEcjMSBk7gfL9Szhmxg7CvzCzbx28aSJZW8ZG/zDKwYgNt27uSSzbcjcST8xGcBcRSskaq14DBD95IU7+n9fzP0qB7qaeMxrmKAHOOhP1/w+tdkIKOxlOo2W5LqOAutuwnmP3pWHANUJ7hY8szbm5yzHoKrXVwtsg+U8ttUY5PtiuR1/xI0d1Hp9rbnUNUuU2R6bEclGJUhpCOmAD1OMHuORRJoa/4ks7O0aea6MFqBkzKMtKSAQsYxyTkc+nIB6jLstGvPEbR6h4it5NP0pyHg0lCVlu8dGnbqF4X8ORzydLwz4XSG/XWPE06alrKD93Bt/0XT+4VB3YcfQ57jJ3tRliiDMHdmfqzn5m/+t0pX1L0juQvIkNvFExWOKFdkUaAKkY9FUfh0qhNcNM5xnYvJOOg9aY26Ys/JCjJPYCqk5NxHLHbKBtiYsWfjgdTTbSJV5D9NuISFtvKmlQwYCrgfMF4J9FB/QZ9qztW1Wy0mynmnmzwwmlJwWb+6PbP58fSrGr6lZ6RpRjUgoV2sQPmmb5gFHtkD+deI/EjVNQvPEE9ldOESIqxjQ8FmUN+Yzj61k5OWx0wgoq8hNd8Rah4ivzHG2yzACIp7KP5VHolzcaPqS30cKXSxqyiNZQGBIxmsKG48k4TK9quWM0BYTScSA4XDYB/xrGUpLYic3Iy5hIZWkdCu4k9PftULs3atye6F1AFnVSQeCc9e9Zt1AsfzKcrnpTjK+4kQxRFhuc49KlRtpAPUelSW67AS7H2FQXMTLIeu09MVV7jLEExVTyOaKpZ6AHmiiwz3tNau1Q+TcNbiaRY2aT77YIHTAABwQBjuM4q5p3iBbWN/MZmJbBXHGCA3TnuwHJ7d+3l9rrjz36retttWxGyrn5B6j6Zrstfl8M+GILcXGsSawJ7VHjNsNjFx3yc49Oa+Onk/N7tjWeS419kl1vp8zubDW4XsvOhaJyY1LI7BWJy+5/9o5/HLfWuK17UZrqI5WaPy52Tyx9xRuQD0z9/t1/Oud8GXtx4ilvNIhSSIsGngUZIAUEleo9T+ffpQF1GS5kFvbeY6yK/kCQMykAAcdhnHJ/HnrFLK/YVHfc8jF0cRTiozj/wRLbVLl5izM4O/gFcErkDBx6HP5elT6dJI05RsRFIRuK8huSCR6HB/OmXOliFgwg3rMGUTgH7wIJdSOAMn9QepxTdQm1SG1lutxeNX8oBfmy3IA2nvgk//X6dkoxekepwKmnstTo9FdmuVupJpcxv5mUIAAABYkZHoc+xrqL7V7TfNvkgmuC43bSuVkGeAerHHPX2x6ef+Hb64EkrPK8sMka+eXQ5G7qoPrwf89bV5oOowaBc6l9ua5i3JhmyNh6K23uPz/WuKrlrqS5nsjuhhMR7H2kY6d/63Or0TXDvuJoppjFJkRyIW3IcZJyO2T65GPepX8RQXmlNCt4YZYMEkyZQjpnpkEYGeM4JHTp53qErW9yIbkPtd423eaV35GM85242nORnjrVnTRJ9le5hb95FHFJKk56BmwCT3ydoP69RWMstp25/T+v6/M505nZDU4NQ1NbVbp4ovMCvsk2kHaDkk8bSxI7fdHPPMBGoahrmLeBpGnaMW8MMoJ8xgBjGRuyQR1+tctpMavfLC3mzbXEpUJkjlQQy8EjkAEfXBzX1B+zV4Mt9Z8Tf8JlNYxw2+nsyxMrZSeU5AYYwAFGSRjO4g8HIGlPBP28KcFe+np1ua06DqbntPww8MweBfAFrp9x5QuUi8/UJl/5aTEZds98YwPYCvNvFOt2813e65qs0dtbDljMw2og6D8vzrpv2gvHukeD/AA+kWpXghEp3NGDl5QOiKO5J/l718S/EvxrqnjGUTXMn2PS1Ym3tVbAHux7n3/Kvso4T2lqa0hH+tD24VY0Y6bnKeN10+38YagNLEg06WYy2ocYPlsSR+XI/CuS19VGpnbyPLB/Suo1zzLzQdPu/KZWtpGj83H30bkHHoCD+dcnqO77bl23HYecexreVP2c7EKfPG4aHt+1Nu/uH+Rr334I+ANV8cWdrb2kKrbRKfPuJFPlxDcfzY9hXgWif6+Q/7Bx+Rr6L+FnjjXLDwdbaRoviCW3+yqTLbIBtBd3PORgkj61cYzlfk3J5orWR9W+CfB2j+ENE/srSIkh3DdLL1Mj/AN52GCT7dB2r5f8A24go8U+G+f8Al0cE8kH5z60y31TWYNTXUre7khuBKZA8bBcNnPQcY9ulcL+0P4g1vxHcaRd6zcJK9rCyq4jClgXJ5xx+lc7wU6cudu5usTGa5UrH1b8O9Ktdc+CGl6TqeXs73T2gCK2Gwc5x9Oue3FfH1l4auPC/iPWNFu2tzPa3bxECTEhAPysRnoRgjjvXvnwx+LU+j+CNMsX0W2uIoYFCS+cUPrk8H+lcT4h8IePPFOqX/iiTQZLpb24eX9yY3ZV6IpRfmJCgDoDxRhacqE71NE9iqjVaPuK9tzrfhv4V1bR7ya1kvlsNc1O1C6fAbcSnYwDiQP8Ad/gIII6H3FeU/tB2o0/473tsJDMYngVnIAMhEUWW44GTzx616H8Otc8XaVpcniCa4aey8MTIsVtcRhpSXJWSNWI3ooRmODkDjpXk/wAbNdXXPjHfatHCsKyvG6oH3ADy4u/Ga7Kk3KdlsvzCpJKlGKVup7x+0ff6lqHwg86LQzZaKssCpPMMSTSbGGVHUL1610X7Ktxqlv8ADS1W30We7tJLqbfPA3zLwvBG9cfXBry7406ndL8Khp324PbedGwhMIBU7W5DYz39a679nHx9puh/DKPT9Q8PpqSG5kJcsvtxgg1xvDyXuRRPtVfmbPofTtc0aTUIrL+2PsdzgI1ndq6TBsdBvPP1GfrR4z1G48Paeb7+3kj7RQvHvMrdlAzXL+H/ABR4W8T5gi8BXV55KjfstIZfL9P4s496q+I/DvgWNDPeQ+J9KVCH3/ZpyluPT5lKjn0NTGklJKSsN1G1ozpNK1D4hX+kLezWekqz/MsEzFZMflgfiapnUtY+/q+hzW6kgOGti6j6MoIrhLL4l65o98LeDUpNV0yF9qfa4h5jxj+83XPvzXSp8bIQ3/IuqiZ6fasE/wDjtbyw1R/ZIjXSNK4j0rUFkWDR7C+ZFDMyupdRz/dOR+Vec/GPTdPtPh9q17b2C2cyQjEbTswzuHYjmt/W/iVpGtFYZPCkEs0uESTzxv8AYAhQR+FeXfFnXbr/AIQvV7NVvbeBowPJluPNAw4yORn9aI0aq8v69RyqwaPmrWZ5ZrS2klHmNJJN0GAMhug6Ac5xXrHgXVnTwppa/wDCrZdUVbVF+1raI4lwOWzt5/OvHL6SRtNtljfkPI2PYKSf0r2j4Vy+OJfBOmHSfHFvY2yw7Y7aVc7ACRj86pqX2TGLXU2G1eBjmT4NXnoMach/9lpr6xpxyW+DeoA9saXGcf8Ajta7w/EpvveOdGkPvDmmG1+JhI/4rPQPbdE3P+NWoy6r8EF0Yd1q2ji2fzPgzqJwOWOlIOfXha9R/ZsWK+aO6UBQbKAgemUHFed60nxKh0+6kfxh4bKpEzMojYEgAnA4616D+zHm11E6cR/qLSOP67RiuHHKyjf8j08tfvSfkYPjF7HXPjxr88gaaTSI7a1tju4VsNv4785rtLu/j0TQt6yCOeRS5ZukSD+KuFg0W60z4w+M7y5/1d1qTGIE843M276fPgfQ1Q+M2uPa6E1vE58y7YQ59Exlv0GPxrhqe9OMV2Pbw69jhZVpdW3+iOL8Aatca18TotWleQNJcXAT5vmVVR1UfkBXuDajNFEd8srLnnKknFfP3wSZW8XWWTgefdf+gvX0OyoBtRlORnj/AAr38IrQsfI1m5S5med/G+YT+BblN2Q8sXzE/d/eCuMg8G6fpXga9juv9LurXUII45xwpRzC3QEjo5Fdn8dURvAtx5gQkSxY47bxXEaPqGo6r8OptUQxIsmpQRy2UK7Y2AeLaUBPynPXnBzWtRRd7oyV01Y6X4WskV3rZSJVHnkADgACR66i7vvKYsswGfQdK5n4UyNIusefp81uftLtl2U7v3knAweor0nwX4ZXxL4ptdLRVMJbzLhsYKxj73+H1NFH+HdjqfEepfs7+FlsNJuPFVzH/pWqhREW6rCvT/vo5P0ArU8XeKtIm1R7H7dF/ozFGAb+Pv8Al0qv+0J46tfhj8Kbq+swkV7OF0/So1woWZ1IVgPRFBbH+zjvX5gSXmox3zP9sufO3kl/MYMTnrmuK6u7eps+aSTfofpcdY0tm+W8jz/vVLHqNg3S8j/76r81X1DXHWa8TUr0KrgMwuGyCenerNh4g8UfZLmWHxDqyCIAkLdyDqfrS5l3FyM/TSK908xjF3GeP71R/aLdmO25j/76r824fH3jyztFVPE+rLFJ90tcMx49Cea1rv4gfEfSbezmPiy9dbmLzUBYNge+RRzK61DlZ+iRuIUXd5yn/gVTR4kXKzrg+9fnne/F/wCJ9m8Il1qaLfGGUPbR/MD35Wrb/Gr4r6eYftWpBBKAyeZaqNw9eBQppg4NH6AuI0+ZnyR71DcXkcCK+GfJ7V8KXHx++I2m6iYri5065UAEr5LAHIz1DU+3/aS+ITShFttJkLNhV8qT8vv0KV1cOW2h94hYZkDbN31FKtgp+Zcr7dq+LbD9p7xlZzPb6lodoXjGSqSNGR+e6rsH7W2tqMSeGwf929x/7JQpvoJw7n17LbtExwof1I61C81xGMxIZf8AZNfLVh+1df8AnRibwtcKJfukXIOfplRVoftc26SMsnhu74OMiRDVqonuiXTaPqCC4kcgzRtH7datLtboa+XbL9rPTXkJk8O6mV77VjbH/jwrXk/ao8Ixunm2OpqWUNxbLx/49Sbjew1GVj6NWPmpjAcivnm2/ar8Ctjf9uj/AN61P9Ca6bSf2i/BOoWjXSagI4kHzNLbyrj/AMdrOU0ty4wb0R7EbdsVXki+brXkiftLfDhh/wAh+2/79TD+aVJB+0J8Obljt120OOSTvUD8SBTUl1Fys9WReetJMpA+9Xmkfx4+HBbH/CRaaCPW6Ufzqx/wu74cSDnxPpA+t9H/AI1SkhcrO93e/wClIy7xncQfauUtviR4NubA38OsWT2neZblCg/4FnFSwfEPwdMAYdasZB/sXKH+RrRTj3IcH2OgNuw5WXn3FNKXasSJEI+lZ0Hi7w/cHEV9G59FYHP5VOviDSScCZs/7tP2q7k+zJ7jzm8tt4UK2ThetTLcR4LFVGPaq39uaTjmcj6rQNY0Vh81zH+NCnDqNxl0NCO4gkAAwDTmWPr8uKzxqmhEY+1xDimPeaVJjZqCDHTBpNwfUFzF6F4ZQ23GQcYqdYxs+7WTFdaXGCVvo9x681PFrFgkYVryI8+tTZdykXjGPSkMKn0qmdVsnOUuYiPrUy6lYEDNzEPxqXoO4t1iGItnk8CvM/jX40g8I+FcLOF1HUGMFqoPzdPnf/gI/UivQr6dZHLAgIo4P9a+I/jP4k1L4lfE65h0SJ7yCyY22mrEpJKKTvkI6YY5O44wNvTBz+TVf+Mo4h5d6FD7m/8Agv8A8lR7jf1HCf35f1/XmZPiLVrW3WR0eSSSOUeZ8u1csDgepOOePSpfD2i6n8QNRBtLBJoeI3l8plt4iBnBOQMZ5IGW9q6nwf8ACCO3jTUPHV8roCJHtIpdsS4/vt1YjPbAHqRXqdtPthj03QbVNNsvJjeJ0gAdldsAxxHGFOOHfah/h3kFa/ToYdLRbni8r3kzE0DwB4V8L38N9e20F/qzkCCCGH5AcdI4h94jqSc9M8YzXTXN1eXwWS6kjgswpZUglwvoN8ikFjnPyxnHB/eZG053mQWz3EfkvPcPIQ+6QOZAvCmR+rLnJCYVf9hCNxhuLhY5Q+pvIxGCsS8Y44HPqO/PrzXXCgokSrWVo6GhDOVjFvp0YSGJNqyFQoRB2RQAqLnngDnBwDVSW+hhjKW6s85PzSMeBWZNezXG5eYojzsU06NgsR8uJiVUlm9PXHp/+v1xXRZIwSciRpmaQyyyF2PVm/pVefUJNhMTpFCpIe4lO2NMbd2T3IVt2BzgGs/Wtcs9Cha81qPyYVYiKEEF52HOMdgRj3O9TwMmsSPS9b8WRwah4oMuj+HsL9j05UxPdqqDbnoQu0p+DD13VNwUbhDquseJp5dP8LSHyYwBfa1MMRRAbvuZ74Jx+PUcjpPDekaZ4fsmh01MzS/8fOoScz3B9ieVX2HoO4yZt0MNhDawW0NlYwD9zaxDCqPVv7zcdT3JPUknN/4THSNFkubmaVJr2AZhR1BiU4Jycsuc9Bg8EE4I5rSnTdSXKOc1BaGtf3DWQETQPCdoKhlK8diM9azJ55JEe5lb5QQCScc9gP8AAdK4nw94q8QeJNcbU9eE00M6GRGA8uNlBwfLzwEBBG455z16V0ttbyaxeGO1bbbxn97OfuAnONoPPOOAeT1OOcVVhGDsnczg5T3RMrT6ndGK0jEUSDLuzHbGv95j/n2FVfFeoWmj6JLBbvI3mIRlRmSdygIGB/D834fzn8Ra1pmi6LcQEfZ7ZVYKGJ3XDcAMSB05J/Aewrxbxd4rt9atHO25N5LNuZjhVjjGcKuD0PB/zk8Tm5vQ9CnSVNc0y4/iG68SeNbfflLaJ3ZYweOMn+dc/wCNpVPibUGzuZ5Tk+gHb9Kl8BmNdc35yRCxHt0rJ8QSmTW71iwJ89/51drRMZTcqlyqpXaW6kdQanEsYK7WLDHA5zVTk+hAqRZCEG1wD7DFQ0FhZZNznapVe3NSQTHlSQRVVmJPJyacjYPT8qLAWo5NzHPGDTpX3Kc96qg4Y+lOZ+KViyKYbW4Aoob5mFFUI3re1vJifKtZ5AAT8qE8AEn8sH8qekE10VhaItsII3L90Z6/TmvSvA9jHeaVb3s0knm+f5Z2YUFSORwO+T+dV9Q0+30/WbZoN5zcJDh2yNhU5GOnOf8A9VfPvHtTlG2qO7+26trOC1LmuX0eiXMGn6YlsBaaeGuHt4QEkkPBUEHLNwe/H4VPp9noereGD/wjctwviOAs0lpPKD9pQ5+4eMsP6muc8QRqmoQovSTaG/Hbz9RitDwBDHdzxtKoDBlIZPlIJGTgjpzWEp+0XtH1MYOeY4lSqaqWlu3p2+4ptpOqQ2cbXVnJbLI7ecHyoxkY69+Sfwx3rX03RtQ1tobeBTJ5aZnjZdqoNqjJ7EZBwBz9Mc7fxO1PUtN1dtLgvpWtzFHnzQrn5hzyR7Vzer+KNWXXl0uGSKC06KkUYUqMdNw55xnk1nTvKXNJbXZ2Y3KMvwHLKPM9L2drHZW8nhrwPp7DULK21HUDGFtrRmysf+047noBn1rF8P6rLqVhdWktw/k/bDIkTNhccbQDjO0EkjHYfhUw0u1vn0K+nVvNu7iO3n2nAcFSdx/2h2P86e+nWsdxIVU5NxI554LBwoO37uQG9OwrixGO9rDl1V/8/wDgHk4nHV69oR92D0sv1/qxvTeCo9bsLayuIITcPKPMkDEhsqUJVvXcAR9Md65+DwS5jnVUkWaaOaC4kZ2CrggJ06glsjnkc8cV1l1rV1HoFteCOBpRKkXKnBCs3JGeSQoB9RXaXswSxMfkQkRzxjJTls7T83rzz6fpXzqzKvh1y30u/wCvx/AKNCnN8qR5Tpvhm+ltmt9NthPd3jrDbxRBmaMuDz0HDfKPYDqO32d4dsdJ+FPwlRb6ZFttHsDPfTqAPOkC5dvqzdB9BXlX7Oem6dfeMpbyayjWaztI5YShYKHI2Z25xwOnHvT/ANunUruHwFo+ixSbbTUr5vtSjrII1DKp9txBx6gV91w3H29J15bt2IVJUmz43+KHjjXPiB4yufFGsPIIpJyYYNxKwR5+VF+gwPet2CLQ9S09ZbsoltbgMwZsBf8Aac/yFZKWUDXNqu0jzpFjOP4Qe4965PxhqFx/aE2loRFZ28hVY0GAxH8Tf3m9z+GK+3p0oqn7WW3Y5pVJe09nHc3PEvi2O+gfStMj8nTxjcxUb5iDxn0X0H5+3H6kc3n/AGz/AKGt/wCGun2t/rbveRCZbdRIsbcqxz/EO4rD1lQuqyqowBuAHtzXDipupJSfodVGCgnFDdHbBmGM5Tr6V7H4F8nRvD8epWbeTc3gzM27lirMBjPtXjWkf6yT/dNfTHwr8H6Tq/hPS5r5rpt0TMVWXav3z6CsYVI07uSLcJT0iZK+JbxJV+RJSeu5Ebb+GK4v4xak+qWdpI0cSuDtYpEEB5PoK9A+MHhrS/C15pC6Qk0f2mOXzTJKXJ2sAOvTrWtfeANEm8DwXk0l3I1xAsjKzJhWIzx8uR+dVUqwlS5ktxwhONTlbPONL1q8Xw9omm6dPJbTpbi4lmhO10wTtw3Y5BP4D1r7E+CevSSfC6FfFn9o3VzBC8gvdQRUaVF4JDhi5UHozAHaynBHNeF/s/8AhvRZPDOv+NrqxivNSsNUh0+1iuBvgjQlFDbD95gGONxK55xX0pa6La+JvBbR6s8shurq48+RNquwVnVVBxlQPKjPy4+76cU5tTik0XTTjqeZatp+s3+oxa9Dp8badYPNJexfaTP5q7VwIyIwrkgquTgg5GBtOfm/9oHwLJ4P8Sm5+0CYeebdmBysgABR1I4xsAUjsykV794h8TXMHw90rQLCxstP043t3biO38wFRbCBomDly24ZOTnpgV8x/ErVr640XQdPklBt2nlm246NlF4PoeTj1JPelCKjHTYurN1NWdX8Xr+OXwGiKxP7yLPGP4TUvwfvB/whOHBYC5fuOOFp2uX9z4hsU0vUhbG0LJL5cVpFGQwGB8yrnHtmt34TaDpc1yNDuLczWjOWGXZWVieo2kD8xVSrqM+aS6HMqbasi6upNayDyJ5I2Y9Q5BH4g1fvPEWs3tj9hOv3zxEglXnZ06+hODXr/iv4SeC/7Khkt7O4tZo7YuZIpiS5AH3g2V/ICvmG8d4L94o32qCcYAH/ANatKOIhWV0ialOVPRs7aHUYSCs1zGsoPIGcD0qyNViuJS0sqEM3VU2g/gAAK88gvrrzRAJML64Gf1pXvrgoGOzJIz8o7nFdCkY3Z6Dc31lg+cn7rGPmAINcv8Q723/4QnU/KuAwaIYXPbcO2awZ9SvBBsEmBnb0HTGa57xhd3EmgX8LyMy+VnJPJ+YVM5aDjds4jSYjqeoWNgJfL82Ro92M43Lj+tehwWEWkWMFhDp2l3KxAq1xNaK0shJJzz9ePauI8FZksdRhZmCFo2wD3G7BrorO8uPPSF5C6lf4uSK4o1IufI0byTSuiCa3Ikk2pDhyc4jAwfQen4VJa2XyGMqp3cE5JIH16g81vaJYw3+u2VlMXWKeeON9pGcMQD17816Z4h+G+g6XZtNbz35O1jh5EI4x6L70pxURxvI8t0rw9b3My28EEty7/KsRY5z7nPA9T2r6W+Ael/Z/ETTLMPPuJyP9UcKnGF69vX36V4N4Pun0/wAT3LQojGC3mKb8nkKevNfTXwUsoriz0q+meZpp03sVkKAE+gXFc2JcGlzI9jLYpUpS9fyMLx5bR2PxA11RIsjGVZGUnLLuUHH55x7V4l8XIL3UdkqrtFqzMIwvOOjfXjB/A17l8VtOt7H4p6hc2+/zZhAkjO24svljAJPPUk1wPi62hKvebMSO4BwSBwPSubkhTq8/Rnv1oqvl8Y9kv8zyf4JK6+IbG6eSJUNxcqF3fMTsckgenvXvi3UYcA/dzyTzivnnwQv2P4mLbwMyqs9xg55GUYnp9a9pvZGtYVkjO45A+fmvYwz91nxNVWZz/wAamjfwPeMEdAZYzkc5+b0zXn3ha6ltfglezwsBLHqCOmecFWiI4rv/AB1dvceD7nzo4mwUIBXI4b0PHaqWu6FY2vw8msoFKQ3F3GWVVVcZkUcYA7AVc+voZrdGT8C9bvtUk1eO+nUqJA6gLj5meQmvs/4HeGjpHh06pdIPteoAMCeqxD7o/Hr+XpXxr+y3pFnfeNbmwuQ7wNqMcLDdjK+Y9fanx41i98M/BnxNqujutvdWunsIGA/1ZOFyMdCAePcCsZStTSLteTPir9tPx5d+Mfis1raq39h+Hla1tmDZWWUn97J+YCj2TPeuA8LaHYatohurtkDKh2k8HI96g8V3cz+FljbbhQFzjnFZOg3lxHpX2dXwmeleNVnOtT5k7O53U7U5dxdOjs49P1PTJMM7SAxn6VPp+krNs0q0QrLdLtYnnJrU8B2FtdG5eZNxBqG3mktfF9q0LbTHNhfzpOTUpJPzC10rmV8Q9HuNFudO0yfGUi4I6HJ610nxU0S1tIfCkdqBloFjcD6jmj4qyvqXjTTEuTkfIvyjHGa6fx5axf2ppUZyViKbc9ulZOtJKnL1LjBNy+Rz/wAfoLdf7BeG1EJ8jYWAxuxipvEnhbUPEraAbFVMMVukcjHoDkdcVv8A7QMaP4Y0iRh8ylSPbNXPBepXVroAMLAHYMZGccVhCq4UKco7q/4lyipVJJ9Tlvjj4Q03SrC01O1xHKwWORAOrDg5rE1Hw/HLr3hm1sLZEe4VDIV4yc9TXafENm1HSbGO7YyKZNxyepq/YW8SeNdAkVACsAxgcUU8RNU1d7XHKnG/rYw4/hpJeeM9a/tBvLhjt2dMHhjj1rjNC8OafL4b1+4uIzJcWblYWDV9A6vcyPeaix2gmPHA7V5V8ObG3vbTWYLhS0byZYA4z81RQxVWUZXeisXUowVtO5B4X8M3Oqx6HI1s8kNtCS2F4BzXJ6p4NvE1QXMgH2Oa4PI4wC3T619JeGbS30/w3cxW0YCxxEpu5x3rzDUP9I0y0aTkm7z+ppwxVSFR8vX/AILG6UZRSZnaZ4dtdLtNYs7OAsZYAFaQZOf8mvMvFWmyafqKWzj5/KUkelfT3hyyt5r1vMjzuUZ/SvH/AI42drY+Pg1vCq5VVIPIIxV4HEy9s1LW6FXpRdPQqfD/AOHj3iQ6rrCkWZGRGDhmJ4A/rXQ/F3Tk0Pwm0VpH5VvJMqoo7DFdn4HRbjQLZpFALKnA6Vk/tLny/CVpGqjDTjPHNZwr1K2JjzvS45U406T5ex8/abZ3GoXsdpbIXlkIAAFfS/g74XW2i/Dy9F1FFJqs0UoeTOQoK8VyP7OOkWLLc6lJCHuBFlSwB2nd29K9/wDEH/Im6lJkhvKc5H+7V5jjJyqeyjokThKEVDne7PhO7jMV1NETko7Ln6Grfh7SL7XdZttJ06EzXNzIERQcfjzVO5JNxISckscn8a9y/Y202yu/HV1dXMCyywQ/ui38OTyR717Veo6VJy6nn0oKdTlNb48+Dl8FfBvR9LtzIP36GcOQTuwc8gdM818519hftoMW8B2/T/j6Svj2ufLm3Td+7/Q1xiSmrdj0X9nnw9/wkXxItbd45HigjeZ9iBsYGBnP1rm/iAGtfHOtQQyOEivZUXBxgBiK9w/Ye0u0udY16/lVjNDCiIQ2AAck/wAq8L+IMjSeOdckbGTqE2cf75p05N4qXZIJxSoR9TLW+vV+7eXC/SQ/417fb6Bd3n7MY8T2+oXovLedmZhdMPlWQqRjPpXg9fVHwuIl/ZH1SGRVdP8ASRhhnHJpZhNwjGS7r9QwkeaUl5HzWniHX4+E1zUl+l04/rXUfDDW/EWoeONMsX17VGinl2Opu5MEfnXB123wO/5Kho3/AF2P8jXRiny0ZtdmZUFepFeZvfGW18X+D/FUqp4g1k2s/wA6SLcSqgJ/hBzXEjxn4vUceKtbH/b/AC//ABVfXf7Qmh2GrfDS6mulk320BmjKNjDDpXxNXNl1d1qXvbo2xlJU6mmzPdvh9N4u8U+AbiODxLqiXasQkv2t8/e6E5zV79n/AEvx/wCIPisdO1jxHrh0zR2+0Xu67kKy4OETk9GYfiA1bv7JMaS+Eb5XUECc4/SvonwXY2tppbzQQqklxKzysAMsQxAz+Ar4vijPa2XYauobyfKn2v1+7bzPTw2EhVUJPoQfEOQt4cuNPS8e1e7UxNJHjesZ+/gngEjjPbPFeSaTFo+hwvp/hrTUysoW5m3bY0c4wZJOfmORhBljkbVrc8XX11rPxD13RbuVlsdN0v7QkcZ2+adrZVz12n/ZKn3rNu3+w6Ys9ukalWVY0CAJEHTJCIMKo5PQfN/FuPNerwVk0MDldOX2qi5m/XZfJfjc4MyxXPWattoRRW0cXk32o3BluF3srPF8vXA8qJiQOR95wzcHiImpJLpph5Zk+yQHGS7ku+BjczdT3z1J7liM1mxSuds7nzJGOCXJPArJvL64vL4iVlC44VBtAHp/nk96+1jFLQ8eU2zWuNSjhfbYOQqj/WFcVUmMiTF7glnPLbjzn+lQea0MKmNVDZ4bHI+npVCKaS4voLd2wsm7JHUYRmH6gVRJel1G5W4FtaQIZGjaQZ4+RcZYk9ByPzrH1fxhcWV6+ieH1Or65N5kexE+SFSBnPpgBiT1Ge2KwvjHrGoaLc2nh/TZzBbCJ08wf60ruOQW98Ak9a6yPSrLwfo9vZaHF5D3LOs90Tmd8BG5bt16AADGRg5Jh6suO3N0Kuj+GodM1JtV8Qzx674kJJCHJtrI+mOMsCTwOhHGOGO3cXn717q7mMs7/ec+noB2HsK1/EeiWGk6HoUlmsglvriGOZ2ck4cMTgdB0GOPzrgr66knuGDbQq/KAPStnS5Hqc1PEqvFuPR2+40by/kuDtThewFc9rmgaLfJ9pvEEt1nCKB93GOWP54A/HHfTtrl7QNJGkZkxhWYZKZ7jtn69Oo5wan8H6fBrHii2sLzeYHDswRsE7UZsZ/Ck9EXHVlnwhZM2gXcDW8cNhI6edeyR7pcIMCOI9c4+oGPXGW+JPE2naJo0bGL7LCiJLawAn5+Dy5+o/l6ZrY8Z3kltaXLwxxIlmkywQhcRoFxjAH4mvm7xbqV3qGszC6k3hWwB2/z/LtXFObm7HqUaUYR55a2F8T+JL3XtSNxcMTHwEj6DAHFY77HTdjBz2pHGCPrTZHYyBeMU9kZzqObuxbea4tZDJbytG2CpZTzioDuLFmPJ6k1b2gjmoJFGaSZmQHg8UI3NDjBFNqyhx9aATSLThxQAK1KSdtNfg/hR3x70AKrUUKoooA//9k=">
            <a:extLst>
              <a:ext uri="{FF2B5EF4-FFF2-40B4-BE49-F238E27FC236}">
                <a16:creationId xmlns:a16="http://schemas.microsoft.com/office/drawing/2014/main" id="{081A6B16-61A5-4977-BF5D-59E754047298}"/>
              </a:ext>
            </a:extLst>
          </p:cNvPr>
          <p:cNvSpPr>
            <a:spLocks noChangeAspect="1" noChangeArrowheads="1"/>
          </p:cNvSpPr>
          <p:nvPr/>
        </p:nvSpPr>
        <p:spPr bwMode="auto">
          <a:xfrm>
            <a:off x="5345113" y="37798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5" name="Obraz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985886" y="301301"/>
            <a:ext cx="5705927" cy="1387369"/>
          </a:xfrm>
          <a:prstGeom prst="rect">
            <a:avLst/>
          </a:prstGeom>
        </p:spPr>
      </p:pic>
      <p:pic>
        <p:nvPicPr>
          <p:cNvPr id="6" name="Obraz 5"/>
          <p:cNvPicPr>
            <a:picLocks noChangeAspect="1"/>
          </p:cNvPicPr>
          <p:nvPr/>
        </p:nvPicPr>
        <p:blipFill>
          <a:blip r:embed="rId4"/>
          <a:stretch>
            <a:fillRect/>
          </a:stretch>
        </p:blipFill>
        <p:spPr>
          <a:xfrm>
            <a:off x="7045976" y="5180220"/>
            <a:ext cx="2528018" cy="949753"/>
          </a:xfrm>
          <a:prstGeom prst="rect">
            <a:avLst/>
          </a:prstGeom>
        </p:spPr>
      </p:pic>
    </p:spTree>
    <p:extLst>
      <p:ext uri="{BB962C8B-B14F-4D97-AF65-F5344CB8AC3E}">
        <p14:creationId xmlns:p14="http://schemas.microsoft.com/office/powerpoint/2010/main" val="663329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a:extLst>
              <a:ext uri="{FF2B5EF4-FFF2-40B4-BE49-F238E27FC236}">
                <a16:creationId xmlns:a16="http://schemas.microsoft.com/office/drawing/2014/main" id="{1A365829-BF54-41E6-86AE-EC571D59EF72}"/>
              </a:ext>
            </a:extLst>
          </p:cNvPr>
          <p:cNvSpPr>
            <a:spLocks noGrp="1"/>
          </p:cNvSpPr>
          <p:nvPr>
            <p:ph type="ctrTitle"/>
          </p:nvPr>
        </p:nvSpPr>
        <p:spPr>
          <a:xfrm>
            <a:off x="1384159" y="2720031"/>
            <a:ext cx="7923493" cy="2299441"/>
          </a:xfrm>
        </p:spPr>
        <p:txBody>
          <a:bodyPr>
            <a:normAutofit fontScale="90000"/>
          </a:bodyPr>
          <a:lstStyle/>
          <a:p>
            <a:pPr algn="ctr"/>
            <a:r>
              <a:rPr lang="pl-PL" sz="2000" dirty="0">
                <a:effectLst/>
                <a:latin typeface="Arial" panose="020B0604020202020204" pitchFamily="34" charset="0"/>
                <a:ea typeface="Calibri" panose="020F0502020204030204" pitchFamily="34" charset="0"/>
                <a:cs typeface="Times New Roman" panose="02020603050405020304" pitchFamily="18" charset="0"/>
              </a:rPr>
              <a:t>Maksymalna kwota dofinansowania projektu nie może przekroczyć:</a:t>
            </a:r>
            <a:br>
              <a:rPr lang="pl-PL" sz="2000" dirty="0">
                <a:effectLst/>
                <a:latin typeface="Arial" panose="020B0604020202020204" pitchFamily="34" charset="0"/>
                <a:ea typeface="Calibri" panose="020F0502020204030204" pitchFamily="34" charset="0"/>
                <a:cs typeface="Times New Roman" panose="02020603050405020304" pitchFamily="18" charset="0"/>
              </a:rPr>
            </a:br>
            <a:r>
              <a:rPr lang="pl-PL" sz="2000" dirty="0">
                <a:effectLst/>
                <a:latin typeface="Arial" panose="020B0604020202020204" pitchFamily="34" charset="0"/>
                <a:ea typeface="Calibri" panose="020F0502020204030204" pitchFamily="34" charset="0"/>
                <a:cs typeface="Times New Roman" panose="02020603050405020304" pitchFamily="18" charset="0"/>
              </a:rPr>
              <a:t>5 000 000,00 PLN  </a:t>
            </a:r>
            <a:br>
              <a:rPr lang="pl-PL" sz="2000" dirty="0">
                <a:effectLst/>
                <a:latin typeface="Arial" panose="020B0604020202020204" pitchFamily="34" charset="0"/>
                <a:ea typeface="Calibri" panose="020F0502020204030204" pitchFamily="34" charset="0"/>
                <a:cs typeface="Times New Roman" panose="02020603050405020304" pitchFamily="18" charset="0"/>
              </a:rPr>
            </a:br>
            <a:r>
              <a:rPr lang="pl-PL" sz="2000" b="0" dirty="0">
                <a:effectLst/>
                <a:latin typeface="Arial" panose="020B0604020202020204" pitchFamily="34" charset="0"/>
                <a:ea typeface="Calibri" panose="020F0502020204030204" pitchFamily="34" charset="0"/>
                <a:cs typeface="Times New Roman" panose="02020603050405020304" pitchFamily="18" charset="0"/>
              </a:rPr>
              <a:t>Kwota dofinansowania projektu może ulec zwiększeniu po wyborze projektu do dofinansowania za zgodą IZ FE SL*.</a:t>
            </a:r>
            <a:br>
              <a:rPr lang="pl-PL" sz="2000" b="0" dirty="0">
                <a:effectLst/>
                <a:latin typeface="Arial" panose="020B0604020202020204" pitchFamily="34" charset="0"/>
                <a:ea typeface="Calibri" panose="020F0502020204030204" pitchFamily="34" charset="0"/>
                <a:cs typeface="Times New Roman" panose="02020603050405020304" pitchFamily="18" charset="0"/>
              </a:rPr>
            </a:br>
            <a:br>
              <a:rPr lang="pl-PL" sz="1800" dirty="0">
                <a:effectLst/>
                <a:latin typeface="Arial" panose="020B0604020202020204" pitchFamily="34" charset="0"/>
                <a:ea typeface="Calibri" panose="020F0502020204030204" pitchFamily="34" charset="0"/>
                <a:cs typeface="Times New Roman" panose="02020603050405020304" pitchFamily="18" charset="0"/>
              </a:rPr>
            </a:br>
            <a:r>
              <a:rPr lang="pl-PL" sz="1800" dirty="0">
                <a:effectLst/>
                <a:latin typeface="Arial" panose="020B0604020202020204" pitchFamily="34" charset="0"/>
                <a:ea typeface="Calibri" panose="020F0502020204030204" pitchFamily="34" charset="0"/>
                <a:cs typeface="Times New Roman" panose="02020603050405020304" pitchFamily="18" charset="0"/>
              </a:rPr>
              <a:t>* </a:t>
            </a:r>
            <a:r>
              <a:rPr lang="pl-PL" sz="1300" dirty="0">
                <a:effectLst/>
                <a:latin typeface="Arial" panose="020B0604020202020204" pitchFamily="34" charset="0"/>
                <a:ea typeface="Calibri" panose="020F0502020204030204" pitchFamily="34" charset="0"/>
                <a:cs typeface="Times New Roman" panose="02020603050405020304" pitchFamily="18" charset="0"/>
              </a:rPr>
              <a:t>z uwzględnieniem zasad dotyczących pomocy publicznej określonych w Regulaminie naboru</a:t>
            </a:r>
            <a:br>
              <a:rPr lang="pl-PL" sz="2000" dirty="0">
                <a:latin typeface="+mn-lt"/>
              </a:rPr>
            </a:br>
            <a:br>
              <a:rPr lang="pl-PL" sz="1800" dirty="0">
                <a:effectLst/>
                <a:latin typeface="Times New Roman" panose="02020603050405020304" pitchFamily="18" charset="0"/>
                <a:ea typeface="Times New Roman" panose="02020603050405020304" pitchFamily="18" charset="0"/>
              </a:rPr>
            </a:br>
            <a:r>
              <a:rPr lang="pl-PL" sz="2000" dirty="0">
                <a:latin typeface="+mn-lt"/>
              </a:rPr>
              <a:t> </a:t>
            </a:r>
            <a:br>
              <a:rPr lang="pl-PL" dirty="0">
                <a:latin typeface="+mn-lt"/>
              </a:rPr>
            </a:br>
            <a:endParaRPr lang="pl-PL" dirty="0">
              <a:latin typeface="+mn-lt"/>
            </a:endParaRPr>
          </a:p>
        </p:txBody>
      </p:sp>
      <p:sp>
        <p:nvSpPr>
          <p:cNvPr id="3" name="Prostokąt 2">
            <a:extLst>
              <a:ext uri="{FF2B5EF4-FFF2-40B4-BE49-F238E27FC236}">
                <a16:creationId xmlns:a16="http://schemas.microsoft.com/office/drawing/2014/main" id="{C05DEDF2-10EF-4444-AD82-6F9C479F4871}"/>
              </a:ext>
            </a:extLst>
          </p:cNvPr>
          <p:cNvSpPr/>
          <p:nvPr/>
        </p:nvSpPr>
        <p:spPr>
          <a:xfrm>
            <a:off x="5226329" y="3595172"/>
            <a:ext cx="23756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a:ln>
                  <a:noFill/>
                </a:ln>
                <a:solidFill>
                  <a:srgbClr val="00000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653022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a:extLst>
              <a:ext uri="{FF2B5EF4-FFF2-40B4-BE49-F238E27FC236}">
                <a16:creationId xmlns:a16="http://schemas.microsoft.com/office/drawing/2014/main" id="{1A365829-BF54-41E6-86AE-EC571D59EF72}"/>
              </a:ext>
            </a:extLst>
          </p:cNvPr>
          <p:cNvSpPr>
            <a:spLocks noGrp="1"/>
          </p:cNvSpPr>
          <p:nvPr>
            <p:ph type="ctrTitle"/>
          </p:nvPr>
        </p:nvSpPr>
        <p:spPr/>
        <p:txBody>
          <a:bodyPr>
            <a:normAutofit fontScale="90000"/>
          </a:bodyPr>
          <a:lstStyle/>
          <a:p>
            <a:pPr algn="ctr"/>
            <a:r>
              <a:rPr lang="pl-PL" dirty="0">
                <a:latin typeface="+mn-lt"/>
              </a:rPr>
              <a:t>Część II</a:t>
            </a:r>
            <a:br>
              <a:rPr lang="pl-PL" dirty="0">
                <a:latin typeface="+mn-lt"/>
              </a:rPr>
            </a:br>
            <a:r>
              <a:rPr lang="pl-PL" dirty="0">
                <a:latin typeface="+mn-lt"/>
              </a:rPr>
              <a:t>Metodyka i proces oceny wniosków o dofinansowanie 	</a:t>
            </a:r>
          </a:p>
        </p:txBody>
      </p:sp>
      <p:sp>
        <p:nvSpPr>
          <p:cNvPr id="3" name="Prostokąt 2">
            <a:extLst>
              <a:ext uri="{FF2B5EF4-FFF2-40B4-BE49-F238E27FC236}">
                <a16:creationId xmlns:a16="http://schemas.microsoft.com/office/drawing/2014/main" id="{C05DEDF2-10EF-4444-AD82-6F9C479F4871}"/>
              </a:ext>
            </a:extLst>
          </p:cNvPr>
          <p:cNvSpPr/>
          <p:nvPr/>
        </p:nvSpPr>
        <p:spPr>
          <a:xfrm>
            <a:off x="5226329" y="3595172"/>
            <a:ext cx="23756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a:ln>
                  <a:noFill/>
                </a:ln>
                <a:solidFill>
                  <a:srgbClr val="00000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4249457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a:xfrm>
            <a:off x="1025525" y="899836"/>
            <a:ext cx="8640381" cy="572829"/>
          </a:xfrm>
        </p:spPr>
        <p:txBody>
          <a:bodyPr/>
          <a:lstStyle/>
          <a:p>
            <a:pPr algn="ctr"/>
            <a:r>
              <a:rPr lang="pl-PL" dirty="0">
                <a:latin typeface="+mn-lt"/>
              </a:rPr>
              <a:t>Metodyka kryteriów oceny projektów</a:t>
            </a:r>
          </a:p>
        </p:txBody>
      </p:sp>
      <p:pic>
        <p:nvPicPr>
          <p:cNvPr id="7" name="Symbol zastępczy zawartości 3">
            <a:extLst>
              <a:ext uri="{FF2B5EF4-FFF2-40B4-BE49-F238E27FC236}">
                <a16:creationId xmlns:a16="http://schemas.microsoft.com/office/drawing/2014/main" id="{213B259C-C833-4A79-AAD1-701FE99CCCDF}"/>
              </a:ext>
            </a:extLst>
          </p:cNvPr>
          <p:cNvPicPr>
            <a:picLocks noGrp="1" noChangeAspect="1"/>
          </p:cNvPicPr>
          <p:nvPr>
            <p:ph idx="1"/>
          </p:nvPr>
        </p:nvPicPr>
        <p:blipFill>
          <a:blip r:embed="rId3"/>
          <a:stretch>
            <a:fillRect/>
          </a:stretch>
        </p:blipFill>
        <p:spPr>
          <a:xfrm>
            <a:off x="1786716" y="2102478"/>
            <a:ext cx="7117997" cy="4198197"/>
          </a:xfrm>
          <a:prstGeom prst="rect">
            <a:avLst/>
          </a:prstGeom>
          <a:ln w="38100">
            <a:solidFill>
              <a:schemeClr val="tx2">
                <a:lumMod val="75000"/>
              </a:schemeClr>
            </a:solidFill>
          </a:ln>
        </p:spPr>
      </p:pic>
      <p:sp>
        <p:nvSpPr>
          <p:cNvPr id="2" name="Symbol zastępczy numeru slajdu 1"/>
          <p:cNvSpPr>
            <a:spLocks noGrp="1"/>
          </p:cNvSpPr>
          <p:nvPr>
            <p:ph type="sldNum" sz="quarter" idx="10"/>
          </p:nvPr>
        </p:nvSpPr>
        <p:spPr/>
        <p:txBody>
          <a:bodyPr/>
          <a:lstStyle/>
          <a:p>
            <a:fld id="{EB4015AA-59F6-416B-87A6-8E3D940284E2}" type="slidenum">
              <a:rPr lang="pl-PL" smtClean="0"/>
              <a:pPr/>
              <a:t>12</a:t>
            </a:fld>
            <a:endParaRPr lang="pl-PL"/>
          </a:p>
        </p:txBody>
      </p:sp>
    </p:spTree>
    <p:extLst>
      <p:ext uri="{BB962C8B-B14F-4D97-AF65-F5344CB8AC3E}">
        <p14:creationId xmlns:p14="http://schemas.microsoft.com/office/powerpoint/2010/main" val="3852992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a:xfrm>
            <a:off x="1025525" y="899836"/>
            <a:ext cx="8640381" cy="572829"/>
          </a:xfrm>
        </p:spPr>
        <p:txBody>
          <a:bodyPr/>
          <a:lstStyle/>
          <a:p>
            <a:pPr algn="ctr"/>
            <a:r>
              <a:rPr lang="pl-PL">
                <a:latin typeface="+mn-lt"/>
              </a:rPr>
              <a:t>Metodyka kryteriów oceny projektów</a:t>
            </a:r>
          </a:p>
        </p:txBody>
      </p:sp>
      <p:sp>
        <p:nvSpPr>
          <p:cNvPr id="6" name="Prostokąt: zaokrąglone rogi 5">
            <a:extLst>
              <a:ext uri="{FF2B5EF4-FFF2-40B4-BE49-F238E27FC236}">
                <a16:creationId xmlns:a16="http://schemas.microsoft.com/office/drawing/2014/main" id="{620CA5ED-C832-4709-A6AF-D5D2BFD3DD89}"/>
              </a:ext>
            </a:extLst>
          </p:cNvPr>
          <p:cNvSpPr/>
          <p:nvPr/>
        </p:nvSpPr>
        <p:spPr>
          <a:xfrm>
            <a:off x="1454050" y="2301496"/>
            <a:ext cx="7827665" cy="1155560"/>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4000" b="0" i="0" u="none" strike="noStrike" kern="1200" cap="none" spc="0" normalizeH="0" baseline="0" noProof="0" dirty="0">
                <a:ln>
                  <a:noFill/>
                </a:ln>
                <a:solidFill>
                  <a:srgbClr val="FFFFFF"/>
                </a:solidFill>
                <a:effectLst/>
                <a:uLnTx/>
                <a:uFillTx/>
                <a:latin typeface="Calibri" panose="020F0502020204030204"/>
                <a:ea typeface="+mn-ea"/>
                <a:cs typeface="+mn-cs"/>
              </a:rPr>
              <a:t>Kryteria formalne (</a:t>
            </a:r>
            <a:r>
              <a:rPr lang="pl-PL" sz="4000" dirty="0">
                <a:solidFill>
                  <a:srgbClr val="FFFFFF"/>
                </a:solidFill>
                <a:latin typeface="Calibri" panose="020F0502020204030204"/>
              </a:rPr>
              <a:t>0/1)</a:t>
            </a:r>
            <a:r>
              <a:rPr kumimoji="0" lang="pl-PL" sz="4000" b="0" i="0" u="none" strike="noStrike" kern="1200" cap="none" spc="0" normalizeH="0" baseline="0" noProof="0" dirty="0">
                <a:ln>
                  <a:noFill/>
                </a:ln>
                <a:solidFill>
                  <a:srgbClr val="FFFFFF"/>
                </a:solidFill>
                <a:effectLst/>
                <a:uLnTx/>
                <a:uFillTx/>
                <a:latin typeface="Calibri" panose="020F0502020204030204"/>
                <a:ea typeface="+mn-ea"/>
                <a:cs typeface="+mn-cs"/>
              </a:rPr>
              <a:t> </a:t>
            </a:r>
          </a:p>
        </p:txBody>
      </p:sp>
      <p:sp>
        <p:nvSpPr>
          <p:cNvPr id="8" name="Symbol zastępczy zawartości 7">
            <a:extLst>
              <a:ext uri="{FF2B5EF4-FFF2-40B4-BE49-F238E27FC236}">
                <a16:creationId xmlns:a16="http://schemas.microsoft.com/office/drawing/2014/main" id="{56AECACC-0A0F-4418-B753-4294111E522C}"/>
              </a:ext>
            </a:extLst>
          </p:cNvPr>
          <p:cNvSpPr>
            <a:spLocks noGrp="1"/>
          </p:cNvSpPr>
          <p:nvPr>
            <p:ph idx="1"/>
          </p:nvPr>
        </p:nvSpPr>
        <p:spPr>
          <a:xfrm>
            <a:off x="1774750" y="3707841"/>
            <a:ext cx="3004457" cy="1436915"/>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pl-PL" sz="4000"/>
              <a:t>Ogólne </a:t>
            </a:r>
          </a:p>
        </p:txBody>
      </p:sp>
      <p:sp>
        <p:nvSpPr>
          <p:cNvPr id="9" name="Symbol zastępczy zawartości 7">
            <a:extLst>
              <a:ext uri="{FF2B5EF4-FFF2-40B4-BE49-F238E27FC236}">
                <a16:creationId xmlns:a16="http://schemas.microsoft.com/office/drawing/2014/main" id="{5FDC3CB1-A69E-49E8-9393-39BB83B4240A}"/>
              </a:ext>
            </a:extLst>
          </p:cNvPr>
          <p:cNvSpPr txBox="1">
            <a:spLocks/>
          </p:cNvSpPr>
          <p:nvPr/>
        </p:nvSpPr>
        <p:spPr>
          <a:xfrm>
            <a:off x="5498122" y="3707841"/>
            <a:ext cx="3242740" cy="1436915"/>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lt1"/>
                </a:solidFill>
                <a:latin typeface="+mn-lt"/>
                <a:ea typeface="+mn-ea"/>
                <a:cs typeface="+mn-cs"/>
              </a:defRPr>
            </a:lvl1pPr>
            <a:lvl2pPr marL="755957" indent="-251986" algn="l" defTabSz="1007943" rtl="0" eaLnBrk="1" latinLnBrk="0" hangingPunct="1">
              <a:lnSpc>
                <a:spcPts val="2400"/>
              </a:lnSpc>
              <a:spcBef>
                <a:spcPts val="551"/>
              </a:spcBef>
              <a:buFontTx/>
              <a:buBlip>
                <a:blip r:embed="rId4"/>
              </a:buBlip>
              <a:defRPr sz="1800" kern="1200">
                <a:solidFill>
                  <a:schemeClr val="lt1"/>
                </a:solidFill>
                <a:latin typeface="+mn-lt"/>
                <a:ea typeface="+mn-ea"/>
                <a:cs typeface="+mn-cs"/>
              </a:defRPr>
            </a:lvl2pPr>
            <a:lvl3pPr marL="1259929" indent="-251986" algn="l" defTabSz="1007943" rtl="0" eaLnBrk="1" latinLnBrk="0" hangingPunct="1">
              <a:lnSpc>
                <a:spcPts val="2400"/>
              </a:lnSpc>
              <a:spcBef>
                <a:spcPts val="551"/>
              </a:spcBef>
              <a:buFontTx/>
              <a:buBlip>
                <a:blip r:embed="rId5"/>
              </a:buBlip>
              <a:defRPr sz="1800" kern="1200">
                <a:solidFill>
                  <a:schemeClr val="lt1"/>
                </a:solidFill>
                <a:latin typeface="+mn-lt"/>
                <a:ea typeface="+mn-ea"/>
                <a:cs typeface="+mn-cs"/>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lt1"/>
                </a:solidFill>
                <a:latin typeface="+mn-lt"/>
                <a:ea typeface="+mn-ea"/>
                <a:cs typeface="+mn-cs"/>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lt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9pPr>
          </a:lstStyle>
          <a:p>
            <a:pPr marL="0" marR="0" lvl="0" indent="0" algn="ctr" defTabSz="1007943" rtl="0" eaLnBrk="1" fontAlgn="auto" latinLnBrk="0" hangingPunct="1">
              <a:lnSpc>
                <a:spcPts val="2400"/>
              </a:lnSpc>
              <a:spcBef>
                <a:spcPts val="1102"/>
              </a:spcBef>
              <a:spcAft>
                <a:spcPts val="0"/>
              </a:spcAft>
              <a:buClr>
                <a:srgbClr val="003399"/>
              </a:buClr>
              <a:buSzTx/>
              <a:buFontTx/>
              <a:buNone/>
              <a:tabLst/>
              <a:defRPr/>
            </a:pPr>
            <a:r>
              <a:rPr kumimoji="0" lang="pl-PL" sz="4000" b="0" i="0" u="none" strike="noStrike" kern="1200" cap="none" spc="0" normalizeH="0" baseline="0" noProof="0">
                <a:ln>
                  <a:noFill/>
                </a:ln>
                <a:solidFill>
                  <a:srgbClr val="FFFFFF"/>
                </a:solidFill>
                <a:effectLst/>
                <a:uLnTx/>
                <a:uFillTx/>
                <a:latin typeface="Calibri" panose="020F0502020204030204"/>
                <a:ea typeface="+mn-ea"/>
                <a:cs typeface="+mn-cs"/>
              </a:rPr>
              <a:t>Specyficzne</a:t>
            </a:r>
          </a:p>
        </p:txBody>
      </p:sp>
      <p:sp>
        <p:nvSpPr>
          <p:cNvPr id="10" name="Symbol zastępczy numeru slajdu 9"/>
          <p:cNvSpPr>
            <a:spLocks noGrp="1"/>
          </p:cNvSpPr>
          <p:nvPr>
            <p:ph type="sldNum" sz="quarter" idx="10"/>
          </p:nvPr>
        </p:nvSpPr>
        <p:spPr/>
        <p:txBody>
          <a:bodyPr/>
          <a:lstStyle/>
          <a:p>
            <a:fld id="{EB4015AA-59F6-416B-87A6-8E3D940284E2}" type="slidenum">
              <a:rPr lang="pl-PL" smtClean="0"/>
              <a:pPr/>
              <a:t>13</a:t>
            </a:fld>
            <a:endParaRPr lang="pl-PL"/>
          </a:p>
        </p:txBody>
      </p:sp>
    </p:spTree>
    <p:extLst>
      <p:ext uri="{BB962C8B-B14F-4D97-AF65-F5344CB8AC3E}">
        <p14:creationId xmlns:p14="http://schemas.microsoft.com/office/powerpoint/2010/main" val="3960302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p:txBody>
          <a:bodyPr/>
          <a:lstStyle/>
          <a:p>
            <a:pPr algn="ctr"/>
            <a:r>
              <a:rPr lang="pl-PL" dirty="0">
                <a:latin typeface="+mn-lt"/>
              </a:rPr>
              <a:t>Metodyka kryteriów oceny projektów w działaniu</a:t>
            </a:r>
          </a:p>
        </p:txBody>
      </p:sp>
      <p:sp>
        <p:nvSpPr>
          <p:cNvPr id="6" name="Prostokąt: zaokrąglone rogi 5">
            <a:extLst>
              <a:ext uri="{FF2B5EF4-FFF2-40B4-BE49-F238E27FC236}">
                <a16:creationId xmlns:a16="http://schemas.microsoft.com/office/drawing/2014/main" id="{620CA5ED-C832-4709-A6AF-D5D2BFD3DD89}"/>
              </a:ext>
            </a:extLst>
          </p:cNvPr>
          <p:cNvSpPr/>
          <p:nvPr/>
        </p:nvSpPr>
        <p:spPr>
          <a:xfrm>
            <a:off x="1431882" y="1688279"/>
            <a:ext cx="7827665" cy="1155560"/>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4000" b="0" i="0" u="none" strike="noStrike" kern="1200" cap="none" spc="0" normalizeH="0" baseline="0" noProof="0">
                <a:ln>
                  <a:noFill/>
                </a:ln>
                <a:solidFill>
                  <a:srgbClr val="FFFFFF"/>
                </a:solidFill>
                <a:effectLst/>
                <a:uLnTx/>
                <a:uFillTx/>
                <a:latin typeface="Calibri" panose="020F0502020204030204"/>
                <a:ea typeface="+mn-ea"/>
                <a:cs typeface="+mn-cs"/>
              </a:rPr>
              <a:t>Kryteria merytoryczne  </a:t>
            </a:r>
          </a:p>
        </p:txBody>
      </p:sp>
      <p:sp>
        <p:nvSpPr>
          <p:cNvPr id="8" name="Symbol zastępczy zawartości 7">
            <a:extLst>
              <a:ext uri="{FF2B5EF4-FFF2-40B4-BE49-F238E27FC236}">
                <a16:creationId xmlns:a16="http://schemas.microsoft.com/office/drawing/2014/main" id="{56AECACC-0A0F-4418-B753-4294111E522C}"/>
              </a:ext>
            </a:extLst>
          </p:cNvPr>
          <p:cNvSpPr>
            <a:spLocks noGrp="1"/>
          </p:cNvSpPr>
          <p:nvPr>
            <p:ph idx="1"/>
          </p:nvPr>
        </p:nvSpPr>
        <p:spPr>
          <a:xfrm>
            <a:off x="1387491" y="3098128"/>
            <a:ext cx="3150167" cy="1235948"/>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pl-PL" sz="2800"/>
              <a:t>Obligatoryjne (0/1) </a:t>
            </a:r>
          </a:p>
        </p:txBody>
      </p:sp>
      <p:sp>
        <p:nvSpPr>
          <p:cNvPr id="9" name="Symbol zastępczy zawartości 7">
            <a:extLst>
              <a:ext uri="{FF2B5EF4-FFF2-40B4-BE49-F238E27FC236}">
                <a16:creationId xmlns:a16="http://schemas.microsoft.com/office/drawing/2014/main" id="{5FDC3CB1-A69E-49E8-9393-39BB83B4240A}"/>
              </a:ext>
            </a:extLst>
          </p:cNvPr>
          <p:cNvSpPr txBox="1">
            <a:spLocks/>
          </p:cNvSpPr>
          <p:nvPr/>
        </p:nvSpPr>
        <p:spPr>
          <a:xfrm>
            <a:off x="6109380" y="3098128"/>
            <a:ext cx="3150167" cy="1235948"/>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lt1"/>
                </a:solidFill>
                <a:latin typeface="+mn-lt"/>
                <a:ea typeface="+mn-ea"/>
                <a:cs typeface="+mn-cs"/>
              </a:defRPr>
            </a:lvl1pPr>
            <a:lvl2pPr marL="755957" indent="-251986" algn="l" defTabSz="1007943" rtl="0" eaLnBrk="1" latinLnBrk="0" hangingPunct="1">
              <a:lnSpc>
                <a:spcPts val="2400"/>
              </a:lnSpc>
              <a:spcBef>
                <a:spcPts val="551"/>
              </a:spcBef>
              <a:buFontTx/>
              <a:buBlip>
                <a:blip r:embed="rId4"/>
              </a:buBlip>
              <a:defRPr sz="1800" kern="1200">
                <a:solidFill>
                  <a:schemeClr val="lt1"/>
                </a:solidFill>
                <a:latin typeface="+mn-lt"/>
                <a:ea typeface="+mn-ea"/>
                <a:cs typeface="+mn-cs"/>
              </a:defRPr>
            </a:lvl2pPr>
            <a:lvl3pPr marL="1259929" indent="-251986" algn="l" defTabSz="1007943" rtl="0" eaLnBrk="1" latinLnBrk="0" hangingPunct="1">
              <a:lnSpc>
                <a:spcPts val="2400"/>
              </a:lnSpc>
              <a:spcBef>
                <a:spcPts val="551"/>
              </a:spcBef>
              <a:buFontTx/>
              <a:buBlip>
                <a:blip r:embed="rId5"/>
              </a:buBlip>
              <a:defRPr sz="1800" kern="1200">
                <a:solidFill>
                  <a:schemeClr val="lt1"/>
                </a:solidFill>
                <a:latin typeface="+mn-lt"/>
                <a:ea typeface="+mn-ea"/>
                <a:cs typeface="+mn-cs"/>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lt1"/>
                </a:solidFill>
                <a:latin typeface="+mn-lt"/>
                <a:ea typeface="+mn-ea"/>
                <a:cs typeface="+mn-cs"/>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lt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9pPr>
          </a:lstStyle>
          <a:p>
            <a:pPr marL="0" marR="0" lvl="0" indent="0" algn="ctr" defTabSz="1007943" rtl="0" eaLnBrk="1" fontAlgn="auto" latinLnBrk="0" hangingPunct="1">
              <a:lnSpc>
                <a:spcPts val="2400"/>
              </a:lnSpc>
              <a:spcBef>
                <a:spcPts val="1102"/>
              </a:spcBef>
              <a:spcAft>
                <a:spcPts val="0"/>
              </a:spcAft>
              <a:buClr>
                <a:srgbClr val="003399"/>
              </a:buClr>
              <a:buSzTx/>
              <a:buFontTx/>
              <a:buNone/>
              <a:tabLst/>
              <a:defRPr/>
            </a:pPr>
            <a:r>
              <a:rPr kumimoji="0" lang="pl-PL" sz="2800" b="0" i="0" u="none" strike="noStrike" kern="1200" cap="none" spc="0" normalizeH="0" baseline="0" noProof="0">
                <a:ln>
                  <a:noFill/>
                </a:ln>
                <a:solidFill>
                  <a:srgbClr val="FFFFFF"/>
                </a:solidFill>
                <a:effectLst/>
                <a:uLnTx/>
                <a:uFillTx/>
                <a:latin typeface="Calibri" panose="020F0502020204030204"/>
                <a:ea typeface="+mn-ea"/>
                <a:cs typeface="+mn-cs"/>
              </a:rPr>
              <a:t>Punktowe</a:t>
            </a:r>
          </a:p>
          <a:p>
            <a:pPr marL="0" marR="0" lvl="0" indent="0" algn="ctr" defTabSz="1007943" rtl="0" eaLnBrk="1" fontAlgn="auto" latinLnBrk="0" hangingPunct="1">
              <a:lnSpc>
                <a:spcPts val="2400"/>
              </a:lnSpc>
              <a:spcBef>
                <a:spcPts val="1102"/>
              </a:spcBef>
              <a:spcAft>
                <a:spcPts val="0"/>
              </a:spcAft>
              <a:buClr>
                <a:srgbClr val="003399"/>
              </a:buClr>
              <a:buSzTx/>
              <a:buFontTx/>
              <a:buNone/>
              <a:tabLst/>
              <a:defRPr/>
            </a:pPr>
            <a:r>
              <a:rPr kumimoji="0" lang="pl-PL" sz="2800" b="0" i="0" u="none" strike="noStrike" kern="1200" cap="none" spc="0" normalizeH="0" baseline="0" noProof="0">
                <a:ln>
                  <a:noFill/>
                </a:ln>
                <a:solidFill>
                  <a:srgbClr val="FFFFFF"/>
                </a:solidFill>
                <a:effectLst/>
                <a:uLnTx/>
                <a:uFillTx/>
                <a:latin typeface="Calibri" panose="020F0502020204030204"/>
                <a:ea typeface="+mn-ea"/>
                <a:cs typeface="+mn-cs"/>
              </a:rPr>
              <a:t>(Premiujące) </a:t>
            </a:r>
          </a:p>
        </p:txBody>
      </p:sp>
      <p:sp>
        <p:nvSpPr>
          <p:cNvPr id="7" name="Symbol zastępczy zawartości 7">
            <a:extLst>
              <a:ext uri="{FF2B5EF4-FFF2-40B4-BE49-F238E27FC236}">
                <a16:creationId xmlns:a16="http://schemas.microsoft.com/office/drawing/2014/main" id="{DCFB69AF-570C-42D1-8DA3-7457E4ABD03A}"/>
              </a:ext>
            </a:extLst>
          </p:cNvPr>
          <p:cNvSpPr txBox="1">
            <a:spLocks/>
          </p:cNvSpPr>
          <p:nvPr/>
        </p:nvSpPr>
        <p:spPr>
          <a:xfrm>
            <a:off x="499891" y="4521511"/>
            <a:ext cx="2082535" cy="1235948"/>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lt1"/>
                </a:solidFill>
                <a:latin typeface="+mn-lt"/>
                <a:ea typeface="+mn-ea"/>
                <a:cs typeface="+mn-cs"/>
              </a:defRPr>
            </a:lvl1pPr>
            <a:lvl2pPr marL="755957" indent="-251986" algn="l" defTabSz="1007943" rtl="0" eaLnBrk="1" latinLnBrk="0" hangingPunct="1">
              <a:lnSpc>
                <a:spcPts val="2400"/>
              </a:lnSpc>
              <a:spcBef>
                <a:spcPts val="551"/>
              </a:spcBef>
              <a:buFontTx/>
              <a:buBlip>
                <a:blip r:embed="rId4"/>
              </a:buBlip>
              <a:defRPr sz="1800" kern="1200">
                <a:solidFill>
                  <a:schemeClr val="lt1"/>
                </a:solidFill>
                <a:latin typeface="+mn-lt"/>
                <a:ea typeface="+mn-ea"/>
                <a:cs typeface="+mn-cs"/>
              </a:defRPr>
            </a:lvl2pPr>
            <a:lvl3pPr marL="1259929" indent="-251986" algn="l" defTabSz="1007943" rtl="0" eaLnBrk="1" latinLnBrk="0" hangingPunct="1">
              <a:lnSpc>
                <a:spcPts val="2400"/>
              </a:lnSpc>
              <a:spcBef>
                <a:spcPts val="551"/>
              </a:spcBef>
              <a:buFontTx/>
              <a:buBlip>
                <a:blip r:embed="rId5"/>
              </a:buBlip>
              <a:defRPr sz="1800" kern="1200">
                <a:solidFill>
                  <a:schemeClr val="lt1"/>
                </a:solidFill>
                <a:latin typeface="+mn-lt"/>
                <a:ea typeface="+mn-ea"/>
                <a:cs typeface="+mn-cs"/>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lt1"/>
                </a:solidFill>
                <a:latin typeface="+mn-lt"/>
                <a:ea typeface="+mn-ea"/>
                <a:cs typeface="+mn-cs"/>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lt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9pPr>
          </a:lstStyle>
          <a:p>
            <a:pPr marL="0" marR="0" lvl="0" indent="0" algn="ctr" defTabSz="1007943" rtl="0" eaLnBrk="1" fontAlgn="auto" latinLnBrk="0" hangingPunct="1">
              <a:lnSpc>
                <a:spcPts val="2400"/>
              </a:lnSpc>
              <a:spcBef>
                <a:spcPts val="1102"/>
              </a:spcBef>
              <a:spcAft>
                <a:spcPts val="0"/>
              </a:spcAft>
              <a:buClr>
                <a:srgbClr val="003399"/>
              </a:buClr>
              <a:buSzTx/>
              <a:buFontTx/>
              <a:buNone/>
              <a:tabLst/>
              <a:defRPr/>
            </a:pPr>
            <a:r>
              <a:rPr kumimoji="0" lang="pl-PL" sz="2800" b="0" i="0" u="none" strike="noStrike" kern="1200" cap="none" spc="0" normalizeH="0" baseline="0" noProof="0">
                <a:ln>
                  <a:noFill/>
                </a:ln>
                <a:solidFill>
                  <a:srgbClr val="FFFFFF"/>
                </a:solidFill>
                <a:effectLst/>
                <a:uLnTx/>
                <a:uFillTx/>
                <a:latin typeface="Calibri" panose="020F0502020204030204"/>
                <a:ea typeface="+mn-ea"/>
                <a:cs typeface="+mn-cs"/>
              </a:rPr>
              <a:t>Ogólne  </a:t>
            </a:r>
          </a:p>
        </p:txBody>
      </p:sp>
      <p:sp>
        <p:nvSpPr>
          <p:cNvPr id="10" name="Symbol zastępczy zawartości 7">
            <a:extLst>
              <a:ext uri="{FF2B5EF4-FFF2-40B4-BE49-F238E27FC236}">
                <a16:creationId xmlns:a16="http://schemas.microsoft.com/office/drawing/2014/main" id="{B6B9E703-1D3D-4670-A04D-0D54FA45E04B}"/>
              </a:ext>
            </a:extLst>
          </p:cNvPr>
          <p:cNvSpPr txBox="1">
            <a:spLocks/>
          </p:cNvSpPr>
          <p:nvPr/>
        </p:nvSpPr>
        <p:spPr>
          <a:xfrm>
            <a:off x="2962574" y="4521511"/>
            <a:ext cx="2082535" cy="1235948"/>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lt1"/>
                </a:solidFill>
                <a:latin typeface="+mn-lt"/>
                <a:ea typeface="+mn-ea"/>
                <a:cs typeface="+mn-cs"/>
              </a:defRPr>
            </a:lvl1pPr>
            <a:lvl2pPr marL="755957" indent="-251986" algn="l" defTabSz="1007943" rtl="0" eaLnBrk="1" latinLnBrk="0" hangingPunct="1">
              <a:lnSpc>
                <a:spcPts val="2400"/>
              </a:lnSpc>
              <a:spcBef>
                <a:spcPts val="551"/>
              </a:spcBef>
              <a:buFontTx/>
              <a:buBlip>
                <a:blip r:embed="rId4"/>
              </a:buBlip>
              <a:defRPr sz="1800" kern="1200">
                <a:solidFill>
                  <a:schemeClr val="lt1"/>
                </a:solidFill>
                <a:latin typeface="+mn-lt"/>
                <a:ea typeface="+mn-ea"/>
                <a:cs typeface="+mn-cs"/>
              </a:defRPr>
            </a:lvl2pPr>
            <a:lvl3pPr marL="1259929" indent="-251986" algn="l" defTabSz="1007943" rtl="0" eaLnBrk="1" latinLnBrk="0" hangingPunct="1">
              <a:lnSpc>
                <a:spcPts val="2400"/>
              </a:lnSpc>
              <a:spcBef>
                <a:spcPts val="551"/>
              </a:spcBef>
              <a:buFontTx/>
              <a:buBlip>
                <a:blip r:embed="rId5"/>
              </a:buBlip>
              <a:defRPr sz="1800" kern="1200">
                <a:solidFill>
                  <a:schemeClr val="lt1"/>
                </a:solidFill>
                <a:latin typeface="+mn-lt"/>
                <a:ea typeface="+mn-ea"/>
                <a:cs typeface="+mn-cs"/>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lt1"/>
                </a:solidFill>
                <a:latin typeface="+mn-lt"/>
                <a:ea typeface="+mn-ea"/>
                <a:cs typeface="+mn-cs"/>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lt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9pPr>
          </a:lstStyle>
          <a:p>
            <a:pPr marL="0" marR="0" lvl="0" indent="0" algn="ctr" defTabSz="1007943" rtl="0" eaLnBrk="1" fontAlgn="auto" latinLnBrk="0" hangingPunct="1">
              <a:lnSpc>
                <a:spcPts val="2400"/>
              </a:lnSpc>
              <a:spcBef>
                <a:spcPts val="1102"/>
              </a:spcBef>
              <a:spcAft>
                <a:spcPts val="0"/>
              </a:spcAft>
              <a:buClr>
                <a:srgbClr val="003399"/>
              </a:buClr>
              <a:buSzTx/>
              <a:buFontTx/>
              <a:buNone/>
              <a:tabLst/>
              <a:defRPr/>
            </a:pPr>
            <a:r>
              <a:rPr kumimoji="0" lang="pl-PL" sz="2800" b="0" i="0" u="none" strike="noStrike" kern="1200" cap="none" spc="0" normalizeH="0" baseline="0" noProof="0" dirty="0">
                <a:ln>
                  <a:noFill/>
                </a:ln>
                <a:solidFill>
                  <a:srgbClr val="FFFFFF"/>
                </a:solidFill>
                <a:effectLst/>
                <a:uLnTx/>
                <a:uFillTx/>
                <a:latin typeface="Calibri" panose="020F0502020204030204"/>
                <a:ea typeface="+mn-ea"/>
                <a:cs typeface="+mn-cs"/>
              </a:rPr>
              <a:t>Specyficzne  </a:t>
            </a:r>
          </a:p>
        </p:txBody>
      </p:sp>
      <p:sp>
        <p:nvSpPr>
          <p:cNvPr id="11" name="Symbol zastępczy zawartości 7">
            <a:extLst>
              <a:ext uri="{FF2B5EF4-FFF2-40B4-BE49-F238E27FC236}">
                <a16:creationId xmlns:a16="http://schemas.microsoft.com/office/drawing/2014/main" id="{6CF7DDE6-5602-4739-9B47-F4D6320C3D62}"/>
              </a:ext>
            </a:extLst>
          </p:cNvPr>
          <p:cNvSpPr txBox="1">
            <a:spLocks/>
          </p:cNvSpPr>
          <p:nvPr/>
        </p:nvSpPr>
        <p:spPr>
          <a:xfrm>
            <a:off x="5425257" y="4554815"/>
            <a:ext cx="2082535" cy="1235948"/>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lt1"/>
                </a:solidFill>
                <a:latin typeface="+mn-lt"/>
                <a:ea typeface="+mn-ea"/>
                <a:cs typeface="+mn-cs"/>
              </a:defRPr>
            </a:lvl1pPr>
            <a:lvl2pPr marL="755957" indent="-251986" algn="l" defTabSz="1007943" rtl="0" eaLnBrk="1" latinLnBrk="0" hangingPunct="1">
              <a:lnSpc>
                <a:spcPts val="2400"/>
              </a:lnSpc>
              <a:spcBef>
                <a:spcPts val="551"/>
              </a:spcBef>
              <a:buFontTx/>
              <a:buBlip>
                <a:blip r:embed="rId4"/>
              </a:buBlip>
              <a:defRPr sz="1800" kern="1200">
                <a:solidFill>
                  <a:schemeClr val="lt1"/>
                </a:solidFill>
                <a:latin typeface="+mn-lt"/>
                <a:ea typeface="+mn-ea"/>
                <a:cs typeface="+mn-cs"/>
              </a:defRPr>
            </a:lvl2pPr>
            <a:lvl3pPr marL="1259929" indent="-251986" algn="l" defTabSz="1007943" rtl="0" eaLnBrk="1" latinLnBrk="0" hangingPunct="1">
              <a:lnSpc>
                <a:spcPts val="2400"/>
              </a:lnSpc>
              <a:spcBef>
                <a:spcPts val="551"/>
              </a:spcBef>
              <a:buFontTx/>
              <a:buBlip>
                <a:blip r:embed="rId5"/>
              </a:buBlip>
              <a:defRPr sz="1800" kern="1200">
                <a:solidFill>
                  <a:schemeClr val="lt1"/>
                </a:solidFill>
                <a:latin typeface="+mn-lt"/>
                <a:ea typeface="+mn-ea"/>
                <a:cs typeface="+mn-cs"/>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lt1"/>
                </a:solidFill>
                <a:latin typeface="+mn-lt"/>
                <a:ea typeface="+mn-ea"/>
                <a:cs typeface="+mn-cs"/>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lt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9pPr>
          </a:lstStyle>
          <a:p>
            <a:pPr marL="0" marR="0" lvl="0" indent="0" algn="ctr" defTabSz="1007943" rtl="0" eaLnBrk="1" fontAlgn="auto" latinLnBrk="0" hangingPunct="1">
              <a:lnSpc>
                <a:spcPts val="2400"/>
              </a:lnSpc>
              <a:spcBef>
                <a:spcPts val="1102"/>
              </a:spcBef>
              <a:spcAft>
                <a:spcPts val="0"/>
              </a:spcAft>
              <a:buClr>
                <a:srgbClr val="003399"/>
              </a:buClr>
              <a:buSzTx/>
              <a:buFontTx/>
              <a:buNone/>
              <a:tabLst/>
              <a:defRPr/>
            </a:pPr>
            <a:r>
              <a:rPr kumimoji="0" lang="pl-PL" sz="2800" b="0" i="0" u="none" strike="noStrike" kern="1200" cap="none" spc="0" normalizeH="0" baseline="0" noProof="0">
                <a:ln>
                  <a:noFill/>
                </a:ln>
                <a:solidFill>
                  <a:srgbClr val="FFFFFF"/>
                </a:solidFill>
                <a:effectLst/>
                <a:uLnTx/>
                <a:uFillTx/>
                <a:latin typeface="Calibri" panose="020F0502020204030204"/>
                <a:ea typeface="+mn-ea"/>
                <a:cs typeface="+mn-cs"/>
              </a:rPr>
              <a:t>Ogólne  </a:t>
            </a:r>
          </a:p>
        </p:txBody>
      </p:sp>
      <p:sp>
        <p:nvSpPr>
          <p:cNvPr id="12" name="Symbol zastępczy zawartości 7">
            <a:extLst>
              <a:ext uri="{FF2B5EF4-FFF2-40B4-BE49-F238E27FC236}">
                <a16:creationId xmlns:a16="http://schemas.microsoft.com/office/drawing/2014/main" id="{E6672A1B-DD88-4678-8053-C90F241F8D32}"/>
              </a:ext>
            </a:extLst>
          </p:cNvPr>
          <p:cNvSpPr txBox="1">
            <a:spLocks/>
          </p:cNvSpPr>
          <p:nvPr/>
        </p:nvSpPr>
        <p:spPr>
          <a:xfrm>
            <a:off x="7850320" y="4524670"/>
            <a:ext cx="2082535" cy="1235948"/>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lt1"/>
                </a:solidFill>
                <a:latin typeface="+mn-lt"/>
                <a:ea typeface="+mn-ea"/>
                <a:cs typeface="+mn-cs"/>
              </a:defRPr>
            </a:lvl1pPr>
            <a:lvl2pPr marL="755957" indent="-251986" algn="l" defTabSz="1007943" rtl="0" eaLnBrk="1" latinLnBrk="0" hangingPunct="1">
              <a:lnSpc>
                <a:spcPts val="2400"/>
              </a:lnSpc>
              <a:spcBef>
                <a:spcPts val="551"/>
              </a:spcBef>
              <a:buFontTx/>
              <a:buBlip>
                <a:blip r:embed="rId4"/>
              </a:buBlip>
              <a:defRPr sz="1800" kern="1200">
                <a:solidFill>
                  <a:schemeClr val="lt1"/>
                </a:solidFill>
                <a:latin typeface="+mn-lt"/>
                <a:ea typeface="+mn-ea"/>
                <a:cs typeface="+mn-cs"/>
              </a:defRPr>
            </a:lvl2pPr>
            <a:lvl3pPr marL="1259929" indent="-251986" algn="l" defTabSz="1007943" rtl="0" eaLnBrk="1" latinLnBrk="0" hangingPunct="1">
              <a:lnSpc>
                <a:spcPts val="2400"/>
              </a:lnSpc>
              <a:spcBef>
                <a:spcPts val="551"/>
              </a:spcBef>
              <a:buFontTx/>
              <a:buBlip>
                <a:blip r:embed="rId5"/>
              </a:buBlip>
              <a:defRPr sz="1800" kern="1200">
                <a:solidFill>
                  <a:schemeClr val="lt1"/>
                </a:solidFill>
                <a:latin typeface="+mn-lt"/>
                <a:ea typeface="+mn-ea"/>
                <a:cs typeface="+mn-cs"/>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lt1"/>
                </a:solidFill>
                <a:latin typeface="+mn-lt"/>
                <a:ea typeface="+mn-ea"/>
                <a:cs typeface="+mn-cs"/>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lt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9pPr>
          </a:lstStyle>
          <a:p>
            <a:pPr marL="0" marR="0" lvl="0" indent="0" algn="ctr" defTabSz="1007943" rtl="0" eaLnBrk="1" fontAlgn="auto" latinLnBrk="0" hangingPunct="1">
              <a:lnSpc>
                <a:spcPts val="2400"/>
              </a:lnSpc>
              <a:spcBef>
                <a:spcPts val="1102"/>
              </a:spcBef>
              <a:spcAft>
                <a:spcPts val="0"/>
              </a:spcAft>
              <a:buClr>
                <a:srgbClr val="003399"/>
              </a:buClr>
              <a:buSzTx/>
              <a:buFontTx/>
              <a:buNone/>
              <a:tabLst/>
              <a:defRPr/>
            </a:pPr>
            <a:r>
              <a:rPr kumimoji="0" lang="pl-PL" sz="2800" b="0" i="0" u="none" strike="noStrike" kern="1200" cap="none" spc="0" normalizeH="0" baseline="0" noProof="0">
                <a:ln>
                  <a:noFill/>
                </a:ln>
                <a:solidFill>
                  <a:srgbClr val="FFFFFF"/>
                </a:solidFill>
                <a:effectLst/>
                <a:uLnTx/>
                <a:uFillTx/>
                <a:latin typeface="Calibri" panose="020F0502020204030204"/>
                <a:ea typeface="+mn-ea"/>
                <a:cs typeface="+mn-cs"/>
              </a:rPr>
              <a:t>Specyficzne  </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pPr/>
              <a:t>14</a:t>
            </a:fld>
            <a:endParaRPr lang="pl-PL"/>
          </a:p>
        </p:txBody>
      </p:sp>
    </p:spTree>
    <p:extLst>
      <p:ext uri="{BB962C8B-B14F-4D97-AF65-F5344CB8AC3E}">
        <p14:creationId xmlns:p14="http://schemas.microsoft.com/office/powerpoint/2010/main" val="1888512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a:extLst>
              <a:ext uri="{FF2B5EF4-FFF2-40B4-BE49-F238E27FC236}">
                <a16:creationId xmlns:a16="http://schemas.microsoft.com/office/drawing/2014/main" id="{1A365829-BF54-41E6-86AE-EC571D59EF72}"/>
              </a:ext>
            </a:extLst>
          </p:cNvPr>
          <p:cNvSpPr>
            <a:spLocks noGrp="1"/>
          </p:cNvSpPr>
          <p:nvPr>
            <p:ph type="ctrTitle"/>
          </p:nvPr>
        </p:nvSpPr>
        <p:spPr/>
        <p:txBody>
          <a:bodyPr>
            <a:normAutofit fontScale="90000"/>
          </a:bodyPr>
          <a:lstStyle/>
          <a:p>
            <a:pPr algn="ctr"/>
            <a:r>
              <a:rPr lang="pl-PL" dirty="0">
                <a:latin typeface="+mn-lt"/>
              </a:rPr>
              <a:t>Część III</a:t>
            </a:r>
            <a:br>
              <a:rPr lang="pl-PL" dirty="0">
                <a:latin typeface="+mn-lt"/>
              </a:rPr>
            </a:br>
            <a:r>
              <a:rPr lang="pl-PL" dirty="0">
                <a:latin typeface="+mn-lt"/>
                <a:ea typeface="Open Sans"/>
                <a:cs typeface="Open Sans"/>
              </a:rPr>
              <a:t>K</a:t>
            </a:r>
            <a:r>
              <a:rPr lang="pl-PL" sz="3200" dirty="0">
                <a:latin typeface="+mn-lt"/>
                <a:ea typeface="Open Sans"/>
                <a:cs typeface="Open Sans"/>
              </a:rPr>
              <a:t>ryteria oceny dla działania 08.04</a:t>
            </a:r>
            <a:br>
              <a:rPr lang="pl-PL" sz="3200" dirty="0">
                <a:latin typeface="+mn-lt"/>
                <a:ea typeface="Open Sans"/>
                <a:cs typeface="Open Sans"/>
              </a:rPr>
            </a:br>
            <a:r>
              <a:rPr lang="pl-PL" dirty="0">
                <a:latin typeface="+mn-lt"/>
              </a:rPr>
              <a:t>	</a:t>
            </a:r>
          </a:p>
        </p:txBody>
      </p:sp>
      <p:sp>
        <p:nvSpPr>
          <p:cNvPr id="3" name="Prostokąt 2">
            <a:extLst>
              <a:ext uri="{FF2B5EF4-FFF2-40B4-BE49-F238E27FC236}">
                <a16:creationId xmlns:a16="http://schemas.microsoft.com/office/drawing/2014/main" id="{C05DEDF2-10EF-4444-AD82-6F9C479F4871}"/>
              </a:ext>
            </a:extLst>
          </p:cNvPr>
          <p:cNvSpPr/>
          <p:nvPr/>
        </p:nvSpPr>
        <p:spPr>
          <a:xfrm>
            <a:off x="5226329" y="3595172"/>
            <a:ext cx="23756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a:ln>
                  <a:noFill/>
                </a:ln>
                <a:solidFill>
                  <a:srgbClr val="00000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228250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2E58AF0-D464-44B7-8BCB-E266AF625970}"/>
              </a:ext>
            </a:extLst>
          </p:cNvPr>
          <p:cNvSpPr>
            <a:spLocks noGrp="1"/>
          </p:cNvSpPr>
          <p:nvPr>
            <p:ph type="ctrTitle"/>
          </p:nvPr>
        </p:nvSpPr>
        <p:spPr/>
        <p:txBody>
          <a:bodyPr>
            <a:noAutofit/>
          </a:bodyPr>
          <a:lstStyle/>
          <a:p>
            <a:pPr algn="ctr"/>
            <a:r>
              <a:rPr lang="pl-PL" sz="2400" dirty="0"/>
              <a:t>TYP PROJEKTÓW: </a:t>
            </a:r>
            <a:br>
              <a:rPr lang="pl-PL" sz="2400" dirty="0"/>
            </a:br>
            <a:endParaRPr lang="pl-PL" sz="2400" dirty="0"/>
          </a:p>
        </p:txBody>
      </p:sp>
      <p:sp>
        <p:nvSpPr>
          <p:cNvPr id="3" name="Podtytuł 2">
            <a:extLst>
              <a:ext uri="{FF2B5EF4-FFF2-40B4-BE49-F238E27FC236}">
                <a16:creationId xmlns:a16="http://schemas.microsoft.com/office/drawing/2014/main" id="{599BBDFA-DB58-41B7-9D3B-EA413BA457F6}"/>
              </a:ext>
            </a:extLst>
          </p:cNvPr>
          <p:cNvSpPr>
            <a:spLocks noGrp="1"/>
          </p:cNvSpPr>
          <p:nvPr>
            <p:ph type="subTitle" idx="1"/>
          </p:nvPr>
        </p:nvSpPr>
        <p:spPr>
          <a:xfrm>
            <a:off x="1385888" y="3867807"/>
            <a:ext cx="7920037" cy="2073987"/>
          </a:xfrm>
        </p:spPr>
        <p:txBody>
          <a:bodyPr>
            <a:normAutofit/>
          </a:bodyPr>
          <a:lstStyle/>
          <a:p>
            <a:pPr algn="ctr"/>
            <a:r>
              <a:rPr lang="pl-PL" dirty="0"/>
              <a:t>Rozwój infrastruktury usług społecznych w tym mieszkalnictwa treningowego i wspomaganego</a:t>
            </a:r>
          </a:p>
        </p:txBody>
      </p:sp>
    </p:spTree>
    <p:extLst>
      <p:ext uri="{BB962C8B-B14F-4D97-AF65-F5344CB8AC3E}">
        <p14:creationId xmlns:p14="http://schemas.microsoft.com/office/powerpoint/2010/main" val="3090975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DE9B739-ABEB-4628-9C77-F8849DED3B86}"/>
              </a:ext>
            </a:extLst>
          </p:cNvPr>
          <p:cNvSpPr>
            <a:spLocks noGrp="1"/>
          </p:cNvSpPr>
          <p:nvPr>
            <p:ph type="ctrTitle"/>
          </p:nvPr>
        </p:nvSpPr>
        <p:spPr/>
        <p:txBody>
          <a:bodyPr>
            <a:noAutofit/>
          </a:bodyPr>
          <a:lstStyle/>
          <a:p>
            <a:r>
              <a:rPr lang="pl-PL" sz="2000" dirty="0"/>
              <a:t>W ramach ww. typu wspierane będą inwestycje polegające na rozwoju mieszkalnictwa treningowego i wspomaganego powiązanego z procesem integracji społecznej i aktywizacji </a:t>
            </a:r>
            <a:r>
              <a:rPr lang="pl-PL" sz="2000" dirty="0" err="1"/>
              <a:t>społeczno</a:t>
            </a:r>
            <a:r>
              <a:rPr lang="pl-PL" sz="2000" dirty="0"/>
              <a:t> – zawodowej, tj. tworzenie miejsc w nowo powstałych lub istniejących lokalach mieszkalnych poprzez przeprowadzenie robót budowlanych, w tym zakup niezbędnego wyposażenia. </a:t>
            </a:r>
          </a:p>
        </p:txBody>
      </p:sp>
    </p:spTree>
    <p:extLst>
      <p:ext uri="{BB962C8B-B14F-4D97-AF65-F5344CB8AC3E}">
        <p14:creationId xmlns:p14="http://schemas.microsoft.com/office/powerpoint/2010/main" val="3305956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ABF79E1-5AE8-4E95-B2A9-1525C7772878}"/>
              </a:ext>
            </a:extLst>
          </p:cNvPr>
          <p:cNvSpPr>
            <a:spLocks noGrp="1"/>
          </p:cNvSpPr>
          <p:nvPr>
            <p:ph type="ctrTitle"/>
          </p:nvPr>
        </p:nvSpPr>
        <p:spPr/>
        <p:txBody>
          <a:bodyPr>
            <a:noAutofit/>
          </a:bodyPr>
          <a:lstStyle/>
          <a:p>
            <a:r>
              <a:rPr lang="pl-PL" sz="1400" dirty="0"/>
              <a:t>Wspierane będą również inwestycje polegające na tworzeniu i rozwoju placówek dziennego pobytu, przyczyniające się do rozwoju usług świadczonych w społeczności lokalnej, na rzecz osób wymagających wsparcia w codziennym funkcjonowaniu ze względu na wiek, niepełnosprawność lub chorobę wraz z ich otoczeniem, w tym placówek świadczących opiekę </a:t>
            </a:r>
            <a:r>
              <a:rPr lang="pl-PL" sz="1400" dirty="0" err="1"/>
              <a:t>wytchnieniową</a:t>
            </a:r>
            <a:r>
              <a:rPr lang="pl-PL" sz="1400" dirty="0"/>
              <a:t> w formie dziennej lub krótkookresowego pobytu całodobowego.</a:t>
            </a:r>
          </a:p>
        </p:txBody>
      </p:sp>
    </p:spTree>
    <p:extLst>
      <p:ext uri="{BB962C8B-B14F-4D97-AF65-F5344CB8AC3E}">
        <p14:creationId xmlns:p14="http://schemas.microsoft.com/office/powerpoint/2010/main" val="3639413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a:extLst>
              <a:ext uri="{FF2B5EF4-FFF2-40B4-BE49-F238E27FC236}">
                <a16:creationId xmlns:a16="http://schemas.microsoft.com/office/drawing/2014/main" id="{1A365829-BF54-41E6-86AE-EC571D59EF72}"/>
              </a:ext>
            </a:extLst>
          </p:cNvPr>
          <p:cNvSpPr>
            <a:spLocks noGrp="1"/>
          </p:cNvSpPr>
          <p:nvPr>
            <p:ph type="ctrTitle"/>
          </p:nvPr>
        </p:nvSpPr>
        <p:spPr/>
        <p:txBody>
          <a:bodyPr>
            <a:normAutofit fontScale="90000"/>
          </a:bodyPr>
          <a:lstStyle/>
          <a:p>
            <a:pPr algn="ctr"/>
            <a:br>
              <a:rPr lang="pl-PL" dirty="0">
                <a:latin typeface="+mn-lt"/>
              </a:rPr>
            </a:br>
            <a:r>
              <a:rPr lang="pl-PL" dirty="0">
                <a:latin typeface="+mn-lt"/>
              </a:rPr>
              <a:t>W</a:t>
            </a:r>
            <a:r>
              <a:rPr lang="pl-PL" dirty="0">
                <a:latin typeface="+mn-lt"/>
                <a:ea typeface="Open Sans"/>
                <a:cs typeface="Open Sans"/>
              </a:rPr>
              <a:t>arunki wsparcia</a:t>
            </a:r>
            <a:br>
              <a:rPr lang="pl-PL" sz="3200" dirty="0">
                <a:latin typeface="+mn-lt"/>
                <a:ea typeface="Open Sans"/>
                <a:cs typeface="Open Sans"/>
              </a:rPr>
            </a:br>
            <a:r>
              <a:rPr lang="pl-PL" dirty="0">
                <a:latin typeface="+mn-lt"/>
              </a:rPr>
              <a:t>	</a:t>
            </a:r>
          </a:p>
        </p:txBody>
      </p:sp>
      <p:sp>
        <p:nvSpPr>
          <p:cNvPr id="3" name="Prostokąt 2">
            <a:extLst>
              <a:ext uri="{FF2B5EF4-FFF2-40B4-BE49-F238E27FC236}">
                <a16:creationId xmlns:a16="http://schemas.microsoft.com/office/drawing/2014/main" id="{C05DEDF2-10EF-4444-AD82-6F9C479F4871}"/>
              </a:ext>
            </a:extLst>
          </p:cNvPr>
          <p:cNvSpPr/>
          <p:nvPr/>
        </p:nvSpPr>
        <p:spPr>
          <a:xfrm>
            <a:off x="5226329" y="3595172"/>
            <a:ext cx="23756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a:ln>
                  <a:noFill/>
                </a:ln>
                <a:solidFill>
                  <a:srgbClr val="00000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912605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7639880" y="79601"/>
            <a:ext cx="2155099" cy="1831834"/>
          </a:xfrm>
          <a:prstGeom prst="rect">
            <a:avLst/>
          </a:prstGeom>
        </p:spPr>
      </p:pic>
      <p:sp>
        <p:nvSpPr>
          <p:cNvPr id="2" name="Tytuł 1">
            <a:extLst>
              <a:ext uri="{FF2B5EF4-FFF2-40B4-BE49-F238E27FC236}">
                <a16:creationId xmlns:a16="http://schemas.microsoft.com/office/drawing/2014/main" id="{480B03DE-AE5C-4072-888A-2B33EB0F33F4}"/>
              </a:ext>
            </a:extLst>
          </p:cNvPr>
          <p:cNvSpPr>
            <a:spLocks noGrp="1"/>
          </p:cNvSpPr>
          <p:nvPr>
            <p:ph type="ctrTitle"/>
          </p:nvPr>
        </p:nvSpPr>
        <p:spPr>
          <a:xfrm>
            <a:off x="5607116" y="2060353"/>
            <a:ext cx="3698809" cy="436418"/>
          </a:xfrm>
        </p:spPr>
        <p:txBody>
          <a:bodyPr>
            <a:noAutofit/>
          </a:bodyPr>
          <a:lstStyle/>
          <a:p>
            <a:r>
              <a:rPr lang="pl-PL" sz="2400" dirty="0">
                <a:latin typeface="+mn-lt"/>
              </a:rPr>
              <a:t>Plan prezentacji:</a:t>
            </a:r>
          </a:p>
        </p:txBody>
      </p:sp>
      <p:sp>
        <p:nvSpPr>
          <p:cNvPr id="3" name="Podtytuł 2">
            <a:extLst>
              <a:ext uri="{FF2B5EF4-FFF2-40B4-BE49-F238E27FC236}">
                <a16:creationId xmlns:a16="http://schemas.microsoft.com/office/drawing/2014/main" id="{E0A4F5A7-E379-471C-958A-C33378013F3C}"/>
              </a:ext>
            </a:extLst>
          </p:cNvPr>
          <p:cNvSpPr>
            <a:spLocks noGrp="1"/>
          </p:cNvSpPr>
          <p:nvPr>
            <p:ph type="subTitle" idx="1"/>
          </p:nvPr>
        </p:nvSpPr>
        <p:spPr>
          <a:xfrm>
            <a:off x="1124847" y="2358190"/>
            <a:ext cx="8888063" cy="3940407"/>
          </a:xfrm>
        </p:spPr>
        <p:txBody>
          <a:bodyPr vert="horz" lIns="0" tIns="0" rIns="0" bIns="0" rtlCol="0" anchor="t">
            <a:noAutofit/>
          </a:bodyPr>
          <a:lstStyle/>
          <a:p>
            <a:pPr>
              <a:lnSpc>
                <a:spcPct val="100000"/>
              </a:lnSpc>
            </a:pPr>
            <a:endParaRPr lang="pl-PL" sz="1300" dirty="0">
              <a:latin typeface="+mn-lt"/>
            </a:endParaRPr>
          </a:p>
          <a:p>
            <a:pPr marL="342900" indent="-342900">
              <a:lnSpc>
                <a:spcPct val="150000"/>
              </a:lnSpc>
              <a:buAutoNum type="arabicPeriod"/>
            </a:pPr>
            <a:r>
              <a:rPr lang="pl-PL" sz="1600" dirty="0">
                <a:latin typeface="+mn-lt"/>
                <a:ea typeface="Open Sans"/>
                <a:cs typeface="Open Sans"/>
              </a:rPr>
              <a:t>Ogólne informacje o naborze 08.04 </a:t>
            </a:r>
          </a:p>
          <a:p>
            <a:pPr marL="342900" indent="-342900">
              <a:lnSpc>
                <a:spcPct val="150000"/>
              </a:lnSpc>
              <a:buAutoNum type="arabicPeriod"/>
            </a:pPr>
            <a:r>
              <a:rPr lang="pl-PL" sz="1600" dirty="0">
                <a:latin typeface="+mn-lt"/>
                <a:ea typeface="Open Sans"/>
                <a:cs typeface="Open Sans"/>
              </a:rPr>
              <a:t>Metodyka i proces oceny wniosków o dofinansowanie</a:t>
            </a:r>
          </a:p>
          <a:p>
            <a:pPr marL="342900" indent="-342900">
              <a:lnSpc>
                <a:spcPct val="150000"/>
              </a:lnSpc>
              <a:buAutoNum type="arabicPeriod"/>
            </a:pPr>
            <a:r>
              <a:rPr lang="pl-PL" sz="1600" dirty="0">
                <a:latin typeface="+mn-lt"/>
                <a:ea typeface="Open Sans"/>
                <a:cs typeface="Open Sans"/>
              </a:rPr>
              <a:t>Warunki wsparcia</a:t>
            </a:r>
          </a:p>
          <a:p>
            <a:pPr marL="342900" indent="-342900">
              <a:lnSpc>
                <a:spcPct val="150000"/>
              </a:lnSpc>
              <a:buAutoNum type="arabicPeriod"/>
            </a:pPr>
            <a:r>
              <a:rPr lang="pl-PL" sz="1600" dirty="0">
                <a:latin typeface="+mn-lt"/>
                <a:ea typeface="Open Sans"/>
                <a:cs typeface="Open Sans"/>
              </a:rPr>
              <a:t>Kryteria oceny projektów dedykowane działaniu 08.04</a:t>
            </a:r>
          </a:p>
          <a:p>
            <a:pPr marL="342900" indent="-342900">
              <a:lnSpc>
                <a:spcPct val="150000"/>
              </a:lnSpc>
              <a:buAutoNum type="arabicPeriod"/>
            </a:pPr>
            <a:r>
              <a:rPr lang="pl-PL" sz="1600" dirty="0">
                <a:latin typeface="+mn-lt"/>
                <a:ea typeface="Open Sans"/>
                <a:cs typeface="Open Sans"/>
              </a:rPr>
              <a:t>Kwalifikowalność wydatków</a:t>
            </a:r>
          </a:p>
          <a:p>
            <a:pPr marL="342900" indent="-342900">
              <a:lnSpc>
                <a:spcPct val="150000"/>
              </a:lnSpc>
              <a:buAutoNum type="arabicPeriod"/>
            </a:pPr>
            <a:r>
              <a:rPr lang="pl-PL" sz="1600" dirty="0">
                <a:latin typeface="+mn-lt"/>
                <a:ea typeface="Open Sans"/>
                <a:cs typeface="Open Sans"/>
              </a:rPr>
              <a:t>Wskaźniki produktu i rezultatu</a:t>
            </a:r>
          </a:p>
        </p:txBody>
      </p:sp>
    </p:spTree>
    <p:extLst>
      <p:ext uri="{BB962C8B-B14F-4D97-AF65-F5344CB8AC3E}">
        <p14:creationId xmlns:p14="http://schemas.microsoft.com/office/powerpoint/2010/main" val="623842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04103" y="866057"/>
            <a:ext cx="8621097" cy="5204379"/>
          </a:xfrm>
        </p:spPr>
        <p:txBody>
          <a:bodyPr>
            <a:normAutofit/>
          </a:bodyPr>
          <a:lstStyle/>
          <a:p>
            <a:pPr lvl="0">
              <a:lnSpc>
                <a:spcPct val="150000"/>
              </a:lnSpc>
              <a:buFont typeface="Wingdings" panose="05000000000000000000" pitchFamily="2" charset="2"/>
              <a:buChar char="Ø"/>
            </a:pPr>
            <a:r>
              <a:rPr lang="pl-PL" sz="2000" dirty="0">
                <a:effectLst/>
                <a:latin typeface="+mn-lt"/>
                <a:ea typeface="Arial" panose="020B0604020202020204" pitchFamily="34" charset="0"/>
              </a:rPr>
              <a:t>Wnioskodawca może złożyć tylko jeden wniosek o dofinansowanie projektu w ramach naboru</a:t>
            </a:r>
            <a:r>
              <a:rPr lang="pl-PL" sz="2000" dirty="0">
                <a:solidFill>
                  <a:srgbClr val="FF0000"/>
                </a:solidFill>
                <a:effectLst/>
                <a:latin typeface="+mn-lt"/>
                <a:ea typeface="Arial" panose="020B0604020202020204" pitchFamily="34" charset="0"/>
              </a:rPr>
              <a:t> </a:t>
            </a:r>
          </a:p>
          <a:p>
            <a:pPr lvl="0">
              <a:lnSpc>
                <a:spcPct val="150000"/>
              </a:lnSpc>
              <a:buFont typeface="Wingdings" panose="05000000000000000000" pitchFamily="2" charset="2"/>
              <a:buChar char="Ø"/>
            </a:pPr>
            <a:r>
              <a:rPr lang="pl-PL" sz="2000" dirty="0">
                <a:latin typeface="+mn-lt"/>
                <a:ea typeface="Arial" panose="020B0604020202020204" pitchFamily="34" charset="0"/>
              </a:rPr>
              <a:t>W ramach naboru nie będą wspierane placówki reintegracyjne (takie jak: Centrum Integracji Społecznej, Klub Integracji Społecznej, Zakład Aktywności Zawodowej, Warsztat Terapii Zajęciowej)</a:t>
            </a:r>
          </a:p>
          <a:p>
            <a:pPr lvl="0">
              <a:lnSpc>
                <a:spcPct val="150000"/>
              </a:lnSpc>
              <a:buFont typeface="Wingdings" panose="05000000000000000000" pitchFamily="2" charset="2"/>
              <a:buChar char="Ø"/>
            </a:pPr>
            <a:r>
              <a:rPr lang="pl-PL" sz="2000" dirty="0">
                <a:latin typeface="+mn-lt"/>
                <a:ea typeface="Arial" panose="020B0604020202020204" pitchFamily="34" charset="0"/>
              </a:rPr>
              <a:t>Inwestycje w mieszkania treningowe/wspomagane muszą być zgodne z zapisami ustawy dnia 12 marca 2004 r. o pomocy społecznej dotyczącymi tej formy pomocy oraz stosować standardy wynikające z aktów wykonawczych wydanych na podstawie tej ustawy</a:t>
            </a:r>
            <a:endParaRPr lang="pl-PL" sz="2000" dirty="0">
              <a:effectLst/>
              <a:latin typeface="+mn-lt"/>
              <a:ea typeface="Arial" panose="020B0604020202020204" pitchFamily="34" charset="0"/>
            </a:endParaRPr>
          </a:p>
          <a:p>
            <a:pPr marL="457200" lvl="0" indent="-457200">
              <a:lnSpc>
                <a:spcPct val="150000"/>
              </a:lnSpc>
              <a:buFont typeface="+mj-lt"/>
              <a:buAutoNum type="alphaUcPeriod"/>
            </a:pPr>
            <a:endParaRPr lang="pl-PL" sz="2000" dirty="0">
              <a:effectLst/>
              <a:latin typeface="Arial" panose="020B0604020202020204" pitchFamily="34" charset="0"/>
              <a:ea typeface="Calibri" panose="020F0502020204030204" pitchFamily="34" charset="0"/>
            </a:endParaRPr>
          </a:p>
          <a:p>
            <a:pPr>
              <a:buFont typeface="Arial" panose="020B0604020202020204" pitchFamily="34" charset="0"/>
              <a:buChar char="•"/>
            </a:pPr>
            <a:endParaRPr lang="pl-PL" dirty="0"/>
          </a:p>
          <a:p>
            <a:pPr marL="0" indent="0">
              <a:buNone/>
            </a:pPr>
            <a:endParaRPr lang="pl-PL" dirty="0"/>
          </a:p>
        </p:txBody>
      </p:sp>
      <p:sp>
        <p:nvSpPr>
          <p:cNvPr id="5" name="Symbol zastępczy zawartości 2"/>
          <p:cNvSpPr txBox="1">
            <a:spLocks/>
          </p:cNvSpPr>
          <p:nvPr/>
        </p:nvSpPr>
        <p:spPr>
          <a:xfrm>
            <a:off x="1025525" y="1835621"/>
            <a:ext cx="8627959" cy="4592727"/>
          </a:xfrm>
          <a:prstGeom prst="rect">
            <a:avLst/>
          </a:prstGeom>
        </p:spPr>
        <p:txBody>
          <a:bodyPr vert="horz" lIns="0" tIns="0" rIns="0" bIns="0" rtlCol="0" anchor="t">
            <a:norm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251460" indent="-251460">
              <a:lnSpc>
                <a:spcPct val="150000"/>
              </a:lnSpc>
              <a:buClr>
                <a:srgbClr val="003399"/>
              </a:buClr>
              <a:buFont typeface="Wingdings" panose="05000000000000000000" pitchFamily="2" charset="2"/>
              <a:buChar char="§"/>
              <a:defRPr/>
            </a:pPr>
            <a:endParaRPr lang="pl-PL" sz="1500" dirty="0">
              <a:latin typeface="+mn-lt"/>
              <a:ea typeface="Open Sans"/>
              <a:cs typeface="Open Sans"/>
            </a:endParaRPr>
          </a:p>
        </p:txBody>
      </p:sp>
      <p:sp>
        <p:nvSpPr>
          <p:cNvPr id="6" name="Symbol zastępczy numeru slajdu 5"/>
          <p:cNvSpPr>
            <a:spLocks noGrp="1"/>
          </p:cNvSpPr>
          <p:nvPr>
            <p:ph type="sldNum" sz="quarter" idx="10"/>
          </p:nvPr>
        </p:nvSpPr>
        <p:spPr/>
        <p:txBody>
          <a:bodyPr/>
          <a:lstStyle/>
          <a:p>
            <a:fld id="{EB4015AA-59F6-416B-87A6-8E3D940284E2}" type="slidenum">
              <a:rPr lang="pl-PL" smtClean="0"/>
              <a:pPr/>
              <a:t>20</a:t>
            </a:fld>
            <a:endParaRPr lang="pl-PL"/>
          </a:p>
        </p:txBody>
      </p:sp>
      <p:pic>
        <p:nvPicPr>
          <p:cNvPr id="1026" name="Picture 2">
            <a:extLst>
              <a:ext uri="{FF2B5EF4-FFF2-40B4-BE49-F238E27FC236}">
                <a16:creationId xmlns:a16="http://schemas.microsoft.com/office/drawing/2014/main" id="{FB911C8C-970B-461E-AF07-405068A393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25200" y="274568"/>
            <a:ext cx="1407054" cy="1692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78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04103" y="866057"/>
            <a:ext cx="8621097" cy="5204379"/>
          </a:xfrm>
        </p:spPr>
        <p:txBody>
          <a:bodyPr>
            <a:normAutofit fontScale="85000" lnSpcReduction="10000"/>
          </a:bodyPr>
          <a:lstStyle/>
          <a:p>
            <a:pPr lvl="0">
              <a:lnSpc>
                <a:spcPct val="150000"/>
              </a:lnSpc>
              <a:buFont typeface="Wingdings" panose="05000000000000000000" pitchFamily="2" charset="2"/>
              <a:buChar char="Ø"/>
            </a:pPr>
            <a:r>
              <a:rPr lang="pl-PL" sz="2100" dirty="0">
                <a:latin typeface="+mn-lt"/>
                <a:ea typeface="Arial" panose="020B0604020202020204" pitchFamily="34" charset="0"/>
              </a:rPr>
              <a:t>W przypadku inwestycji w mieszkania treningowe/wspomagane, prace budowlane mogą obejmować części wspólne budynku mieszkalnego, w którym miałoby się znajdować jedno lub kilka mieszkań treningowych i/lub wspomaganych, pod warunkiem, że ilość tych lokali będzie stanowić więcej niż 50% wszystkich lokali mieszkalnych w danym budynku. Ograniczenie nie ma zastosowania do prac budowlanych obejmujących części wspólne, polegających na dostosowaniu budynku do potrzeb osób z niepełnosprawnościami.</a:t>
            </a:r>
          </a:p>
          <a:p>
            <a:pPr lvl="0">
              <a:lnSpc>
                <a:spcPct val="150000"/>
              </a:lnSpc>
              <a:buFont typeface="Wingdings" panose="05000000000000000000" pitchFamily="2" charset="2"/>
              <a:buChar char="Ø"/>
            </a:pPr>
            <a:r>
              <a:rPr lang="pl-PL" sz="2100" dirty="0">
                <a:latin typeface="+mn-lt"/>
                <a:ea typeface="Arial" panose="020B0604020202020204" pitchFamily="34" charset="0"/>
              </a:rPr>
              <a:t>W przypadku nieruchomości, w której znajduje się do 8 lokali włącznie, mieszkania treningowe i/lub wspomagane mogą stanowić do 50% lokali. W nieruchomości o większej liczbie lokali, maksymalna liczba takich mieszkań wynosi 4 i 25% nadwyżki liczby lokali powyżej 4. W przypadku mieszkań treningowych/wspomaganych, w których przebywa jedna osoba, mieszkania te mogą stanowić 100% lokali w przypadku nieruchomości, w której znajduje się do 8 lokali włącznie, a w przypadku większych nieruchomości ― odpowiednio 25% nadwyżki liczby lokali powyżej 8.</a:t>
            </a:r>
          </a:p>
          <a:p>
            <a:pPr marL="457200" lvl="0" indent="-457200">
              <a:lnSpc>
                <a:spcPct val="150000"/>
              </a:lnSpc>
              <a:buFont typeface="+mj-lt"/>
              <a:buAutoNum type="alphaUcPeriod"/>
            </a:pPr>
            <a:endParaRPr lang="pl-PL" sz="2000" dirty="0">
              <a:effectLst/>
              <a:latin typeface="Arial" panose="020B0604020202020204" pitchFamily="34" charset="0"/>
              <a:ea typeface="Calibri" panose="020F0502020204030204" pitchFamily="34" charset="0"/>
            </a:endParaRPr>
          </a:p>
          <a:p>
            <a:pPr>
              <a:buFont typeface="Arial" panose="020B0604020202020204" pitchFamily="34" charset="0"/>
              <a:buChar char="•"/>
            </a:pPr>
            <a:endParaRPr lang="pl-PL" dirty="0"/>
          </a:p>
          <a:p>
            <a:pPr marL="0" indent="0">
              <a:buNone/>
            </a:pPr>
            <a:endParaRPr lang="pl-PL" dirty="0"/>
          </a:p>
        </p:txBody>
      </p:sp>
      <p:sp>
        <p:nvSpPr>
          <p:cNvPr id="5" name="Symbol zastępczy zawartości 2"/>
          <p:cNvSpPr txBox="1">
            <a:spLocks/>
          </p:cNvSpPr>
          <p:nvPr/>
        </p:nvSpPr>
        <p:spPr>
          <a:xfrm>
            <a:off x="1025525" y="1835621"/>
            <a:ext cx="8627959" cy="4592727"/>
          </a:xfrm>
          <a:prstGeom prst="rect">
            <a:avLst/>
          </a:prstGeom>
        </p:spPr>
        <p:txBody>
          <a:bodyPr vert="horz" lIns="0" tIns="0" rIns="0" bIns="0" rtlCol="0" anchor="t">
            <a:norm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251460" indent="-251460">
              <a:lnSpc>
                <a:spcPct val="150000"/>
              </a:lnSpc>
              <a:buClr>
                <a:srgbClr val="003399"/>
              </a:buClr>
              <a:buFont typeface="Wingdings" panose="05000000000000000000" pitchFamily="2" charset="2"/>
              <a:buChar char="§"/>
              <a:defRPr/>
            </a:pPr>
            <a:endParaRPr lang="pl-PL" sz="1500" dirty="0">
              <a:latin typeface="+mn-lt"/>
              <a:ea typeface="Open Sans"/>
              <a:cs typeface="Open Sans"/>
            </a:endParaRPr>
          </a:p>
        </p:txBody>
      </p:sp>
      <p:sp>
        <p:nvSpPr>
          <p:cNvPr id="6" name="Symbol zastępczy numeru slajdu 5"/>
          <p:cNvSpPr>
            <a:spLocks noGrp="1"/>
          </p:cNvSpPr>
          <p:nvPr>
            <p:ph type="sldNum" sz="quarter" idx="10"/>
          </p:nvPr>
        </p:nvSpPr>
        <p:spPr/>
        <p:txBody>
          <a:bodyPr/>
          <a:lstStyle/>
          <a:p>
            <a:fld id="{EB4015AA-59F6-416B-87A6-8E3D940284E2}" type="slidenum">
              <a:rPr lang="pl-PL" smtClean="0"/>
              <a:pPr/>
              <a:t>21</a:t>
            </a:fld>
            <a:endParaRPr lang="pl-PL"/>
          </a:p>
        </p:txBody>
      </p:sp>
      <p:pic>
        <p:nvPicPr>
          <p:cNvPr id="1026" name="Picture 2">
            <a:extLst>
              <a:ext uri="{FF2B5EF4-FFF2-40B4-BE49-F238E27FC236}">
                <a16:creationId xmlns:a16="http://schemas.microsoft.com/office/drawing/2014/main" id="{FB911C8C-970B-461E-AF07-405068A393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25200" y="274568"/>
            <a:ext cx="1407054" cy="1692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159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04103" y="866057"/>
            <a:ext cx="8621097" cy="5204379"/>
          </a:xfrm>
        </p:spPr>
        <p:txBody>
          <a:bodyPr>
            <a:normAutofit/>
          </a:bodyPr>
          <a:lstStyle/>
          <a:p>
            <a:pPr lvl="0">
              <a:lnSpc>
                <a:spcPct val="150000"/>
              </a:lnSpc>
              <a:buFont typeface="Wingdings" panose="05000000000000000000" pitchFamily="2" charset="2"/>
              <a:buChar char="Ø"/>
            </a:pPr>
            <a:r>
              <a:rPr lang="pl-PL" sz="2000" dirty="0">
                <a:latin typeface="+mn-lt"/>
                <a:ea typeface="Arial" panose="020B0604020202020204" pitchFamily="34" charset="0"/>
              </a:rPr>
              <a:t>Ze względu na upowszechnianie modelu edukacji włączającej (zgodnie z Konwencją ONZ o prawach osób z niepełnosprawnościami) szkoły specjalne i inne placówki, które prowadzą do segregacji lub utrzymania segregacji jakiejkolwiek grupy </a:t>
            </a:r>
            <a:r>
              <a:rPr lang="pl-PL" sz="2000" dirty="0" err="1">
                <a:latin typeface="+mn-lt"/>
                <a:ea typeface="Arial" panose="020B0604020202020204" pitchFamily="34" charset="0"/>
              </a:rPr>
              <a:t>defaworyzowanej</a:t>
            </a:r>
            <a:r>
              <a:rPr lang="pl-PL" sz="2000" dirty="0">
                <a:latin typeface="+mn-lt"/>
                <a:ea typeface="Arial" panose="020B0604020202020204" pitchFamily="34" charset="0"/>
              </a:rPr>
              <a:t> lub zagrożonej wykluczeniem społecznym, nie będą wspierane w zakresie infrastruktury i wyposażenia.</a:t>
            </a:r>
          </a:p>
          <a:p>
            <a:pPr lvl="0">
              <a:lnSpc>
                <a:spcPct val="150000"/>
              </a:lnSpc>
              <a:buFont typeface="Wingdings" panose="05000000000000000000" pitchFamily="2" charset="2"/>
              <a:buChar char="Ø"/>
            </a:pPr>
            <a:r>
              <a:rPr lang="pl-PL" sz="2000" dirty="0">
                <a:latin typeface="+mn-lt"/>
                <a:ea typeface="Arial" panose="020B0604020202020204" pitchFamily="34" charset="0"/>
              </a:rPr>
              <a:t>Wymaga się, by infrastruktura projektu była dostępna, co oznacza, że użytkownicy muszą mieć do niej samodzielny dostęp od wejścia do obiektu. Może to oznaczać konieczność dostosowania części wspólnych obiektu w postaci wejścia głównego, komunikacji pionowej oraz poziomej.</a:t>
            </a:r>
          </a:p>
          <a:p>
            <a:pPr marL="457200" lvl="0" indent="-457200">
              <a:lnSpc>
                <a:spcPct val="150000"/>
              </a:lnSpc>
              <a:buFont typeface="+mj-lt"/>
              <a:buAutoNum type="alphaUcPeriod"/>
            </a:pPr>
            <a:endParaRPr lang="pl-PL" sz="2000" dirty="0">
              <a:effectLst/>
              <a:latin typeface="Arial" panose="020B0604020202020204" pitchFamily="34" charset="0"/>
              <a:ea typeface="Calibri" panose="020F0502020204030204" pitchFamily="34" charset="0"/>
            </a:endParaRPr>
          </a:p>
          <a:p>
            <a:pPr>
              <a:buFont typeface="Arial" panose="020B0604020202020204" pitchFamily="34" charset="0"/>
              <a:buChar char="•"/>
            </a:pPr>
            <a:endParaRPr lang="pl-PL" dirty="0"/>
          </a:p>
          <a:p>
            <a:pPr marL="0" indent="0">
              <a:buNone/>
            </a:pPr>
            <a:endParaRPr lang="pl-PL" dirty="0"/>
          </a:p>
        </p:txBody>
      </p:sp>
      <p:sp>
        <p:nvSpPr>
          <p:cNvPr id="5" name="Symbol zastępczy zawartości 2"/>
          <p:cNvSpPr txBox="1">
            <a:spLocks/>
          </p:cNvSpPr>
          <p:nvPr/>
        </p:nvSpPr>
        <p:spPr>
          <a:xfrm>
            <a:off x="1025525" y="1835621"/>
            <a:ext cx="8627959" cy="4592727"/>
          </a:xfrm>
          <a:prstGeom prst="rect">
            <a:avLst/>
          </a:prstGeom>
        </p:spPr>
        <p:txBody>
          <a:bodyPr vert="horz" lIns="0" tIns="0" rIns="0" bIns="0" rtlCol="0" anchor="t">
            <a:norm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251460" indent="-251460">
              <a:lnSpc>
                <a:spcPct val="150000"/>
              </a:lnSpc>
              <a:buClr>
                <a:srgbClr val="003399"/>
              </a:buClr>
              <a:buFont typeface="Wingdings" panose="05000000000000000000" pitchFamily="2" charset="2"/>
              <a:buChar char="§"/>
              <a:defRPr/>
            </a:pPr>
            <a:endParaRPr lang="pl-PL" sz="1500" dirty="0">
              <a:latin typeface="+mn-lt"/>
              <a:ea typeface="Open Sans"/>
              <a:cs typeface="Open Sans"/>
            </a:endParaRPr>
          </a:p>
        </p:txBody>
      </p:sp>
      <p:sp>
        <p:nvSpPr>
          <p:cNvPr id="6" name="Symbol zastępczy numeru slajdu 5"/>
          <p:cNvSpPr>
            <a:spLocks noGrp="1"/>
          </p:cNvSpPr>
          <p:nvPr>
            <p:ph type="sldNum" sz="quarter" idx="10"/>
          </p:nvPr>
        </p:nvSpPr>
        <p:spPr/>
        <p:txBody>
          <a:bodyPr/>
          <a:lstStyle/>
          <a:p>
            <a:fld id="{EB4015AA-59F6-416B-87A6-8E3D940284E2}" type="slidenum">
              <a:rPr lang="pl-PL" smtClean="0"/>
              <a:pPr/>
              <a:t>22</a:t>
            </a:fld>
            <a:endParaRPr lang="pl-PL"/>
          </a:p>
        </p:txBody>
      </p:sp>
      <p:pic>
        <p:nvPicPr>
          <p:cNvPr id="1026" name="Picture 2">
            <a:extLst>
              <a:ext uri="{FF2B5EF4-FFF2-40B4-BE49-F238E27FC236}">
                <a16:creationId xmlns:a16="http://schemas.microsoft.com/office/drawing/2014/main" id="{FB911C8C-970B-461E-AF07-405068A393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25200" y="274568"/>
            <a:ext cx="1407054" cy="1692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179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04103" y="866057"/>
            <a:ext cx="8621097" cy="5204379"/>
          </a:xfrm>
        </p:spPr>
        <p:txBody>
          <a:bodyPr>
            <a:normAutofit fontScale="92500" lnSpcReduction="10000"/>
          </a:bodyPr>
          <a:lstStyle/>
          <a:p>
            <a:pPr lvl="0">
              <a:lnSpc>
                <a:spcPct val="150000"/>
              </a:lnSpc>
              <a:buFont typeface="Wingdings" panose="05000000000000000000" pitchFamily="2" charset="2"/>
              <a:buChar char="Ø"/>
            </a:pPr>
            <a:r>
              <a:rPr lang="pl-PL" sz="2000" dirty="0">
                <a:latin typeface="+mn-lt"/>
                <a:ea typeface="Arial" panose="020B0604020202020204" pitchFamily="34" charset="0"/>
              </a:rPr>
              <a:t>W zakresie dostępności przedmiotu projektu koniecznym jest zastosowanie wymagań wynikających z właściwych do obszaru wsparcia modeli. Model (jeśli dotyczy) ma pierwszeństwo zastosowania wobec standardów dostępności opisanych w zał. nr 2 do Wytycznych dotyczących realizacji zasad równościowych w ramach funduszy unijnych na lata 2021-2027.</a:t>
            </a:r>
          </a:p>
          <a:p>
            <a:pPr lvl="0">
              <a:lnSpc>
                <a:spcPct val="150000"/>
              </a:lnSpc>
              <a:buFont typeface="Wingdings" panose="05000000000000000000" pitchFamily="2" charset="2"/>
              <a:buChar char="Ø"/>
            </a:pPr>
            <a:r>
              <a:rPr lang="pl-PL" sz="2000" dirty="0">
                <a:latin typeface="+mn-lt"/>
                <a:ea typeface="Arial" panose="020B0604020202020204" pitchFamily="34" charset="0"/>
              </a:rPr>
              <a:t>Pozytywny wpływ na zasadę dostępności dla osób z niepełnosprawnościami będzie stanowić kryterium dostępu warunkującym otrzymanie dofinansowania. W przypadku projektów, w których występował będzie produkt neutralny pod względem zasady równości szans i niedyskryminacji, zasada niedyskryminacji zostanie zapewniona na poziomie zarządzania projektem i dostępności cyfrowej dokumentacji projektowej publikowanej na stronach zgodnych z WCAG, nawet w przypadku braku kwalifikowalności takich wydatków w projekcie.</a:t>
            </a:r>
          </a:p>
          <a:p>
            <a:pPr marL="457200" lvl="0" indent="-457200">
              <a:lnSpc>
                <a:spcPct val="150000"/>
              </a:lnSpc>
              <a:buFont typeface="+mj-lt"/>
              <a:buAutoNum type="alphaUcPeriod"/>
            </a:pPr>
            <a:endParaRPr lang="pl-PL" sz="2000" dirty="0">
              <a:effectLst/>
              <a:latin typeface="Arial" panose="020B0604020202020204" pitchFamily="34" charset="0"/>
              <a:ea typeface="Calibri" panose="020F0502020204030204" pitchFamily="34" charset="0"/>
            </a:endParaRPr>
          </a:p>
          <a:p>
            <a:pPr>
              <a:buFont typeface="Arial" panose="020B0604020202020204" pitchFamily="34" charset="0"/>
              <a:buChar char="•"/>
            </a:pPr>
            <a:endParaRPr lang="pl-PL" dirty="0"/>
          </a:p>
          <a:p>
            <a:pPr marL="0" indent="0">
              <a:buNone/>
            </a:pPr>
            <a:endParaRPr lang="pl-PL" dirty="0"/>
          </a:p>
        </p:txBody>
      </p:sp>
      <p:sp>
        <p:nvSpPr>
          <p:cNvPr id="5" name="Symbol zastępczy zawartości 2"/>
          <p:cNvSpPr txBox="1">
            <a:spLocks/>
          </p:cNvSpPr>
          <p:nvPr/>
        </p:nvSpPr>
        <p:spPr>
          <a:xfrm>
            <a:off x="1025525" y="1835621"/>
            <a:ext cx="8627959" cy="4592727"/>
          </a:xfrm>
          <a:prstGeom prst="rect">
            <a:avLst/>
          </a:prstGeom>
        </p:spPr>
        <p:txBody>
          <a:bodyPr vert="horz" lIns="0" tIns="0" rIns="0" bIns="0" rtlCol="0" anchor="t">
            <a:norm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251460" indent="-251460">
              <a:lnSpc>
                <a:spcPct val="150000"/>
              </a:lnSpc>
              <a:buClr>
                <a:srgbClr val="003399"/>
              </a:buClr>
              <a:buFont typeface="Wingdings" panose="05000000000000000000" pitchFamily="2" charset="2"/>
              <a:buChar char="§"/>
              <a:defRPr/>
            </a:pPr>
            <a:endParaRPr lang="pl-PL" sz="1500" dirty="0">
              <a:latin typeface="+mn-lt"/>
              <a:ea typeface="Open Sans"/>
              <a:cs typeface="Open Sans"/>
            </a:endParaRPr>
          </a:p>
        </p:txBody>
      </p:sp>
      <p:sp>
        <p:nvSpPr>
          <p:cNvPr id="6" name="Symbol zastępczy numeru slajdu 5"/>
          <p:cNvSpPr>
            <a:spLocks noGrp="1"/>
          </p:cNvSpPr>
          <p:nvPr>
            <p:ph type="sldNum" sz="quarter" idx="10"/>
          </p:nvPr>
        </p:nvSpPr>
        <p:spPr/>
        <p:txBody>
          <a:bodyPr/>
          <a:lstStyle/>
          <a:p>
            <a:fld id="{EB4015AA-59F6-416B-87A6-8E3D940284E2}" type="slidenum">
              <a:rPr lang="pl-PL" smtClean="0"/>
              <a:pPr/>
              <a:t>23</a:t>
            </a:fld>
            <a:endParaRPr lang="pl-PL"/>
          </a:p>
        </p:txBody>
      </p:sp>
      <p:pic>
        <p:nvPicPr>
          <p:cNvPr id="1026" name="Picture 2">
            <a:extLst>
              <a:ext uri="{FF2B5EF4-FFF2-40B4-BE49-F238E27FC236}">
                <a16:creationId xmlns:a16="http://schemas.microsoft.com/office/drawing/2014/main" id="{FB911C8C-970B-461E-AF07-405068A393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25200" y="274568"/>
            <a:ext cx="1407054" cy="1692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228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04103" y="866057"/>
            <a:ext cx="8621097" cy="5204379"/>
          </a:xfrm>
        </p:spPr>
        <p:txBody>
          <a:bodyPr>
            <a:normAutofit/>
          </a:bodyPr>
          <a:lstStyle/>
          <a:p>
            <a:pPr lvl="0">
              <a:lnSpc>
                <a:spcPct val="150000"/>
              </a:lnSpc>
              <a:buFont typeface="Wingdings" panose="05000000000000000000" pitchFamily="2" charset="2"/>
              <a:buChar char="Ø"/>
            </a:pPr>
            <a:r>
              <a:rPr lang="pl-PL" sz="2000" dirty="0">
                <a:latin typeface="Arial" panose="020B0604020202020204" pitchFamily="34" charset="0"/>
                <a:ea typeface="Calibri" panose="020F0502020204030204" pitchFamily="34" charset="0"/>
              </a:rPr>
              <a:t>Wsparcie polityki spójności będzie udzielane wyłącznie projektom i beneficjentom, którzy przestrzegają przepisów antydyskryminacyjnych, o których mowa w art. 9 ust. 3 Rozporządzenia PE i Rady nr 2021/1060. W przypadku, gdy beneficjentem jest jednostka samorządu terytorialnego (lub podmiot przez nią kontrolowany lub od niej zależny), która podjęła jakiekolwiek działania dyskryminujące, sprzeczne z zasadami, o których mowa w art. 9 ust. 3 rozporządzenia nr 2021/1060, wsparcie w ramach polityki spójności nie może być udzielone.</a:t>
            </a:r>
            <a:endParaRPr lang="pl-PL" sz="2000" dirty="0">
              <a:effectLst/>
              <a:latin typeface="Arial" panose="020B0604020202020204" pitchFamily="34" charset="0"/>
              <a:ea typeface="Calibri" panose="020F0502020204030204" pitchFamily="34" charset="0"/>
            </a:endParaRPr>
          </a:p>
          <a:p>
            <a:pPr>
              <a:buFont typeface="Arial" panose="020B0604020202020204" pitchFamily="34" charset="0"/>
              <a:buChar char="•"/>
            </a:pPr>
            <a:endParaRPr lang="pl-PL" dirty="0"/>
          </a:p>
          <a:p>
            <a:pPr marL="0" indent="0">
              <a:buNone/>
            </a:pPr>
            <a:endParaRPr lang="pl-PL" dirty="0"/>
          </a:p>
        </p:txBody>
      </p:sp>
      <p:sp>
        <p:nvSpPr>
          <p:cNvPr id="5" name="Symbol zastępczy zawartości 2"/>
          <p:cNvSpPr txBox="1">
            <a:spLocks/>
          </p:cNvSpPr>
          <p:nvPr/>
        </p:nvSpPr>
        <p:spPr>
          <a:xfrm>
            <a:off x="1025525" y="1835621"/>
            <a:ext cx="8627959" cy="4592727"/>
          </a:xfrm>
          <a:prstGeom prst="rect">
            <a:avLst/>
          </a:prstGeom>
        </p:spPr>
        <p:txBody>
          <a:bodyPr vert="horz" lIns="0" tIns="0" rIns="0" bIns="0" rtlCol="0" anchor="t">
            <a:norm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251460" indent="-251460">
              <a:lnSpc>
                <a:spcPct val="150000"/>
              </a:lnSpc>
              <a:buClr>
                <a:srgbClr val="003399"/>
              </a:buClr>
              <a:buFont typeface="Wingdings" panose="05000000000000000000" pitchFamily="2" charset="2"/>
              <a:buChar char="§"/>
              <a:defRPr/>
            </a:pPr>
            <a:endParaRPr lang="pl-PL" sz="1500" dirty="0">
              <a:latin typeface="+mn-lt"/>
              <a:ea typeface="Open Sans"/>
              <a:cs typeface="Open Sans"/>
            </a:endParaRPr>
          </a:p>
        </p:txBody>
      </p:sp>
      <p:sp>
        <p:nvSpPr>
          <p:cNvPr id="6" name="Symbol zastępczy numeru slajdu 5"/>
          <p:cNvSpPr>
            <a:spLocks noGrp="1"/>
          </p:cNvSpPr>
          <p:nvPr>
            <p:ph type="sldNum" sz="quarter" idx="10"/>
          </p:nvPr>
        </p:nvSpPr>
        <p:spPr/>
        <p:txBody>
          <a:bodyPr/>
          <a:lstStyle/>
          <a:p>
            <a:fld id="{EB4015AA-59F6-416B-87A6-8E3D940284E2}" type="slidenum">
              <a:rPr lang="pl-PL" smtClean="0"/>
              <a:pPr/>
              <a:t>24</a:t>
            </a:fld>
            <a:endParaRPr lang="pl-PL"/>
          </a:p>
        </p:txBody>
      </p:sp>
      <p:pic>
        <p:nvPicPr>
          <p:cNvPr id="1026" name="Picture 2">
            <a:extLst>
              <a:ext uri="{FF2B5EF4-FFF2-40B4-BE49-F238E27FC236}">
                <a16:creationId xmlns:a16="http://schemas.microsoft.com/office/drawing/2014/main" id="{FB911C8C-970B-461E-AF07-405068A393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25200" y="274568"/>
            <a:ext cx="1407054" cy="1692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364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a:extLst>
              <a:ext uri="{FF2B5EF4-FFF2-40B4-BE49-F238E27FC236}">
                <a16:creationId xmlns:a16="http://schemas.microsoft.com/office/drawing/2014/main" id="{1A365829-BF54-41E6-86AE-EC571D59EF72}"/>
              </a:ext>
            </a:extLst>
          </p:cNvPr>
          <p:cNvSpPr>
            <a:spLocks noGrp="1"/>
          </p:cNvSpPr>
          <p:nvPr>
            <p:ph type="ctrTitle"/>
          </p:nvPr>
        </p:nvSpPr>
        <p:spPr/>
        <p:txBody>
          <a:bodyPr>
            <a:normAutofit/>
          </a:bodyPr>
          <a:lstStyle/>
          <a:p>
            <a:pPr algn="ctr"/>
            <a:r>
              <a:rPr lang="pl-PL" sz="3200" dirty="0">
                <a:latin typeface="+mn-lt"/>
                <a:ea typeface="Open Sans"/>
                <a:cs typeface="Open Sans"/>
              </a:rPr>
              <a:t>Kryteria formalne specyficzne</a:t>
            </a:r>
            <a:br>
              <a:rPr lang="pl-PL" sz="3200" dirty="0">
                <a:latin typeface="+mn-lt"/>
                <a:ea typeface="Open Sans"/>
                <a:cs typeface="Open Sans"/>
              </a:rPr>
            </a:br>
            <a:r>
              <a:rPr lang="pl-PL" dirty="0">
                <a:latin typeface="+mn-lt"/>
              </a:rPr>
              <a:t>	</a:t>
            </a:r>
          </a:p>
        </p:txBody>
      </p:sp>
      <p:sp>
        <p:nvSpPr>
          <p:cNvPr id="3" name="Prostokąt 2">
            <a:extLst>
              <a:ext uri="{FF2B5EF4-FFF2-40B4-BE49-F238E27FC236}">
                <a16:creationId xmlns:a16="http://schemas.microsoft.com/office/drawing/2014/main" id="{C05DEDF2-10EF-4444-AD82-6F9C479F4871}"/>
              </a:ext>
            </a:extLst>
          </p:cNvPr>
          <p:cNvSpPr/>
          <p:nvPr/>
        </p:nvSpPr>
        <p:spPr>
          <a:xfrm>
            <a:off x="5226329" y="3595172"/>
            <a:ext cx="23756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a:ln>
                  <a:noFill/>
                </a:ln>
                <a:solidFill>
                  <a:srgbClr val="00000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002040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13102" y="1619597"/>
            <a:ext cx="8640382" cy="5256266"/>
          </a:xfrm>
        </p:spPr>
        <p:txBody>
          <a:bodyPr>
            <a:normAutofit/>
          </a:bodyPr>
          <a:lstStyle/>
          <a:p>
            <a:pPr>
              <a:buFont typeface="Arial" panose="020B0604020202020204" pitchFamily="34" charset="0"/>
              <a:buChar char="•"/>
            </a:pPr>
            <a:endParaRPr lang="pl-PL" dirty="0"/>
          </a:p>
          <a:p>
            <a:pPr marL="0" indent="0">
              <a:lnSpc>
                <a:spcPct val="200000"/>
              </a:lnSpc>
              <a:buNone/>
            </a:pPr>
            <a:r>
              <a:rPr lang="pl-PL" sz="2400" dirty="0"/>
              <a:t>W ramach kryterium ocenie podlega, czy w przypadku tworzenia placówki zapewniającej całodobową opiekę w formie nieinstytucjonalnej oraz w przypadku tworzenia mieszkań treningowych/wspomaganych, nie są one zlokalizowane na nieruchomości, na której znajduje się inna placówka świadcząca opiekę instytucjonalną.</a:t>
            </a:r>
          </a:p>
        </p:txBody>
      </p:sp>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25525" y="652327"/>
            <a:ext cx="8640381" cy="503737"/>
          </a:xfrm>
        </p:spPr>
        <p:txBody>
          <a:bodyPr>
            <a:normAutofit fontScale="90000"/>
          </a:bodyPr>
          <a:lstStyle/>
          <a:p>
            <a:r>
              <a:rPr lang="pl-PL" sz="2800" dirty="0">
                <a:effectLst/>
                <a:latin typeface="Calibri" panose="020F0502020204030204" pitchFamily="34" charset="0"/>
                <a:ea typeface="Arial" panose="020B0604020202020204" pitchFamily="34" charset="0"/>
              </a:rPr>
              <a:t> </a:t>
            </a:r>
            <a:r>
              <a:rPr lang="pl-PL" dirty="0">
                <a:latin typeface="Calibri" panose="020F0502020204030204" pitchFamily="34" charset="0"/>
                <a:ea typeface="Arial" panose="020B0604020202020204" pitchFamily="34" charset="0"/>
              </a:rPr>
              <a:t>Lokalizacja infrastruktury usług społecznych poza placówkami świadczącymi opiekę instytucjonalną (jeśli dotyczy)</a:t>
            </a:r>
            <a:br>
              <a:rPr lang="pl-PL" sz="2800" dirty="0">
                <a:effectLst/>
                <a:latin typeface="Calibri" panose="020F0502020204030204" pitchFamily="34" charset="0"/>
                <a:ea typeface="Arial" panose="020B0604020202020204" pitchFamily="34" charset="0"/>
              </a:rPr>
            </a:br>
            <a:endParaRPr lang="pl-PL" dirty="0"/>
          </a:p>
        </p:txBody>
      </p:sp>
      <p:sp>
        <p:nvSpPr>
          <p:cNvPr id="5" name="Symbol zastępczy zawartości 2"/>
          <p:cNvSpPr txBox="1">
            <a:spLocks/>
          </p:cNvSpPr>
          <p:nvPr/>
        </p:nvSpPr>
        <p:spPr>
          <a:xfrm>
            <a:off x="1025525" y="1542196"/>
            <a:ext cx="8627959" cy="5253460"/>
          </a:xfrm>
          <a:prstGeom prst="rect">
            <a:avLst/>
          </a:prstGeom>
        </p:spPr>
        <p:txBody>
          <a:bodyPr vert="horz" lIns="0" tIns="0" rIns="0" bIns="0" rtlCol="0" anchor="t">
            <a:normAutofit/>
          </a:bodyPr>
          <a:lstStyle>
            <a:lvl1pPr marL="251986" indent="-251986" algn="l" defTabSz="1007943" rtl="0" eaLnBrk="1" latinLnBrk="0" hangingPunct="1">
              <a:lnSpc>
                <a:spcPts val="2400"/>
              </a:lnSpc>
              <a:spcBef>
                <a:spcPts val="1102"/>
              </a:spcBef>
              <a:buClr>
                <a:schemeClr val="accent1"/>
              </a:buClr>
              <a:buFontTx/>
              <a:buBlip>
                <a:blip r:embed="rId2"/>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3"/>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251460" marR="0" lvl="0" indent="-251460" algn="l" defTabSz="1007943" rtl="0" eaLnBrk="1" fontAlgn="auto" latinLnBrk="0" hangingPunct="1">
              <a:lnSpc>
                <a:spcPct val="170000"/>
              </a:lnSpc>
              <a:spcBef>
                <a:spcPts val="1102"/>
              </a:spcBef>
              <a:spcAft>
                <a:spcPts val="0"/>
              </a:spcAft>
              <a:buClr>
                <a:srgbClr val="003399"/>
              </a:buClr>
              <a:buSzTx/>
              <a:buFont typeface="Wingdings" panose="05000000000000000000" pitchFamily="2" charset="2"/>
              <a:buChar char="§"/>
              <a:tabLst/>
              <a:defRPr/>
            </a:pPr>
            <a:endParaRPr lang="en-US" dirty="0">
              <a:ea typeface="Open Sans"/>
              <a:cs typeface="Open Sans"/>
            </a:endParaRPr>
          </a:p>
        </p:txBody>
      </p:sp>
      <p:sp>
        <p:nvSpPr>
          <p:cNvPr id="8" name="Symbol zastępczy numeru slajdu 7"/>
          <p:cNvSpPr>
            <a:spLocks noGrp="1"/>
          </p:cNvSpPr>
          <p:nvPr>
            <p:ph type="sldNum" sz="quarter" idx="10"/>
          </p:nvPr>
        </p:nvSpPr>
        <p:spPr/>
        <p:txBody>
          <a:bodyPr/>
          <a:lstStyle/>
          <a:p>
            <a:fld id="{EB4015AA-59F6-416B-87A6-8E3D940284E2}" type="slidenum">
              <a:rPr lang="pl-PL" smtClean="0"/>
              <a:pPr/>
              <a:t>26</a:t>
            </a:fld>
            <a:endParaRPr lang="pl-PL"/>
          </a:p>
        </p:txBody>
      </p:sp>
      <p:sp>
        <p:nvSpPr>
          <p:cNvPr id="10" name="Symbol zastępczy zawartości 2">
            <a:extLst>
              <a:ext uri="{FF2B5EF4-FFF2-40B4-BE49-F238E27FC236}">
                <a16:creationId xmlns:a16="http://schemas.microsoft.com/office/drawing/2014/main" id="{63829D19-09E0-4954-B20D-0191BAEA6DCA}"/>
              </a:ext>
            </a:extLst>
          </p:cNvPr>
          <p:cNvSpPr txBox="1">
            <a:spLocks/>
          </p:cNvSpPr>
          <p:nvPr/>
        </p:nvSpPr>
        <p:spPr>
          <a:xfrm>
            <a:off x="1013102" y="1619597"/>
            <a:ext cx="8482542" cy="5037436"/>
          </a:xfrm>
          <a:prstGeom prst="rect">
            <a:avLst/>
          </a:prstGeom>
        </p:spPr>
        <p:txBody>
          <a:bodyPr vert="horz" lIns="0" tIns="0" rIns="0" bIns="0" rtlCol="0" anchor="t">
            <a:normAutofit/>
          </a:bodyPr>
          <a:lstStyle>
            <a:lvl1pPr marL="251986" indent="-251986" algn="l" defTabSz="1007943" rtl="0" eaLnBrk="1" latinLnBrk="0" hangingPunct="1">
              <a:lnSpc>
                <a:spcPts val="2400"/>
              </a:lnSpc>
              <a:spcBef>
                <a:spcPts val="1102"/>
              </a:spcBef>
              <a:buClr>
                <a:schemeClr val="accent1"/>
              </a:buClr>
              <a:buFontTx/>
              <a:buBlip>
                <a:blip r:embed="rId2"/>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3"/>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50000"/>
              </a:lnSpc>
              <a:buNone/>
            </a:pPr>
            <a:endParaRPr lang="pl-PL" dirty="0">
              <a:ea typeface="Open Sans"/>
              <a:cs typeface="Open Sans"/>
            </a:endParaRPr>
          </a:p>
          <a:p>
            <a:pPr marL="251460" indent="-251460">
              <a:lnSpc>
                <a:spcPct val="150000"/>
              </a:lnSpc>
            </a:pPr>
            <a:endParaRPr lang="en-US" dirty="0">
              <a:ea typeface="Open Sans"/>
              <a:cs typeface="Open Sans"/>
            </a:endParaRPr>
          </a:p>
        </p:txBody>
      </p:sp>
    </p:spTree>
    <p:extLst>
      <p:ext uri="{BB962C8B-B14F-4D97-AF65-F5344CB8AC3E}">
        <p14:creationId xmlns:p14="http://schemas.microsoft.com/office/powerpoint/2010/main" val="90284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13102" y="1619597"/>
            <a:ext cx="8640382" cy="5256266"/>
          </a:xfrm>
        </p:spPr>
        <p:txBody>
          <a:bodyPr>
            <a:normAutofit/>
          </a:bodyPr>
          <a:lstStyle/>
          <a:p>
            <a:pPr>
              <a:buFont typeface="Arial" panose="020B0604020202020204" pitchFamily="34" charset="0"/>
              <a:buChar char="•"/>
            </a:pPr>
            <a:endParaRPr lang="pl-PL" dirty="0"/>
          </a:p>
          <a:p>
            <a:pPr marL="0" indent="0">
              <a:buNone/>
            </a:pPr>
            <a:r>
              <a:rPr lang="pl-PL" dirty="0"/>
              <a:t>Opiekę instytucjonalną należy rozumieć jako usługi świadczone:</a:t>
            </a:r>
          </a:p>
          <a:p>
            <a:pPr marL="0" indent="0">
              <a:buNone/>
            </a:pPr>
            <a:r>
              <a:rPr lang="pl-PL" dirty="0"/>
              <a:t>a) w placówce opiekuńczo-pobytowej, czyli placówce wieloosobowego, całodobowego pobytu i opieki, w której liczba mieszkańców jest większa niż 8 osób, lub w której spełniona jest co najmniej jedna z poniższych przesłanek:</a:t>
            </a:r>
          </a:p>
          <a:p>
            <a:pPr marL="0" indent="0">
              <a:buNone/>
            </a:pPr>
            <a:r>
              <a:rPr lang="pl-PL" dirty="0"/>
              <a:t>- usługi nie są świadczone w sposób zindywidualizowany (dostosowany do potrzeb i możliwości danej osoby);</a:t>
            </a:r>
          </a:p>
          <a:p>
            <a:pPr marL="0" indent="0">
              <a:buNone/>
            </a:pPr>
            <a:r>
              <a:rPr lang="pl-PL" dirty="0"/>
              <a:t>- wymagania organizacyjne mają pierwszeństwo przed indywidualnymi potrzebami mieszkańców;</a:t>
            </a:r>
          </a:p>
          <a:p>
            <a:pPr marL="0" indent="0">
              <a:buNone/>
            </a:pPr>
            <a:r>
              <a:rPr lang="pl-PL" dirty="0"/>
              <a:t>- mieszkańcy nie mają wystarczającej kontroli nad swoim życiem i nad decyzjami, które ich dotyczą w zakresie funkcjonowania w ramach placówki;</a:t>
            </a:r>
          </a:p>
          <a:p>
            <a:pPr marL="0" indent="0">
              <a:buNone/>
            </a:pPr>
            <a:r>
              <a:rPr lang="pl-PL" dirty="0"/>
              <a:t>- mieszkańcy są odizolowani od ogółu społeczności lub zmuszeni do mieszkania razem;</a:t>
            </a:r>
          </a:p>
          <a:p>
            <a:pPr marL="0" indent="0">
              <a:buNone/>
            </a:pPr>
            <a:endParaRPr lang="pl-PL" dirty="0"/>
          </a:p>
        </p:txBody>
      </p:sp>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25525" y="652327"/>
            <a:ext cx="8640381" cy="503737"/>
          </a:xfrm>
        </p:spPr>
        <p:txBody>
          <a:bodyPr>
            <a:normAutofit fontScale="90000"/>
          </a:bodyPr>
          <a:lstStyle/>
          <a:p>
            <a:r>
              <a:rPr lang="pl-PL" dirty="0">
                <a:latin typeface="Calibri" panose="020F0502020204030204" pitchFamily="34" charset="0"/>
                <a:ea typeface="Arial" panose="020B0604020202020204" pitchFamily="34" charset="0"/>
              </a:rPr>
              <a:t>Lokalizacja infrastruktury usług społecznych poza placówkami świadczącymi opiekę instytucjonalną (jeśli dotyczy)</a:t>
            </a:r>
            <a:br>
              <a:rPr lang="pl-PL" sz="2800" dirty="0">
                <a:effectLst/>
                <a:latin typeface="Calibri" panose="020F0502020204030204" pitchFamily="34" charset="0"/>
                <a:ea typeface="Arial" panose="020B0604020202020204" pitchFamily="34" charset="0"/>
              </a:rPr>
            </a:br>
            <a:endParaRPr lang="pl-PL" dirty="0"/>
          </a:p>
        </p:txBody>
      </p:sp>
      <p:sp>
        <p:nvSpPr>
          <p:cNvPr id="5" name="Symbol zastępczy zawartości 2"/>
          <p:cNvSpPr txBox="1">
            <a:spLocks/>
          </p:cNvSpPr>
          <p:nvPr/>
        </p:nvSpPr>
        <p:spPr>
          <a:xfrm>
            <a:off x="1025525" y="1542196"/>
            <a:ext cx="8627959" cy="5253460"/>
          </a:xfrm>
          <a:prstGeom prst="rect">
            <a:avLst/>
          </a:prstGeom>
        </p:spPr>
        <p:txBody>
          <a:bodyPr vert="horz" lIns="0" tIns="0" rIns="0" bIns="0" rtlCol="0" anchor="t">
            <a:normAutofit/>
          </a:bodyPr>
          <a:lstStyle>
            <a:lvl1pPr marL="251986" indent="-251986" algn="l" defTabSz="1007943" rtl="0" eaLnBrk="1" latinLnBrk="0" hangingPunct="1">
              <a:lnSpc>
                <a:spcPts val="2400"/>
              </a:lnSpc>
              <a:spcBef>
                <a:spcPts val="1102"/>
              </a:spcBef>
              <a:buClr>
                <a:schemeClr val="accent1"/>
              </a:buClr>
              <a:buFontTx/>
              <a:buBlip>
                <a:blip r:embed="rId2"/>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3"/>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251460" marR="0" lvl="0" indent="-251460" algn="l" defTabSz="1007943" rtl="0" eaLnBrk="1" fontAlgn="auto" latinLnBrk="0" hangingPunct="1">
              <a:lnSpc>
                <a:spcPct val="170000"/>
              </a:lnSpc>
              <a:spcBef>
                <a:spcPts val="1102"/>
              </a:spcBef>
              <a:spcAft>
                <a:spcPts val="0"/>
              </a:spcAft>
              <a:buClr>
                <a:srgbClr val="003399"/>
              </a:buClr>
              <a:buSzTx/>
              <a:buFont typeface="Wingdings" panose="05000000000000000000" pitchFamily="2" charset="2"/>
              <a:buChar char="§"/>
              <a:tabLst/>
              <a:defRPr/>
            </a:pPr>
            <a:endParaRPr lang="en-US" dirty="0">
              <a:ea typeface="Open Sans"/>
              <a:cs typeface="Open Sans"/>
            </a:endParaRPr>
          </a:p>
        </p:txBody>
      </p:sp>
      <p:sp>
        <p:nvSpPr>
          <p:cNvPr id="8" name="Symbol zastępczy numeru slajdu 7"/>
          <p:cNvSpPr>
            <a:spLocks noGrp="1"/>
          </p:cNvSpPr>
          <p:nvPr>
            <p:ph type="sldNum" sz="quarter" idx="10"/>
          </p:nvPr>
        </p:nvSpPr>
        <p:spPr/>
        <p:txBody>
          <a:bodyPr/>
          <a:lstStyle/>
          <a:p>
            <a:fld id="{EB4015AA-59F6-416B-87A6-8E3D940284E2}" type="slidenum">
              <a:rPr lang="pl-PL" smtClean="0"/>
              <a:pPr/>
              <a:t>27</a:t>
            </a:fld>
            <a:endParaRPr lang="pl-PL"/>
          </a:p>
        </p:txBody>
      </p:sp>
      <p:sp>
        <p:nvSpPr>
          <p:cNvPr id="10" name="Symbol zastępczy zawartości 2">
            <a:extLst>
              <a:ext uri="{FF2B5EF4-FFF2-40B4-BE49-F238E27FC236}">
                <a16:creationId xmlns:a16="http://schemas.microsoft.com/office/drawing/2014/main" id="{63829D19-09E0-4954-B20D-0191BAEA6DCA}"/>
              </a:ext>
            </a:extLst>
          </p:cNvPr>
          <p:cNvSpPr txBox="1">
            <a:spLocks/>
          </p:cNvSpPr>
          <p:nvPr/>
        </p:nvSpPr>
        <p:spPr>
          <a:xfrm>
            <a:off x="1013102" y="1619597"/>
            <a:ext cx="8482542" cy="5037436"/>
          </a:xfrm>
          <a:prstGeom prst="rect">
            <a:avLst/>
          </a:prstGeom>
        </p:spPr>
        <p:txBody>
          <a:bodyPr vert="horz" lIns="0" tIns="0" rIns="0" bIns="0" rtlCol="0" anchor="t">
            <a:normAutofit/>
          </a:bodyPr>
          <a:lstStyle>
            <a:lvl1pPr marL="251986" indent="-251986" algn="l" defTabSz="1007943" rtl="0" eaLnBrk="1" latinLnBrk="0" hangingPunct="1">
              <a:lnSpc>
                <a:spcPts val="2400"/>
              </a:lnSpc>
              <a:spcBef>
                <a:spcPts val="1102"/>
              </a:spcBef>
              <a:buClr>
                <a:schemeClr val="accent1"/>
              </a:buClr>
              <a:buFontTx/>
              <a:buBlip>
                <a:blip r:embed="rId2"/>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3"/>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50000"/>
              </a:lnSpc>
              <a:buNone/>
            </a:pPr>
            <a:endParaRPr lang="pl-PL" dirty="0">
              <a:ea typeface="Open Sans"/>
              <a:cs typeface="Open Sans"/>
            </a:endParaRPr>
          </a:p>
        </p:txBody>
      </p:sp>
    </p:spTree>
    <p:extLst>
      <p:ext uri="{BB962C8B-B14F-4D97-AF65-F5344CB8AC3E}">
        <p14:creationId xmlns:p14="http://schemas.microsoft.com/office/powerpoint/2010/main" val="32052133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13102" y="1619597"/>
            <a:ext cx="8640382" cy="5256266"/>
          </a:xfrm>
        </p:spPr>
        <p:txBody>
          <a:bodyPr>
            <a:normAutofit/>
          </a:bodyPr>
          <a:lstStyle/>
          <a:p>
            <a:pPr>
              <a:buFont typeface="Arial" panose="020B0604020202020204" pitchFamily="34" charset="0"/>
              <a:buChar char="•"/>
            </a:pPr>
            <a:endParaRPr lang="pl-PL" dirty="0"/>
          </a:p>
          <a:p>
            <a:pPr marL="0" indent="0">
              <a:buNone/>
            </a:pPr>
            <a:r>
              <a:rPr lang="pl-PL" dirty="0"/>
              <a:t>b) w placówce opiekuńczo-wychowawczej typu socjalizacyjnego, interwencyjnego lub specjalistyczno-terapeutycznego, regionalnej placówce opiekuńczo-terapeutycznej lub interwencyjnym ośrodku </a:t>
            </a:r>
            <a:r>
              <a:rPr lang="pl-PL" dirty="0" err="1"/>
              <a:t>preadopcyjnym</a:t>
            </a:r>
            <a:r>
              <a:rPr lang="pl-PL" dirty="0"/>
              <a:t> w rozumieniu Ustawy z dnia 9 czerwca 2011 r. o wspieraniu rodziny i systemie pieczy zastępczej lub w innej placówce wieloosobowego, całodobowego pobytu lub opieki;</a:t>
            </a:r>
          </a:p>
          <a:p>
            <a:pPr marL="0" indent="0">
              <a:buNone/>
            </a:pPr>
            <a:r>
              <a:rPr lang="pl-PL" dirty="0"/>
              <a:t>c) w placówce interwencyjnego zakwaterowania (m.in. noclegownie, schroniska dla osób bezdomnych, ogrzewalnie).</a:t>
            </a:r>
          </a:p>
          <a:p>
            <a:pPr marL="0" indent="0">
              <a:buNone/>
            </a:pPr>
            <a:r>
              <a:rPr lang="pl-PL" dirty="0"/>
              <a:t>Opieka instytucjonalna realizowana jest w szczególności w takich instytucjach jak:</a:t>
            </a:r>
          </a:p>
          <a:p>
            <a:pPr marL="0" indent="0">
              <a:buNone/>
            </a:pPr>
            <a:r>
              <a:rPr lang="pl-PL" dirty="0"/>
              <a:t>a) dom pomocy społecznej, o którym mowa w Ustawie z dnia 12 marca 2004 r. o pomocy społecznej;</a:t>
            </a:r>
          </a:p>
          <a:p>
            <a:pPr marL="0" indent="0">
              <a:buNone/>
            </a:pPr>
            <a:r>
              <a:rPr lang="pl-PL" dirty="0"/>
              <a:t>b) zakład opiekuńczo-leczniczy i zakład pielęgnacyjno-opiekuńczy, o których mowa w Ustawie z dnia 27 sierpnia 2004 r. o świadczeniach opieki zdrowotnej finansowanych ze środków publicznych</a:t>
            </a:r>
          </a:p>
          <a:p>
            <a:pPr marL="0" indent="0">
              <a:buNone/>
            </a:pPr>
            <a:endParaRPr lang="pl-PL" dirty="0"/>
          </a:p>
        </p:txBody>
      </p:sp>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25525" y="652327"/>
            <a:ext cx="8640381" cy="503737"/>
          </a:xfrm>
        </p:spPr>
        <p:txBody>
          <a:bodyPr>
            <a:normAutofit fontScale="90000"/>
          </a:bodyPr>
          <a:lstStyle/>
          <a:p>
            <a:r>
              <a:rPr lang="pl-PL" dirty="0">
                <a:latin typeface="Calibri" panose="020F0502020204030204" pitchFamily="34" charset="0"/>
                <a:ea typeface="Arial" panose="020B0604020202020204" pitchFamily="34" charset="0"/>
              </a:rPr>
              <a:t>Lokalizacja infrastruktury usług społecznych poza placówkami świadczącymi opiekę instytucjonalną (jeśli dotyczy)</a:t>
            </a:r>
            <a:br>
              <a:rPr lang="pl-PL" sz="2800" dirty="0">
                <a:effectLst/>
                <a:latin typeface="Calibri" panose="020F0502020204030204" pitchFamily="34" charset="0"/>
                <a:ea typeface="Arial" panose="020B0604020202020204" pitchFamily="34" charset="0"/>
              </a:rPr>
            </a:br>
            <a:endParaRPr lang="pl-PL" dirty="0"/>
          </a:p>
        </p:txBody>
      </p:sp>
      <p:sp>
        <p:nvSpPr>
          <p:cNvPr id="5" name="Symbol zastępczy zawartości 2"/>
          <p:cNvSpPr txBox="1">
            <a:spLocks/>
          </p:cNvSpPr>
          <p:nvPr/>
        </p:nvSpPr>
        <p:spPr>
          <a:xfrm>
            <a:off x="1025525" y="1542196"/>
            <a:ext cx="8627959" cy="5253460"/>
          </a:xfrm>
          <a:prstGeom prst="rect">
            <a:avLst/>
          </a:prstGeom>
        </p:spPr>
        <p:txBody>
          <a:bodyPr vert="horz" lIns="0" tIns="0" rIns="0" bIns="0" rtlCol="0" anchor="t">
            <a:normAutofit/>
          </a:bodyPr>
          <a:lstStyle>
            <a:lvl1pPr marL="251986" indent="-251986" algn="l" defTabSz="1007943" rtl="0" eaLnBrk="1" latinLnBrk="0" hangingPunct="1">
              <a:lnSpc>
                <a:spcPts val="2400"/>
              </a:lnSpc>
              <a:spcBef>
                <a:spcPts val="1102"/>
              </a:spcBef>
              <a:buClr>
                <a:schemeClr val="accent1"/>
              </a:buClr>
              <a:buFontTx/>
              <a:buBlip>
                <a:blip r:embed="rId2"/>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3"/>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251460" marR="0" lvl="0" indent="-251460" algn="l" defTabSz="1007943" rtl="0" eaLnBrk="1" fontAlgn="auto" latinLnBrk="0" hangingPunct="1">
              <a:lnSpc>
                <a:spcPct val="170000"/>
              </a:lnSpc>
              <a:spcBef>
                <a:spcPts val="1102"/>
              </a:spcBef>
              <a:spcAft>
                <a:spcPts val="0"/>
              </a:spcAft>
              <a:buClr>
                <a:srgbClr val="003399"/>
              </a:buClr>
              <a:buSzTx/>
              <a:buFont typeface="Wingdings" panose="05000000000000000000" pitchFamily="2" charset="2"/>
              <a:buChar char="§"/>
              <a:tabLst/>
              <a:defRPr/>
            </a:pPr>
            <a:endParaRPr lang="en-US" dirty="0">
              <a:ea typeface="Open Sans"/>
              <a:cs typeface="Open Sans"/>
            </a:endParaRPr>
          </a:p>
        </p:txBody>
      </p:sp>
      <p:sp>
        <p:nvSpPr>
          <p:cNvPr id="8" name="Symbol zastępczy numeru slajdu 7"/>
          <p:cNvSpPr>
            <a:spLocks noGrp="1"/>
          </p:cNvSpPr>
          <p:nvPr>
            <p:ph type="sldNum" sz="quarter" idx="10"/>
          </p:nvPr>
        </p:nvSpPr>
        <p:spPr/>
        <p:txBody>
          <a:bodyPr/>
          <a:lstStyle/>
          <a:p>
            <a:fld id="{EB4015AA-59F6-416B-87A6-8E3D940284E2}" type="slidenum">
              <a:rPr lang="pl-PL" smtClean="0"/>
              <a:pPr/>
              <a:t>28</a:t>
            </a:fld>
            <a:endParaRPr lang="pl-PL"/>
          </a:p>
        </p:txBody>
      </p:sp>
      <p:sp>
        <p:nvSpPr>
          <p:cNvPr id="10" name="Symbol zastępczy zawartości 2">
            <a:extLst>
              <a:ext uri="{FF2B5EF4-FFF2-40B4-BE49-F238E27FC236}">
                <a16:creationId xmlns:a16="http://schemas.microsoft.com/office/drawing/2014/main" id="{63829D19-09E0-4954-B20D-0191BAEA6DCA}"/>
              </a:ext>
            </a:extLst>
          </p:cNvPr>
          <p:cNvSpPr txBox="1">
            <a:spLocks/>
          </p:cNvSpPr>
          <p:nvPr/>
        </p:nvSpPr>
        <p:spPr>
          <a:xfrm>
            <a:off x="1013102" y="1619597"/>
            <a:ext cx="8482542" cy="5037436"/>
          </a:xfrm>
          <a:prstGeom prst="rect">
            <a:avLst/>
          </a:prstGeom>
        </p:spPr>
        <p:txBody>
          <a:bodyPr vert="horz" lIns="0" tIns="0" rIns="0" bIns="0" rtlCol="0" anchor="t">
            <a:normAutofit/>
          </a:bodyPr>
          <a:lstStyle>
            <a:lvl1pPr marL="251986" indent="-251986" algn="l" defTabSz="1007943" rtl="0" eaLnBrk="1" latinLnBrk="0" hangingPunct="1">
              <a:lnSpc>
                <a:spcPts val="2400"/>
              </a:lnSpc>
              <a:spcBef>
                <a:spcPts val="1102"/>
              </a:spcBef>
              <a:buClr>
                <a:schemeClr val="accent1"/>
              </a:buClr>
              <a:buFontTx/>
              <a:buBlip>
                <a:blip r:embed="rId2"/>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3"/>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50000"/>
              </a:lnSpc>
              <a:buNone/>
            </a:pPr>
            <a:endParaRPr lang="pl-PL" dirty="0">
              <a:ea typeface="Open Sans"/>
              <a:cs typeface="Open Sans"/>
            </a:endParaRPr>
          </a:p>
        </p:txBody>
      </p:sp>
    </p:spTree>
    <p:extLst>
      <p:ext uri="{BB962C8B-B14F-4D97-AF65-F5344CB8AC3E}">
        <p14:creationId xmlns:p14="http://schemas.microsoft.com/office/powerpoint/2010/main" val="1626527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a:extLst>
              <a:ext uri="{FF2B5EF4-FFF2-40B4-BE49-F238E27FC236}">
                <a16:creationId xmlns:a16="http://schemas.microsoft.com/office/drawing/2014/main" id="{1A365829-BF54-41E6-86AE-EC571D59EF72}"/>
              </a:ext>
            </a:extLst>
          </p:cNvPr>
          <p:cNvSpPr>
            <a:spLocks noGrp="1"/>
          </p:cNvSpPr>
          <p:nvPr>
            <p:ph type="ctrTitle"/>
          </p:nvPr>
        </p:nvSpPr>
        <p:spPr/>
        <p:txBody>
          <a:bodyPr>
            <a:normAutofit/>
          </a:bodyPr>
          <a:lstStyle/>
          <a:p>
            <a:pPr algn="ctr"/>
            <a:r>
              <a:rPr lang="pl-PL" sz="3200" dirty="0">
                <a:latin typeface="+mn-lt"/>
                <a:ea typeface="Open Sans"/>
                <a:cs typeface="Open Sans"/>
              </a:rPr>
              <a:t>Kryteria </a:t>
            </a:r>
            <a:r>
              <a:rPr lang="pl-PL" dirty="0">
                <a:latin typeface="+mn-lt"/>
                <a:ea typeface="Open Sans"/>
                <a:cs typeface="Open Sans"/>
              </a:rPr>
              <a:t>merytoryczne specyficzne</a:t>
            </a:r>
            <a:br>
              <a:rPr lang="pl-PL" sz="3200" dirty="0">
                <a:latin typeface="+mn-lt"/>
                <a:ea typeface="Open Sans"/>
                <a:cs typeface="Open Sans"/>
              </a:rPr>
            </a:br>
            <a:r>
              <a:rPr lang="pl-PL" dirty="0">
                <a:latin typeface="+mn-lt"/>
              </a:rPr>
              <a:t>	</a:t>
            </a:r>
          </a:p>
        </p:txBody>
      </p:sp>
      <p:sp>
        <p:nvSpPr>
          <p:cNvPr id="3" name="Prostokąt 2">
            <a:extLst>
              <a:ext uri="{FF2B5EF4-FFF2-40B4-BE49-F238E27FC236}">
                <a16:creationId xmlns:a16="http://schemas.microsoft.com/office/drawing/2014/main" id="{C05DEDF2-10EF-4444-AD82-6F9C479F4871}"/>
              </a:ext>
            </a:extLst>
          </p:cNvPr>
          <p:cNvSpPr/>
          <p:nvPr/>
        </p:nvSpPr>
        <p:spPr>
          <a:xfrm>
            <a:off x="5226329" y="3595172"/>
            <a:ext cx="23756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a:ln>
                  <a:noFill/>
                </a:ln>
                <a:solidFill>
                  <a:srgbClr val="00000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159218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a:extLst>
              <a:ext uri="{FF2B5EF4-FFF2-40B4-BE49-F238E27FC236}">
                <a16:creationId xmlns:a16="http://schemas.microsoft.com/office/drawing/2014/main" id="{1A365829-BF54-41E6-86AE-EC571D59EF72}"/>
              </a:ext>
            </a:extLst>
          </p:cNvPr>
          <p:cNvSpPr>
            <a:spLocks noGrp="1"/>
          </p:cNvSpPr>
          <p:nvPr>
            <p:ph type="ctrTitle"/>
          </p:nvPr>
        </p:nvSpPr>
        <p:spPr/>
        <p:txBody>
          <a:bodyPr>
            <a:normAutofit/>
          </a:bodyPr>
          <a:lstStyle/>
          <a:p>
            <a:pPr algn="ctr"/>
            <a:r>
              <a:rPr lang="pl-PL" dirty="0">
                <a:latin typeface="+mn-lt"/>
              </a:rPr>
              <a:t>Część I</a:t>
            </a:r>
            <a:br>
              <a:rPr lang="pl-PL" dirty="0">
                <a:latin typeface="+mn-lt"/>
              </a:rPr>
            </a:br>
            <a:r>
              <a:rPr lang="pl-PL" dirty="0">
                <a:latin typeface="+mn-lt"/>
              </a:rPr>
              <a:t>Informacje podstawowe 	</a:t>
            </a:r>
          </a:p>
        </p:txBody>
      </p:sp>
      <p:sp>
        <p:nvSpPr>
          <p:cNvPr id="3" name="Prostokąt 2">
            <a:extLst>
              <a:ext uri="{FF2B5EF4-FFF2-40B4-BE49-F238E27FC236}">
                <a16:creationId xmlns:a16="http://schemas.microsoft.com/office/drawing/2014/main" id="{C05DEDF2-10EF-4444-AD82-6F9C479F4871}"/>
              </a:ext>
            </a:extLst>
          </p:cNvPr>
          <p:cNvSpPr/>
          <p:nvPr/>
        </p:nvSpPr>
        <p:spPr>
          <a:xfrm>
            <a:off x="5226329" y="3595172"/>
            <a:ext cx="23756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a:ln>
                  <a:noFill/>
                </a:ln>
                <a:solidFill>
                  <a:srgbClr val="00000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4079528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13102" y="1619597"/>
            <a:ext cx="8640382" cy="5256266"/>
          </a:xfrm>
        </p:spPr>
        <p:txBody>
          <a:bodyPr>
            <a:normAutofit/>
          </a:bodyPr>
          <a:lstStyle/>
          <a:p>
            <a:pPr>
              <a:buFont typeface="Arial" panose="020B0604020202020204" pitchFamily="34" charset="0"/>
              <a:buChar char="•"/>
            </a:pPr>
            <a:endParaRPr lang="pl-PL" dirty="0"/>
          </a:p>
          <a:p>
            <a:pPr marL="0" indent="0">
              <a:buNone/>
            </a:pPr>
            <a:endParaRPr lang="pl-PL" dirty="0"/>
          </a:p>
        </p:txBody>
      </p:sp>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25525" y="899836"/>
            <a:ext cx="8640381" cy="503737"/>
          </a:xfrm>
        </p:spPr>
        <p:txBody>
          <a:bodyPr>
            <a:normAutofit/>
          </a:bodyPr>
          <a:lstStyle/>
          <a:p>
            <a:r>
              <a:rPr lang="pl-PL" dirty="0">
                <a:latin typeface="+mn-lt"/>
              </a:rPr>
              <a:t>Kryteria merytoryczne specyficzne 0/1</a:t>
            </a:r>
          </a:p>
        </p:txBody>
      </p:sp>
      <p:sp>
        <p:nvSpPr>
          <p:cNvPr id="5" name="Symbol zastępczy zawartości 2"/>
          <p:cNvSpPr txBox="1">
            <a:spLocks/>
          </p:cNvSpPr>
          <p:nvPr/>
        </p:nvSpPr>
        <p:spPr>
          <a:xfrm>
            <a:off x="1025525" y="1835621"/>
            <a:ext cx="8627959" cy="4592727"/>
          </a:xfrm>
          <a:prstGeom prst="rect">
            <a:avLst/>
          </a:prstGeom>
        </p:spPr>
        <p:txBody>
          <a:bodyPr vert="horz" lIns="0" tIns="0" rIns="0" bIns="0" rtlCol="0" anchor="t">
            <a:normAutofit fontScale="77500" lnSpcReduction="20000"/>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50000"/>
              </a:lnSpc>
              <a:buClr>
                <a:srgbClr val="003399"/>
              </a:buClr>
              <a:buNone/>
              <a:defRPr/>
            </a:pPr>
            <a:r>
              <a:rPr lang="pl-PL" sz="2600" b="1" dirty="0">
                <a:solidFill>
                  <a:schemeClr val="tx2"/>
                </a:solidFill>
                <a:latin typeface="+mn-lt"/>
              </a:rPr>
              <a:t>Zgodność z wiodącymi dokumentami strategicznymi w obszarze usług społecznych</a:t>
            </a:r>
          </a:p>
          <a:p>
            <a:pPr marL="0" indent="0">
              <a:lnSpc>
                <a:spcPct val="150000"/>
              </a:lnSpc>
              <a:buClr>
                <a:srgbClr val="003399"/>
              </a:buClr>
              <a:buNone/>
              <a:defRPr/>
            </a:pPr>
            <a:r>
              <a:rPr lang="pl-PL" sz="2300" dirty="0">
                <a:solidFill>
                  <a:srgbClr val="000000"/>
                </a:solidFill>
                <a:latin typeface="+mn-lt"/>
                <a:ea typeface="Open Sans"/>
                <a:cs typeface="Open Sans"/>
              </a:rPr>
              <a:t>W ramach kryterium ekspert zweryfikuje, czy założenia i cele projektu są zgodne z kierunkami rozwoju dla obszaru usług społecznych na poziomie krajowym i regionalnym, wskazanymi w:</a:t>
            </a:r>
          </a:p>
          <a:p>
            <a:pPr marL="0" indent="0">
              <a:lnSpc>
                <a:spcPct val="150000"/>
              </a:lnSpc>
              <a:buClr>
                <a:srgbClr val="003399"/>
              </a:buClr>
              <a:buNone/>
              <a:defRPr/>
            </a:pPr>
            <a:r>
              <a:rPr lang="pl-PL" sz="2300" dirty="0">
                <a:solidFill>
                  <a:srgbClr val="000000"/>
                </a:solidFill>
                <a:latin typeface="+mn-lt"/>
                <a:ea typeface="Open Sans"/>
                <a:cs typeface="Open Sans"/>
              </a:rPr>
              <a:t>Strategii Rozwoju Usług Społecznych – polityka publiczna do roku 2030 (z perspektywą do 2035).</a:t>
            </a:r>
          </a:p>
          <a:p>
            <a:pPr marL="0" indent="0">
              <a:lnSpc>
                <a:spcPct val="150000"/>
              </a:lnSpc>
              <a:buClr>
                <a:srgbClr val="003399"/>
              </a:buClr>
              <a:buNone/>
              <a:defRPr/>
            </a:pPr>
            <a:r>
              <a:rPr lang="pl-PL" sz="2300" dirty="0">
                <a:solidFill>
                  <a:srgbClr val="000000"/>
                </a:solidFill>
                <a:latin typeface="+mn-lt"/>
                <a:ea typeface="Open Sans"/>
                <a:cs typeface="Open Sans"/>
              </a:rPr>
              <a:t>Krajowym Programie Przeciwdziałania Ubóstwu i Wykluczeniu Społecznemu. Aktualizacja 2021-2027 z perspektywą do roku 2030.</a:t>
            </a:r>
          </a:p>
          <a:p>
            <a:pPr marL="0" indent="0">
              <a:lnSpc>
                <a:spcPct val="150000"/>
              </a:lnSpc>
              <a:buClr>
                <a:srgbClr val="003399"/>
              </a:buClr>
              <a:buNone/>
              <a:defRPr/>
            </a:pPr>
            <a:r>
              <a:rPr lang="pl-PL" sz="2300" dirty="0">
                <a:solidFill>
                  <a:srgbClr val="000000"/>
                </a:solidFill>
                <a:latin typeface="+mn-lt"/>
                <a:ea typeface="Open Sans"/>
                <a:cs typeface="Open Sans"/>
              </a:rPr>
              <a:t>Regionalnym planie rozwoju usług społecznych i </a:t>
            </a:r>
            <a:r>
              <a:rPr lang="pl-PL" sz="2300" dirty="0" err="1">
                <a:solidFill>
                  <a:srgbClr val="000000"/>
                </a:solidFill>
                <a:latin typeface="+mn-lt"/>
                <a:ea typeface="Open Sans"/>
                <a:cs typeface="Open Sans"/>
              </a:rPr>
              <a:t>deinstytucjonalizacji</a:t>
            </a:r>
            <a:r>
              <a:rPr lang="pl-PL" sz="2300" dirty="0">
                <a:solidFill>
                  <a:srgbClr val="000000"/>
                </a:solidFill>
                <a:latin typeface="+mn-lt"/>
                <a:ea typeface="Open Sans"/>
                <a:cs typeface="Open Sans"/>
              </a:rPr>
              <a:t> w województwie śląskim na lata 2023-2025.</a:t>
            </a:r>
          </a:p>
          <a:p>
            <a:pPr marL="0" indent="0">
              <a:lnSpc>
                <a:spcPct val="150000"/>
              </a:lnSpc>
              <a:buClr>
                <a:srgbClr val="003399"/>
              </a:buClr>
              <a:buNone/>
              <a:defRPr/>
            </a:pPr>
            <a:endParaRPr lang="pl-PL" sz="1500" dirty="0">
              <a:latin typeface="+mn-lt"/>
              <a:ea typeface="Open Sans"/>
              <a:cs typeface="Open Sans"/>
            </a:endParaRPr>
          </a:p>
        </p:txBody>
      </p:sp>
      <p:sp>
        <p:nvSpPr>
          <p:cNvPr id="6" name="Symbol zastępczy numeru slajdu 5"/>
          <p:cNvSpPr>
            <a:spLocks noGrp="1"/>
          </p:cNvSpPr>
          <p:nvPr>
            <p:ph type="sldNum" sz="quarter" idx="10"/>
          </p:nvPr>
        </p:nvSpPr>
        <p:spPr/>
        <p:txBody>
          <a:bodyPr/>
          <a:lstStyle/>
          <a:p>
            <a:fld id="{EB4015AA-59F6-416B-87A6-8E3D940284E2}" type="slidenum">
              <a:rPr lang="pl-PL" smtClean="0"/>
              <a:pPr/>
              <a:t>30</a:t>
            </a:fld>
            <a:endParaRPr lang="pl-PL"/>
          </a:p>
        </p:txBody>
      </p:sp>
    </p:spTree>
    <p:extLst>
      <p:ext uri="{BB962C8B-B14F-4D97-AF65-F5344CB8AC3E}">
        <p14:creationId xmlns:p14="http://schemas.microsoft.com/office/powerpoint/2010/main" val="24369156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13102" y="1619597"/>
            <a:ext cx="8640382" cy="4935207"/>
          </a:xfrm>
        </p:spPr>
        <p:txBody>
          <a:bodyPr>
            <a:normAutofit fontScale="70000" lnSpcReduction="20000"/>
          </a:bodyPr>
          <a:lstStyle/>
          <a:p>
            <a:pPr marL="0" indent="0">
              <a:lnSpc>
                <a:spcPct val="150000"/>
              </a:lnSpc>
              <a:buNone/>
            </a:pPr>
            <a:r>
              <a:rPr lang="pl-PL" b="1" dirty="0">
                <a:solidFill>
                  <a:schemeClr val="tx2"/>
                </a:solidFill>
                <a:latin typeface="+mn-lt"/>
              </a:rPr>
              <a:t>Zapotrzebowanie na formy świadczenia usług społecznych planowane do realizacji w projekcie, z uwzględnieniem indywidualnych potrzeb grupy docelowej</a:t>
            </a:r>
          </a:p>
          <a:p>
            <a:pPr marL="0" indent="0">
              <a:lnSpc>
                <a:spcPct val="150000"/>
              </a:lnSpc>
              <a:buNone/>
            </a:pPr>
            <a:r>
              <a:rPr lang="pl-PL" dirty="0">
                <a:solidFill>
                  <a:srgbClr val="000000"/>
                </a:solidFill>
                <a:latin typeface="+mn-lt"/>
                <a:ea typeface="Open Sans"/>
                <a:cs typeface="Open Sans"/>
              </a:rPr>
              <a:t>Złożenie wniosku poprzedza się przeprowadzeniem analizy zapotrzebowania na formy świadczenia usług społecznych objęte projektem. Wnioskodawca diagnozuje i przedstawia analizę dostępnych form świadczenia usług z uwzględnieniem indywidualnych potrzeb odbiorców usług, określa zapotrzebowanie na formy świadczenia usług społecznych planowane do realizacji w projekcie. </a:t>
            </a:r>
          </a:p>
          <a:p>
            <a:pPr marL="0" indent="0">
              <a:lnSpc>
                <a:spcPct val="150000"/>
              </a:lnSpc>
              <a:buNone/>
            </a:pPr>
            <a:r>
              <a:rPr lang="pl-PL" dirty="0">
                <a:solidFill>
                  <a:srgbClr val="000000"/>
                </a:solidFill>
                <a:latin typeface="+mn-lt"/>
                <a:ea typeface="Open Sans"/>
                <a:cs typeface="Open Sans"/>
              </a:rPr>
              <a:t>Ekspert, na podstawie informacji zawartych we wniosku oraz wiedzy eksperckiej, zweryfikuje łącznie:</a:t>
            </a:r>
          </a:p>
          <a:p>
            <a:pPr>
              <a:lnSpc>
                <a:spcPct val="150000"/>
              </a:lnSpc>
              <a:buFont typeface="Arial" panose="020B0604020202020204" pitchFamily="34" charset="0"/>
              <a:buChar char="•"/>
            </a:pPr>
            <a:r>
              <a:rPr lang="pl-PL" dirty="0">
                <a:solidFill>
                  <a:srgbClr val="000000"/>
                </a:solidFill>
                <a:latin typeface="+mn-lt"/>
                <a:ea typeface="Open Sans"/>
                <a:cs typeface="Open Sans"/>
              </a:rPr>
              <a:t>czy przedstawiona analiza identyfikuje brak dostępności usług świadczonych w formach objętych projektem;</a:t>
            </a:r>
          </a:p>
          <a:p>
            <a:pPr>
              <a:lnSpc>
                <a:spcPct val="150000"/>
              </a:lnSpc>
              <a:buFont typeface="Arial" panose="020B0604020202020204" pitchFamily="34" charset="0"/>
              <a:buChar char="•"/>
            </a:pPr>
            <a:r>
              <a:rPr lang="pl-PL" dirty="0">
                <a:solidFill>
                  <a:srgbClr val="000000"/>
                </a:solidFill>
                <a:latin typeface="+mn-lt"/>
                <a:ea typeface="Open Sans"/>
                <a:cs typeface="Open Sans"/>
              </a:rPr>
              <a:t>czy przedstawiona analiza uwzględnia indywidualne oczekiwania odbiorców tych usług;</a:t>
            </a:r>
          </a:p>
          <a:p>
            <a:pPr>
              <a:lnSpc>
                <a:spcPct val="150000"/>
              </a:lnSpc>
              <a:buFont typeface="Arial" panose="020B0604020202020204" pitchFamily="34" charset="0"/>
              <a:buChar char="•"/>
            </a:pPr>
            <a:r>
              <a:rPr lang="pl-PL" dirty="0">
                <a:solidFill>
                  <a:srgbClr val="000000"/>
                </a:solidFill>
                <a:latin typeface="+mn-lt"/>
                <a:ea typeface="Open Sans"/>
                <a:cs typeface="Open Sans"/>
              </a:rPr>
              <a:t>czy analiza obejmuje obszar objęty wsparciem w projekcie;</a:t>
            </a:r>
          </a:p>
          <a:p>
            <a:pPr>
              <a:lnSpc>
                <a:spcPct val="150000"/>
              </a:lnSpc>
              <a:buFont typeface="Arial" panose="020B0604020202020204" pitchFamily="34" charset="0"/>
              <a:buChar char="•"/>
            </a:pPr>
            <a:r>
              <a:rPr lang="pl-PL" dirty="0">
                <a:solidFill>
                  <a:srgbClr val="000000"/>
                </a:solidFill>
                <a:latin typeface="+mn-lt"/>
                <a:ea typeface="Open Sans"/>
                <a:cs typeface="Open Sans"/>
              </a:rPr>
              <a:t>czy diagnozą objęto grupę docelową zgodną z grupą docelową w projekcie;</a:t>
            </a:r>
          </a:p>
          <a:p>
            <a:pPr>
              <a:lnSpc>
                <a:spcPct val="150000"/>
              </a:lnSpc>
              <a:buFont typeface="Arial" panose="020B0604020202020204" pitchFamily="34" charset="0"/>
              <a:buChar char="•"/>
            </a:pPr>
            <a:r>
              <a:rPr lang="pl-PL" dirty="0">
                <a:solidFill>
                  <a:srgbClr val="000000"/>
                </a:solidFill>
                <a:latin typeface="+mn-lt"/>
                <a:ea typeface="Open Sans"/>
                <a:cs typeface="Open Sans"/>
              </a:rPr>
              <a:t>czy analiza opiera się na adekwatnych danych;</a:t>
            </a:r>
          </a:p>
          <a:p>
            <a:pPr>
              <a:lnSpc>
                <a:spcPct val="150000"/>
              </a:lnSpc>
              <a:buFont typeface="Arial" panose="020B0604020202020204" pitchFamily="34" charset="0"/>
              <a:buChar char="•"/>
            </a:pPr>
            <a:r>
              <a:rPr lang="pl-PL" dirty="0">
                <a:solidFill>
                  <a:srgbClr val="000000"/>
                </a:solidFill>
                <a:latin typeface="+mn-lt"/>
                <a:ea typeface="Open Sans"/>
                <a:cs typeface="Open Sans"/>
              </a:rPr>
              <a:t>czy założenia projektu są zgodne ze zdiagnozowanymi potrzebami w zakresie usług społecznych świadczonych w konkretnych formach.</a:t>
            </a:r>
          </a:p>
          <a:p>
            <a:pPr marL="0" indent="0">
              <a:lnSpc>
                <a:spcPct val="150000"/>
              </a:lnSpc>
              <a:buNone/>
            </a:pPr>
            <a:endParaRPr lang="pl-PL" sz="1500" dirty="0">
              <a:solidFill>
                <a:srgbClr val="000000"/>
              </a:solidFill>
              <a:latin typeface="+mn-lt"/>
              <a:ea typeface="Open Sans"/>
              <a:cs typeface="Open Sans"/>
            </a:endParaRPr>
          </a:p>
        </p:txBody>
      </p:sp>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25525" y="899836"/>
            <a:ext cx="8640381" cy="503737"/>
          </a:xfrm>
        </p:spPr>
        <p:txBody>
          <a:bodyPr>
            <a:normAutofit/>
          </a:bodyPr>
          <a:lstStyle/>
          <a:p>
            <a:r>
              <a:rPr lang="pl-PL" dirty="0">
                <a:latin typeface="+mn-lt"/>
              </a:rPr>
              <a:t>Kryteria merytoryczne specyficzne 0/1</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latin typeface="+mn-lt"/>
              </a:rPr>
              <a:pPr/>
              <a:t>31</a:t>
            </a:fld>
            <a:endParaRPr lang="pl-PL">
              <a:latin typeface="+mn-lt"/>
            </a:endParaRPr>
          </a:p>
        </p:txBody>
      </p:sp>
    </p:spTree>
    <p:extLst>
      <p:ext uri="{BB962C8B-B14F-4D97-AF65-F5344CB8AC3E}">
        <p14:creationId xmlns:p14="http://schemas.microsoft.com/office/powerpoint/2010/main" val="17201672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13102" y="999312"/>
            <a:ext cx="8640382" cy="5488115"/>
          </a:xfrm>
        </p:spPr>
        <p:txBody>
          <a:bodyPr vert="horz" lIns="0" tIns="0" rIns="0" bIns="0" rtlCol="0" anchor="t">
            <a:noAutofit/>
          </a:bodyPr>
          <a:lstStyle/>
          <a:p>
            <a:pPr marL="0" indent="0">
              <a:lnSpc>
                <a:spcPct val="150000"/>
              </a:lnSpc>
              <a:buNone/>
            </a:pPr>
            <a:r>
              <a:rPr lang="pl-PL" sz="2000" b="1" dirty="0">
                <a:solidFill>
                  <a:schemeClr val="tx2"/>
                </a:solidFill>
                <a:latin typeface="+mn-lt"/>
              </a:rPr>
              <a:t>Zapobieganie izolacji i segregacji społecznej i przestrzennej grup marginalizowanych (dotyczy projektów, w których realizowane są inwestycje wspierające rozwój mieszkalnictwa wspomaganego i treningowego)</a:t>
            </a:r>
          </a:p>
          <a:p>
            <a:pPr marL="0" indent="0">
              <a:lnSpc>
                <a:spcPct val="150000"/>
              </a:lnSpc>
              <a:buNone/>
            </a:pPr>
            <a:endParaRPr lang="pl-PL" dirty="0">
              <a:latin typeface="+mn-lt"/>
            </a:endParaRPr>
          </a:p>
          <a:p>
            <a:pPr marL="0" indent="0">
              <a:lnSpc>
                <a:spcPct val="150000"/>
              </a:lnSpc>
              <a:buNone/>
            </a:pPr>
            <a:r>
              <a:rPr lang="pl-PL" dirty="0">
                <a:latin typeface="+mn-lt"/>
              </a:rPr>
              <a:t>W kryterium weryfikowane będzie czy projekt nie przyczyni się do segregacji społecznej i przestrzennej grup marginalizowanych. Ekspert oceni, czy projekt nie będzie zlokalizowany na obszarach odizolowanych od społeczności lokalnej (np. na obrzeżach miast lub na obszarach słabo zaludnionych) i słabo skomunikowanych.</a:t>
            </a:r>
          </a:p>
        </p:txBody>
      </p:sp>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13103" y="324943"/>
            <a:ext cx="8640381" cy="503737"/>
          </a:xfrm>
        </p:spPr>
        <p:txBody>
          <a:bodyPr>
            <a:normAutofit/>
          </a:bodyPr>
          <a:lstStyle/>
          <a:p>
            <a:r>
              <a:rPr lang="pl-PL" dirty="0">
                <a:latin typeface="+mn-lt"/>
              </a:rPr>
              <a:t>Kryteria merytoryczne specyficzne 0/1</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latin typeface="+mn-lt"/>
              </a:rPr>
              <a:pPr/>
              <a:t>32</a:t>
            </a:fld>
            <a:endParaRPr lang="pl-PL">
              <a:latin typeface="+mn-lt"/>
            </a:endParaRPr>
          </a:p>
        </p:txBody>
      </p:sp>
    </p:spTree>
    <p:extLst>
      <p:ext uri="{BB962C8B-B14F-4D97-AF65-F5344CB8AC3E}">
        <p14:creationId xmlns:p14="http://schemas.microsoft.com/office/powerpoint/2010/main" val="25111365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13102" y="136634"/>
            <a:ext cx="8640382" cy="6350793"/>
          </a:xfrm>
        </p:spPr>
        <p:txBody>
          <a:bodyPr vert="horz" lIns="0" tIns="0" rIns="0" bIns="0" rtlCol="0" anchor="ctr">
            <a:noAutofit/>
          </a:bodyPr>
          <a:lstStyle/>
          <a:p>
            <a:pPr marL="0" indent="0">
              <a:lnSpc>
                <a:spcPct val="150000"/>
              </a:lnSpc>
              <a:buNone/>
            </a:pPr>
            <a:r>
              <a:rPr lang="pl-PL" sz="2000" b="1" dirty="0">
                <a:solidFill>
                  <a:schemeClr val="tx2"/>
                </a:solidFill>
                <a:latin typeface="+mn-lt"/>
              </a:rPr>
              <a:t>Budowa nowych budynków (jeśli dotyczy) </a:t>
            </a:r>
          </a:p>
          <a:p>
            <a:pPr marL="0" indent="0">
              <a:lnSpc>
                <a:spcPct val="150000"/>
              </a:lnSpc>
              <a:buNone/>
            </a:pPr>
            <a:endParaRPr lang="pl-PL" sz="2000" b="1" dirty="0">
              <a:solidFill>
                <a:schemeClr val="tx2"/>
              </a:solidFill>
              <a:latin typeface="+mn-lt"/>
            </a:endParaRPr>
          </a:p>
          <a:p>
            <a:pPr marL="0" indent="0">
              <a:lnSpc>
                <a:spcPct val="150000"/>
              </a:lnSpc>
              <a:buNone/>
            </a:pPr>
            <a:r>
              <a:rPr lang="pl-PL" sz="2000" dirty="0">
                <a:latin typeface="+mn-lt"/>
              </a:rPr>
              <a:t>W ramach działania inwestycje w nowe budynki będą dopuszczalne tylko w wyjątkowych, uzasadnionych okolicznościach. Jeżeli projekt dotyczy inwestycji polegającej na budowie nowych budynków (z wyłączeniem rozbudowy, nadbudowy), w tym odbudowie, ekspert, na podstawie analizy przedstawionej we wniosku, zweryfikuje zasadność takiej inwestycji.</a:t>
            </a:r>
          </a:p>
        </p:txBody>
      </p:sp>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13103" y="324943"/>
            <a:ext cx="8640381" cy="503737"/>
          </a:xfrm>
        </p:spPr>
        <p:txBody>
          <a:bodyPr>
            <a:normAutofit/>
          </a:bodyPr>
          <a:lstStyle/>
          <a:p>
            <a:r>
              <a:rPr lang="pl-PL" dirty="0">
                <a:latin typeface="+mn-lt"/>
              </a:rPr>
              <a:t>Kryteria merytoryczne specyficzne 0/1</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latin typeface="+mn-lt"/>
              </a:rPr>
              <a:pPr/>
              <a:t>33</a:t>
            </a:fld>
            <a:endParaRPr lang="pl-PL">
              <a:latin typeface="+mn-lt"/>
            </a:endParaRPr>
          </a:p>
        </p:txBody>
      </p:sp>
    </p:spTree>
    <p:extLst>
      <p:ext uri="{BB962C8B-B14F-4D97-AF65-F5344CB8AC3E}">
        <p14:creationId xmlns:p14="http://schemas.microsoft.com/office/powerpoint/2010/main" val="22928131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13102" y="136634"/>
            <a:ext cx="8640382" cy="6350793"/>
          </a:xfrm>
        </p:spPr>
        <p:txBody>
          <a:bodyPr vert="horz" lIns="0" tIns="0" rIns="0" bIns="0" rtlCol="0" anchor="ctr">
            <a:noAutofit/>
          </a:bodyPr>
          <a:lstStyle/>
          <a:p>
            <a:pPr marL="0" indent="0">
              <a:lnSpc>
                <a:spcPct val="150000"/>
              </a:lnSpc>
              <a:buNone/>
            </a:pPr>
            <a:r>
              <a:rPr lang="pl-PL" sz="2000" b="1" dirty="0">
                <a:solidFill>
                  <a:schemeClr val="tx2"/>
                </a:solidFill>
                <a:latin typeface="+mn-lt"/>
              </a:rPr>
              <a:t>Powiązanie infrastruktury objętej wsparciem z usługami społecznymi</a:t>
            </a:r>
          </a:p>
          <a:p>
            <a:pPr marL="0" indent="0">
              <a:lnSpc>
                <a:spcPct val="150000"/>
              </a:lnSpc>
              <a:buNone/>
            </a:pPr>
            <a:r>
              <a:rPr lang="pl-PL" sz="2000" dirty="0">
                <a:latin typeface="+mn-lt"/>
              </a:rPr>
              <a:t>Ocenie podlega, czy wnioskodawca prawidłowo wykazał usługi społeczne, które będą realizowane w powstałej w ramach projektu infrastrukturze.</a:t>
            </a:r>
          </a:p>
          <a:p>
            <a:pPr marL="0" indent="0">
              <a:lnSpc>
                <a:spcPct val="150000"/>
              </a:lnSpc>
              <a:buNone/>
            </a:pPr>
            <a:endParaRPr lang="pl-PL" sz="2000" dirty="0">
              <a:latin typeface="+mn-lt"/>
            </a:endParaRPr>
          </a:p>
          <a:p>
            <a:pPr marL="0" indent="0">
              <a:lnSpc>
                <a:spcPct val="150000"/>
              </a:lnSpc>
              <a:buNone/>
            </a:pPr>
            <a:endParaRPr lang="pl-PL" sz="2000" dirty="0">
              <a:latin typeface="+mn-lt"/>
            </a:endParaRPr>
          </a:p>
        </p:txBody>
      </p:sp>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13103" y="324943"/>
            <a:ext cx="8640381" cy="503737"/>
          </a:xfrm>
        </p:spPr>
        <p:txBody>
          <a:bodyPr>
            <a:normAutofit/>
          </a:bodyPr>
          <a:lstStyle/>
          <a:p>
            <a:r>
              <a:rPr lang="pl-PL" dirty="0">
                <a:latin typeface="+mn-lt"/>
              </a:rPr>
              <a:t>Kryteria merytoryczne specyficzne 0/1</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latin typeface="+mn-lt"/>
              </a:rPr>
              <a:pPr/>
              <a:t>34</a:t>
            </a:fld>
            <a:endParaRPr lang="pl-PL">
              <a:latin typeface="+mn-lt"/>
            </a:endParaRPr>
          </a:p>
        </p:txBody>
      </p:sp>
    </p:spTree>
    <p:extLst>
      <p:ext uri="{BB962C8B-B14F-4D97-AF65-F5344CB8AC3E}">
        <p14:creationId xmlns:p14="http://schemas.microsoft.com/office/powerpoint/2010/main" val="29871058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13103" y="495575"/>
            <a:ext cx="8640381" cy="503737"/>
          </a:xfrm>
        </p:spPr>
        <p:txBody>
          <a:bodyPr>
            <a:normAutofit/>
          </a:bodyPr>
          <a:lstStyle/>
          <a:p>
            <a:r>
              <a:rPr lang="pl-PL" dirty="0">
                <a:latin typeface="+mn-lt"/>
              </a:rPr>
              <a:t>Kryteria merytoryczne specyficzne – punktowe</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latin typeface="+mn-lt"/>
              </a:rPr>
              <a:pPr/>
              <a:t>35</a:t>
            </a:fld>
            <a:endParaRPr lang="pl-PL">
              <a:latin typeface="+mn-lt"/>
            </a:endParaRPr>
          </a:p>
        </p:txBody>
      </p:sp>
      <p:sp>
        <p:nvSpPr>
          <p:cNvPr id="7" name="Symbol zastępczy zawartości 2">
            <a:extLst>
              <a:ext uri="{FF2B5EF4-FFF2-40B4-BE49-F238E27FC236}">
                <a16:creationId xmlns:a16="http://schemas.microsoft.com/office/drawing/2014/main" id="{43277356-79F3-4AE0-B078-66C1386A88AD}"/>
              </a:ext>
            </a:extLst>
          </p:cNvPr>
          <p:cNvSpPr txBox="1">
            <a:spLocks/>
          </p:cNvSpPr>
          <p:nvPr/>
        </p:nvSpPr>
        <p:spPr>
          <a:xfrm>
            <a:off x="1165502" y="1151712"/>
            <a:ext cx="8640382" cy="5488115"/>
          </a:xfrm>
          <a:prstGeom prst="rect">
            <a:avLst/>
          </a:prstGeom>
        </p:spPr>
        <p:txBody>
          <a:bodyPr vert="horz" lIns="0" tIns="0" rIns="0" bIns="0" rtlCol="0" anchor="ctr">
            <a:no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50000"/>
              </a:lnSpc>
              <a:buFontTx/>
              <a:buNone/>
            </a:pPr>
            <a:r>
              <a:rPr lang="pl-PL" sz="1400" dirty="0">
                <a:solidFill>
                  <a:srgbClr val="000000"/>
                </a:solidFill>
                <a:latin typeface="+mn-lt"/>
                <a:ea typeface="Open Sans"/>
                <a:cs typeface="Open Sans"/>
              </a:rPr>
              <a:t>.</a:t>
            </a:r>
          </a:p>
        </p:txBody>
      </p:sp>
      <p:sp>
        <p:nvSpPr>
          <p:cNvPr id="9" name="Symbol zastępczy zawartości 2">
            <a:extLst>
              <a:ext uri="{FF2B5EF4-FFF2-40B4-BE49-F238E27FC236}">
                <a16:creationId xmlns:a16="http://schemas.microsoft.com/office/drawing/2014/main" id="{2FA4094E-5FF1-4398-B99B-6928123B866A}"/>
              </a:ext>
            </a:extLst>
          </p:cNvPr>
          <p:cNvSpPr txBox="1">
            <a:spLocks/>
          </p:cNvSpPr>
          <p:nvPr/>
        </p:nvSpPr>
        <p:spPr>
          <a:xfrm>
            <a:off x="1317902" y="1918447"/>
            <a:ext cx="2698286" cy="4873780"/>
          </a:xfrm>
          <a:prstGeom prst="rect">
            <a:avLst/>
          </a:prstGeom>
        </p:spPr>
        <p:txBody>
          <a:bodyPr vert="horz" lIns="0" tIns="0" rIns="0" bIns="0" rtlCol="0" anchor="ctr">
            <a:no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15000"/>
              </a:lnSpc>
              <a:spcAft>
                <a:spcPts val="1000"/>
              </a:spcAft>
              <a:buFontTx/>
              <a:buNone/>
            </a:pPr>
            <a:r>
              <a:rPr lang="pl-PL" sz="1400" dirty="0">
                <a:solidFill>
                  <a:srgbClr val="000000"/>
                </a:solidFill>
                <a:latin typeface="+mn-lt"/>
                <a:ea typeface="Open Sans"/>
                <a:cs typeface="Open Sans"/>
              </a:rPr>
              <a:t>.</a:t>
            </a:r>
          </a:p>
        </p:txBody>
      </p:sp>
      <p:sp>
        <p:nvSpPr>
          <p:cNvPr id="11" name="Symbol zastępczy zawartości 10">
            <a:extLst>
              <a:ext uri="{FF2B5EF4-FFF2-40B4-BE49-F238E27FC236}">
                <a16:creationId xmlns:a16="http://schemas.microsoft.com/office/drawing/2014/main" id="{0AFBABA5-A08D-4B73-942A-49BD6E1F975C}"/>
              </a:ext>
            </a:extLst>
          </p:cNvPr>
          <p:cNvSpPr>
            <a:spLocks noGrp="1"/>
          </p:cNvSpPr>
          <p:nvPr>
            <p:ph idx="1"/>
          </p:nvPr>
        </p:nvSpPr>
        <p:spPr>
          <a:xfrm>
            <a:off x="1013103" y="1379322"/>
            <a:ext cx="8360808" cy="4878043"/>
          </a:xfrm>
        </p:spPr>
        <p:txBody>
          <a:bodyPr/>
          <a:lstStyle/>
          <a:p>
            <a:pPr marL="0" indent="0">
              <a:buNone/>
            </a:pPr>
            <a:r>
              <a:rPr lang="pl-PL" sz="2000" b="1" dirty="0">
                <a:solidFill>
                  <a:schemeClr val="tx2"/>
                </a:solidFill>
                <a:latin typeface="+mn-lt"/>
              </a:rPr>
              <a:t>Wykorzystanie istniejącej infrastruktury</a:t>
            </a:r>
          </a:p>
          <a:p>
            <a:pPr marL="0" indent="0">
              <a:buNone/>
            </a:pPr>
            <a:endParaRPr lang="pl-PL"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pl-PL" dirty="0">
                <a:latin typeface="Calibri" panose="020F0502020204030204" pitchFamily="34" charset="0"/>
                <a:ea typeface="Calibri" panose="020F0502020204030204" pitchFamily="34" charset="0"/>
                <a:cs typeface="Calibri" panose="020F0502020204030204" pitchFamily="34" charset="0"/>
              </a:rPr>
              <a:t>Preferowane będzie wsparcie istniejącej infrastruktury. Ekspert przyzna punkty w przypadku realizacji projektu z wykorzystaniem istniejącej infrastruktury kubaturowej poprzez jej rozbudowę, przebudowę, nadbudowę i/lub remont.</a:t>
            </a:r>
          </a:p>
          <a:p>
            <a:pPr marL="0" indent="0">
              <a:buNone/>
            </a:pPr>
            <a:endParaRPr lang="pl-PL"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pl-PL" dirty="0">
                <a:latin typeface="Calibri" panose="020F0502020204030204" pitchFamily="34" charset="0"/>
                <a:ea typeface="Calibri" panose="020F0502020204030204" pitchFamily="34" charset="0"/>
                <a:cs typeface="Calibri" panose="020F0502020204030204" pitchFamily="34" charset="0"/>
              </a:rPr>
              <a:t>3 pkt – projekt spełnia kryterium </a:t>
            </a:r>
          </a:p>
          <a:p>
            <a:pPr>
              <a:buFont typeface="Wingdings" panose="05000000000000000000" pitchFamily="2" charset="2"/>
              <a:buChar char="Ø"/>
            </a:pPr>
            <a:r>
              <a:rPr lang="pl-PL" dirty="0">
                <a:latin typeface="Calibri" panose="020F0502020204030204" pitchFamily="34" charset="0"/>
                <a:ea typeface="Calibri" panose="020F0502020204030204" pitchFamily="34" charset="0"/>
                <a:cs typeface="Calibri" panose="020F0502020204030204" pitchFamily="34" charset="0"/>
              </a:rPr>
              <a:t>0 pkt – projekt nie spełnia kryterium</a:t>
            </a:r>
          </a:p>
        </p:txBody>
      </p:sp>
    </p:spTree>
    <p:extLst>
      <p:ext uri="{BB962C8B-B14F-4D97-AF65-F5344CB8AC3E}">
        <p14:creationId xmlns:p14="http://schemas.microsoft.com/office/powerpoint/2010/main" val="4415742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13103" y="495575"/>
            <a:ext cx="8640381" cy="503737"/>
          </a:xfrm>
        </p:spPr>
        <p:txBody>
          <a:bodyPr>
            <a:normAutofit/>
          </a:bodyPr>
          <a:lstStyle/>
          <a:p>
            <a:r>
              <a:rPr lang="pl-PL" dirty="0">
                <a:latin typeface="+mn-lt"/>
              </a:rPr>
              <a:t>Kryteria merytoryczne specyficzne – punktowe</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latin typeface="+mn-lt"/>
              </a:rPr>
              <a:pPr/>
              <a:t>36</a:t>
            </a:fld>
            <a:endParaRPr lang="pl-PL">
              <a:latin typeface="+mn-lt"/>
            </a:endParaRPr>
          </a:p>
        </p:txBody>
      </p:sp>
      <p:sp>
        <p:nvSpPr>
          <p:cNvPr id="7" name="Symbol zastępczy zawartości 2">
            <a:extLst>
              <a:ext uri="{FF2B5EF4-FFF2-40B4-BE49-F238E27FC236}">
                <a16:creationId xmlns:a16="http://schemas.microsoft.com/office/drawing/2014/main" id="{43277356-79F3-4AE0-B078-66C1386A88AD}"/>
              </a:ext>
            </a:extLst>
          </p:cNvPr>
          <p:cNvSpPr txBox="1">
            <a:spLocks/>
          </p:cNvSpPr>
          <p:nvPr/>
        </p:nvSpPr>
        <p:spPr>
          <a:xfrm>
            <a:off x="1165502" y="1151712"/>
            <a:ext cx="8640382" cy="5488115"/>
          </a:xfrm>
          <a:prstGeom prst="rect">
            <a:avLst/>
          </a:prstGeom>
        </p:spPr>
        <p:txBody>
          <a:bodyPr vert="horz" lIns="0" tIns="0" rIns="0" bIns="0" rtlCol="0" anchor="ctr">
            <a:no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50000"/>
              </a:lnSpc>
              <a:buFontTx/>
              <a:buNone/>
            </a:pPr>
            <a:r>
              <a:rPr lang="pl-PL" sz="1400" dirty="0">
                <a:solidFill>
                  <a:srgbClr val="000000"/>
                </a:solidFill>
                <a:latin typeface="+mn-lt"/>
                <a:ea typeface="Open Sans"/>
                <a:cs typeface="Open Sans"/>
              </a:rPr>
              <a:t>.</a:t>
            </a:r>
          </a:p>
        </p:txBody>
      </p:sp>
      <p:sp>
        <p:nvSpPr>
          <p:cNvPr id="9" name="Symbol zastępczy zawartości 2">
            <a:extLst>
              <a:ext uri="{FF2B5EF4-FFF2-40B4-BE49-F238E27FC236}">
                <a16:creationId xmlns:a16="http://schemas.microsoft.com/office/drawing/2014/main" id="{2FA4094E-5FF1-4398-B99B-6928123B866A}"/>
              </a:ext>
            </a:extLst>
          </p:cNvPr>
          <p:cNvSpPr txBox="1">
            <a:spLocks/>
          </p:cNvSpPr>
          <p:nvPr/>
        </p:nvSpPr>
        <p:spPr>
          <a:xfrm>
            <a:off x="1317902" y="1918447"/>
            <a:ext cx="2698286" cy="4873780"/>
          </a:xfrm>
          <a:prstGeom prst="rect">
            <a:avLst/>
          </a:prstGeom>
        </p:spPr>
        <p:txBody>
          <a:bodyPr vert="horz" lIns="0" tIns="0" rIns="0" bIns="0" rtlCol="0" anchor="ctr">
            <a:no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15000"/>
              </a:lnSpc>
              <a:spcAft>
                <a:spcPts val="1000"/>
              </a:spcAft>
              <a:buFontTx/>
              <a:buNone/>
            </a:pPr>
            <a:r>
              <a:rPr lang="pl-PL" sz="1400" dirty="0">
                <a:solidFill>
                  <a:srgbClr val="000000"/>
                </a:solidFill>
                <a:latin typeface="+mn-lt"/>
                <a:ea typeface="Open Sans"/>
                <a:cs typeface="Open Sans"/>
              </a:rPr>
              <a:t>.</a:t>
            </a:r>
          </a:p>
        </p:txBody>
      </p:sp>
      <p:sp>
        <p:nvSpPr>
          <p:cNvPr id="11" name="Symbol zastępczy zawartości 10">
            <a:extLst>
              <a:ext uri="{FF2B5EF4-FFF2-40B4-BE49-F238E27FC236}">
                <a16:creationId xmlns:a16="http://schemas.microsoft.com/office/drawing/2014/main" id="{0AFBABA5-A08D-4B73-942A-49BD6E1F975C}"/>
              </a:ext>
            </a:extLst>
          </p:cNvPr>
          <p:cNvSpPr>
            <a:spLocks noGrp="1"/>
          </p:cNvSpPr>
          <p:nvPr>
            <p:ph idx="1"/>
          </p:nvPr>
        </p:nvSpPr>
        <p:spPr>
          <a:xfrm>
            <a:off x="1013103" y="1379322"/>
            <a:ext cx="8360808" cy="4878043"/>
          </a:xfrm>
        </p:spPr>
        <p:txBody>
          <a:bodyPr/>
          <a:lstStyle/>
          <a:p>
            <a:pPr marL="0" indent="0">
              <a:buNone/>
            </a:pPr>
            <a:r>
              <a:rPr lang="pl-PL" sz="2000" b="1" dirty="0">
                <a:solidFill>
                  <a:schemeClr val="tx2"/>
                </a:solidFill>
                <a:latin typeface="+mn-lt"/>
              </a:rPr>
              <a:t>Realizacja projektu we współpracy pomiędzy jednostką samorządu terytorialnego (JST) a podmiotem ekonomii społecznej (PES)</a:t>
            </a:r>
          </a:p>
          <a:p>
            <a:pPr marL="0" indent="0">
              <a:buNone/>
            </a:pPr>
            <a:endParaRPr lang="pl-PL" b="1" dirty="0">
              <a:latin typeface="+mn-lt"/>
            </a:endParaRPr>
          </a:p>
          <a:p>
            <a:pPr marL="0" indent="0">
              <a:buNone/>
            </a:pPr>
            <a:r>
              <a:rPr lang="pl-PL" dirty="0">
                <a:latin typeface="+mn-lt"/>
              </a:rPr>
              <a:t>Preferowane będą projekty, w których założono partnerstwo między JST a PES lub JST jest wnioskodawcą a PES jest realizatorem w projekcie.</a:t>
            </a:r>
          </a:p>
          <a:p>
            <a:pPr marL="0" indent="0">
              <a:buNone/>
            </a:pPr>
            <a:endParaRPr lang="pl-PL" dirty="0">
              <a:latin typeface="+mn-lt"/>
            </a:endParaRPr>
          </a:p>
          <a:p>
            <a:pPr>
              <a:buFont typeface="Wingdings" panose="05000000000000000000" pitchFamily="2" charset="2"/>
              <a:buChar char="Ø"/>
            </a:pPr>
            <a:r>
              <a:rPr lang="pl-PL" dirty="0">
                <a:latin typeface="+mn-lt"/>
              </a:rPr>
              <a:t>3 pkt – projekt realizowany w partnerstwie JST i PES lub PES jest realizatorem w projekcie</a:t>
            </a:r>
          </a:p>
          <a:p>
            <a:pPr>
              <a:buFont typeface="Wingdings" panose="05000000000000000000" pitchFamily="2" charset="2"/>
              <a:buChar char="Ø"/>
            </a:pPr>
            <a:r>
              <a:rPr lang="pl-PL" dirty="0">
                <a:latin typeface="+mn-lt"/>
              </a:rPr>
              <a:t>0 pkt – w projekcie nie założono partnerstwa pomiędzy JST a PES oraz PES nie jest realizatorem w projekcie</a:t>
            </a:r>
          </a:p>
          <a:p>
            <a:pPr marL="0" indent="0">
              <a:buNone/>
            </a:pPr>
            <a:endParaRPr lang="pl-PL" dirty="0">
              <a:latin typeface="+mn-lt"/>
            </a:endParaRPr>
          </a:p>
        </p:txBody>
      </p:sp>
    </p:spTree>
    <p:extLst>
      <p:ext uri="{BB962C8B-B14F-4D97-AF65-F5344CB8AC3E}">
        <p14:creationId xmlns:p14="http://schemas.microsoft.com/office/powerpoint/2010/main" val="923836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13103" y="495575"/>
            <a:ext cx="8640381" cy="503737"/>
          </a:xfrm>
        </p:spPr>
        <p:txBody>
          <a:bodyPr>
            <a:normAutofit/>
          </a:bodyPr>
          <a:lstStyle/>
          <a:p>
            <a:r>
              <a:rPr lang="pl-PL" dirty="0">
                <a:latin typeface="+mn-lt"/>
              </a:rPr>
              <a:t>Kryteria merytoryczne specyficzne – punktowe</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latin typeface="+mn-lt"/>
              </a:rPr>
              <a:pPr/>
              <a:t>37</a:t>
            </a:fld>
            <a:endParaRPr lang="pl-PL">
              <a:latin typeface="+mn-lt"/>
            </a:endParaRPr>
          </a:p>
        </p:txBody>
      </p:sp>
      <p:sp>
        <p:nvSpPr>
          <p:cNvPr id="7" name="Symbol zastępczy zawartości 2">
            <a:extLst>
              <a:ext uri="{FF2B5EF4-FFF2-40B4-BE49-F238E27FC236}">
                <a16:creationId xmlns:a16="http://schemas.microsoft.com/office/drawing/2014/main" id="{43277356-79F3-4AE0-B078-66C1386A88AD}"/>
              </a:ext>
            </a:extLst>
          </p:cNvPr>
          <p:cNvSpPr txBox="1">
            <a:spLocks/>
          </p:cNvSpPr>
          <p:nvPr/>
        </p:nvSpPr>
        <p:spPr>
          <a:xfrm>
            <a:off x="1165502" y="1151712"/>
            <a:ext cx="8640382" cy="5488115"/>
          </a:xfrm>
          <a:prstGeom prst="rect">
            <a:avLst/>
          </a:prstGeom>
        </p:spPr>
        <p:txBody>
          <a:bodyPr vert="horz" lIns="0" tIns="0" rIns="0" bIns="0" rtlCol="0" anchor="ctr">
            <a:no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50000"/>
              </a:lnSpc>
              <a:buFontTx/>
              <a:buNone/>
            </a:pPr>
            <a:r>
              <a:rPr lang="pl-PL" sz="1400" dirty="0">
                <a:solidFill>
                  <a:srgbClr val="000000"/>
                </a:solidFill>
                <a:latin typeface="+mn-lt"/>
                <a:ea typeface="Open Sans"/>
                <a:cs typeface="Open Sans"/>
              </a:rPr>
              <a:t>.</a:t>
            </a:r>
          </a:p>
        </p:txBody>
      </p:sp>
      <p:sp>
        <p:nvSpPr>
          <p:cNvPr id="9" name="Symbol zastępczy zawartości 2">
            <a:extLst>
              <a:ext uri="{FF2B5EF4-FFF2-40B4-BE49-F238E27FC236}">
                <a16:creationId xmlns:a16="http://schemas.microsoft.com/office/drawing/2014/main" id="{2FA4094E-5FF1-4398-B99B-6928123B866A}"/>
              </a:ext>
            </a:extLst>
          </p:cNvPr>
          <p:cNvSpPr txBox="1">
            <a:spLocks/>
          </p:cNvSpPr>
          <p:nvPr/>
        </p:nvSpPr>
        <p:spPr>
          <a:xfrm>
            <a:off x="1317902" y="1918447"/>
            <a:ext cx="2698286" cy="4873780"/>
          </a:xfrm>
          <a:prstGeom prst="rect">
            <a:avLst/>
          </a:prstGeom>
        </p:spPr>
        <p:txBody>
          <a:bodyPr vert="horz" lIns="0" tIns="0" rIns="0" bIns="0" rtlCol="0" anchor="ctr">
            <a:no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15000"/>
              </a:lnSpc>
              <a:spcAft>
                <a:spcPts val="1000"/>
              </a:spcAft>
              <a:buFontTx/>
              <a:buNone/>
            </a:pPr>
            <a:r>
              <a:rPr lang="pl-PL" sz="1400" dirty="0">
                <a:solidFill>
                  <a:srgbClr val="000000"/>
                </a:solidFill>
                <a:latin typeface="+mn-lt"/>
                <a:ea typeface="Open Sans"/>
                <a:cs typeface="Open Sans"/>
              </a:rPr>
              <a:t>.</a:t>
            </a:r>
          </a:p>
        </p:txBody>
      </p:sp>
      <p:sp>
        <p:nvSpPr>
          <p:cNvPr id="11" name="Symbol zastępczy zawartości 10">
            <a:extLst>
              <a:ext uri="{FF2B5EF4-FFF2-40B4-BE49-F238E27FC236}">
                <a16:creationId xmlns:a16="http://schemas.microsoft.com/office/drawing/2014/main" id="{0AFBABA5-A08D-4B73-942A-49BD6E1F975C}"/>
              </a:ext>
            </a:extLst>
          </p:cNvPr>
          <p:cNvSpPr>
            <a:spLocks noGrp="1"/>
          </p:cNvSpPr>
          <p:nvPr>
            <p:ph idx="1"/>
          </p:nvPr>
        </p:nvSpPr>
        <p:spPr>
          <a:xfrm>
            <a:off x="1013103" y="1379322"/>
            <a:ext cx="8360808" cy="4878043"/>
          </a:xfrm>
        </p:spPr>
        <p:txBody>
          <a:bodyPr>
            <a:normAutofit/>
          </a:bodyPr>
          <a:lstStyle/>
          <a:p>
            <a:pPr marL="0" indent="0">
              <a:buNone/>
            </a:pPr>
            <a:r>
              <a:rPr lang="pl-PL" sz="2000" b="1" dirty="0">
                <a:solidFill>
                  <a:schemeClr val="tx2"/>
                </a:solidFill>
                <a:latin typeface="+mn-lt"/>
              </a:rPr>
              <a:t>Wzrost dostępności infrastruktury</a:t>
            </a:r>
          </a:p>
          <a:p>
            <a:pPr marL="0" indent="0">
              <a:buNone/>
            </a:pPr>
            <a:endParaRPr lang="pl-PL" b="1" dirty="0">
              <a:latin typeface="+mn-lt"/>
            </a:endParaRPr>
          </a:p>
          <a:p>
            <a:pPr marL="0" indent="0">
              <a:buNone/>
            </a:pPr>
            <a:r>
              <a:rPr lang="pl-PL" dirty="0">
                <a:latin typeface="+mn-lt"/>
              </a:rPr>
              <a:t>Ekspert przyzna punkty, jeżeli w projekcie w zakresie dostępności infrastruktury zastosowano rozwiązania wykraczające ponad minimalne wymogi wsparcia określone w Standardach dostępności (załącznik nr 2 do Wytycznych dotyczących realizacji zasad równościowych w ramach funduszy unijnych na lata 2021-2027), modelach dostępności (adekwatnych do zakresu projektu), obowiązujących na moment złożenia wniosku przepisach prawa; np. wskazane w Standardach dostępności jako „dobre rady”.</a:t>
            </a:r>
          </a:p>
          <a:p>
            <a:pPr marL="0" indent="0">
              <a:buNone/>
            </a:pPr>
            <a:r>
              <a:rPr lang="pl-PL" dirty="0">
                <a:latin typeface="+mn-lt"/>
              </a:rPr>
              <a:t>Dodatkowe punkty zostaną przyznane za dołączenie do wniosku audytu dostępności przygotowanego dla projektu w celu zapewnienia dostępności jego produktów osobom ze szczególnymi potrzebami w tym osobom z niepełnosprawnościami zgodnie ze Standardami dostępności, pod warunkiem zaprojektowania inwestycji zgodnie ze wszystkimi wskazanymi w audycie działaniami.</a:t>
            </a:r>
          </a:p>
          <a:p>
            <a:pPr marL="0" indent="0">
              <a:buNone/>
            </a:pPr>
            <a:endParaRPr lang="pl-PL" dirty="0">
              <a:latin typeface="+mn-lt"/>
            </a:endParaRPr>
          </a:p>
          <a:p>
            <a:pPr marL="0" indent="0">
              <a:buNone/>
            </a:pPr>
            <a:endParaRPr lang="pl-PL" dirty="0">
              <a:latin typeface="+mn-lt"/>
            </a:endParaRPr>
          </a:p>
        </p:txBody>
      </p:sp>
    </p:spTree>
    <p:extLst>
      <p:ext uri="{BB962C8B-B14F-4D97-AF65-F5344CB8AC3E}">
        <p14:creationId xmlns:p14="http://schemas.microsoft.com/office/powerpoint/2010/main" val="28656786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13103" y="495575"/>
            <a:ext cx="8640381" cy="503737"/>
          </a:xfrm>
        </p:spPr>
        <p:txBody>
          <a:bodyPr>
            <a:normAutofit/>
          </a:bodyPr>
          <a:lstStyle/>
          <a:p>
            <a:r>
              <a:rPr lang="pl-PL" dirty="0">
                <a:latin typeface="+mn-lt"/>
              </a:rPr>
              <a:t>Kryteria merytoryczne specyficzne – punktowe</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latin typeface="+mn-lt"/>
              </a:rPr>
              <a:pPr/>
              <a:t>38</a:t>
            </a:fld>
            <a:endParaRPr lang="pl-PL">
              <a:latin typeface="+mn-lt"/>
            </a:endParaRPr>
          </a:p>
        </p:txBody>
      </p:sp>
      <p:sp>
        <p:nvSpPr>
          <p:cNvPr id="7" name="Symbol zastępczy zawartości 2">
            <a:extLst>
              <a:ext uri="{FF2B5EF4-FFF2-40B4-BE49-F238E27FC236}">
                <a16:creationId xmlns:a16="http://schemas.microsoft.com/office/drawing/2014/main" id="{43277356-79F3-4AE0-B078-66C1386A88AD}"/>
              </a:ext>
            </a:extLst>
          </p:cNvPr>
          <p:cNvSpPr txBox="1">
            <a:spLocks/>
          </p:cNvSpPr>
          <p:nvPr/>
        </p:nvSpPr>
        <p:spPr>
          <a:xfrm>
            <a:off x="1165502" y="1151712"/>
            <a:ext cx="8640382" cy="5488115"/>
          </a:xfrm>
          <a:prstGeom prst="rect">
            <a:avLst/>
          </a:prstGeom>
        </p:spPr>
        <p:txBody>
          <a:bodyPr vert="horz" lIns="0" tIns="0" rIns="0" bIns="0" rtlCol="0" anchor="ctr">
            <a:no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50000"/>
              </a:lnSpc>
              <a:buFontTx/>
              <a:buNone/>
            </a:pPr>
            <a:r>
              <a:rPr lang="pl-PL" sz="1400" dirty="0">
                <a:solidFill>
                  <a:srgbClr val="000000"/>
                </a:solidFill>
                <a:latin typeface="+mn-lt"/>
                <a:ea typeface="Open Sans"/>
                <a:cs typeface="Open Sans"/>
              </a:rPr>
              <a:t>.</a:t>
            </a:r>
          </a:p>
        </p:txBody>
      </p:sp>
      <p:sp>
        <p:nvSpPr>
          <p:cNvPr id="9" name="Symbol zastępczy zawartości 2">
            <a:extLst>
              <a:ext uri="{FF2B5EF4-FFF2-40B4-BE49-F238E27FC236}">
                <a16:creationId xmlns:a16="http://schemas.microsoft.com/office/drawing/2014/main" id="{2FA4094E-5FF1-4398-B99B-6928123B866A}"/>
              </a:ext>
            </a:extLst>
          </p:cNvPr>
          <p:cNvSpPr txBox="1">
            <a:spLocks/>
          </p:cNvSpPr>
          <p:nvPr/>
        </p:nvSpPr>
        <p:spPr>
          <a:xfrm>
            <a:off x="1317902" y="1918447"/>
            <a:ext cx="2698286" cy="4873780"/>
          </a:xfrm>
          <a:prstGeom prst="rect">
            <a:avLst/>
          </a:prstGeom>
        </p:spPr>
        <p:txBody>
          <a:bodyPr vert="horz" lIns="0" tIns="0" rIns="0" bIns="0" rtlCol="0" anchor="ctr">
            <a:no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15000"/>
              </a:lnSpc>
              <a:spcAft>
                <a:spcPts val="1000"/>
              </a:spcAft>
              <a:buFontTx/>
              <a:buNone/>
            </a:pPr>
            <a:r>
              <a:rPr lang="pl-PL" sz="1400" dirty="0">
                <a:solidFill>
                  <a:srgbClr val="000000"/>
                </a:solidFill>
                <a:latin typeface="+mn-lt"/>
                <a:ea typeface="Open Sans"/>
                <a:cs typeface="Open Sans"/>
              </a:rPr>
              <a:t>.</a:t>
            </a:r>
          </a:p>
        </p:txBody>
      </p:sp>
      <p:sp>
        <p:nvSpPr>
          <p:cNvPr id="11" name="Symbol zastępczy zawartości 10">
            <a:extLst>
              <a:ext uri="{FF2B5EF4-FFF2-40B4-BE49-F238E27FC236}">
                <a16:creationId xmlns:a16="http://schemas.microsoft.com/office/drawing/2014/main" id="{0AFBABA5-A08D-4B73-942A-49BD6E1F975C}"/>
              </a:ext>
            </a:extLst>
          </p:cNvPr>
          <p:cNvSpPr>
            <a:spLocks noGrp="1"/>
          </p:cNvSpPr>
          <p:nvPr>
            <p:ph idx="1"/>
          </p:nvPr>
        </p:nvSpPr>
        <p:spPr>
          <a:xfrm>
            <a:off x="1013103" y="1379322"/>
            <a:ext cx="8360808" cy="4878043"/>
          </a:xfrm>
        </p:spPr>
        <p:txBody>
          <a:bodyPr>
            <a:normAutofit/>
          </a:bodyPr>
          <a:lstStyle/>
          <a:p>
            <a:pPr marL="0" indent="0">
              <a:buNone/>
            </a:pPr>
            <a:r>
              <a:rPr lang="pl-PL" sz="2000" b="1" dirty="0">
                <a:solidFill>
                  <a:schemeClr val="tx2"/>
                </a:solidFill>
                <a:latin typeface="+mn-lt"/>
              </a:rPr>
              <a:t>Wzrost dostępności infrastruktury</a:t>
            </a:r>
          </a:p>
          <a:p>
            <a:pPr marL="0" indent="0">
              <a:buNone/>
            </a:pPr>
            <a:endParaRPr lang="pl-PL" b="1" dirty="0">
              <a:latin typeface="+mn-lt"/>
            </a:endParaRPr>
          </a:p>
          <a:p>
            <a:pPr>
              <a:buFont typeface="Wingdings" panose="05000000000000000000" pitchFamily="2" charset="2"/>
              <a:buChar char="Ø"/>
            </a:pPr>
            <a:r>
              <a:rPr lang="pl-PL" dirty="0">
                <a:latin typeface="+mn-lt"/>
              </a:rPr>
              <a:t>4 pkt – do wniosku został dołączony audyt dostępności, a inwestycja została zaprojektowana zgodnie ze wskazanymi w audycie działaniami</a:t>
            </a:r>
          </a:p>
          <a:p>
            <a:pPr>
              <a:buFont typeface="Wingdings" panose="05000000000000000000" pitchFamily="2" charset="2"/>
              <a:buChar char="Ø"/>
            </a:pPr>
            <a:r>
              <a:rPr lang="pl-PL" dirty="0">
                <a:latin typeface="+mn-lt"/>
              </a:rPr>
              <a:t>2 pkt – w projekcie zastosowano rozwiązania zapewniające dostępność infrastruktury wykraczające ponad minimalne wymagania wsparcia</a:t>
            </a:r>
          </a:p>
          <a:p>
            <a:pPr>
              <a:buFont typeface="Wingdings" panose="05000000000000000000" pitchFamily="2" charset="2"/>
              <a:buChar char="Ø"/>
            </a:pPr>
            <a:r>
              <a:rPr lang="pl-PL" dirty="0">
                <a:latin typeface="+mn-lt"/>
              </a:rPr>
              <a:t>0 pkt – w projekcie nie zastosowano rozwiązań wykraczających ponad minimalne wymogi wsparcia</a:t>
            </a:r>
          </a:p>
          <a:p>
            <a:pPr marL="0" indent="0">
              <a:buNone/>
            </a:pPr>
            <a:r>
              <a:rPr lang="pl-PL" dirty="0">
                <a:latin typeface="+mn-lt"/>
              </a:rPr>
              <a:t>Punkty w ramach kryterium nie podlegają sumowaniu</a:t>
            </a:r>
          </a:p>
          <a:p>
            <a:pPr marL="0" indent="0">
              <a:buNone/>
            </a:pPr>
            <a:endParaRPr lang="pl-PL" dirty="0">
              <a:latin typeface="+mn-lt"/>
            </a:endParaRPr>
          </a:p>
          <a:p>
            <a:pPr marL="0" indent="0">
              <a:buNone/>
            </a:pPr>
            <a:endParaRPr lang="pl-PL" dirty="0">
              <a:latin typeface="+mn-lt"/>
            </a:endParaRPr>
          </a:p>
        </p:txBody>
      </p:sp>
    </p:spTree>
    <p:extLst>
      <p:ext uri="{BB962C8B-B14F-4D97-AF65-F5344CB8AC3E}">
        <p14:creationId xmlns:p14="http://schemas.microsoft.com/office/powerpoint/2010/main" val="31162352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13103" y="495575"/>
            <a:ext cx="8640381" cy="503737"/>
          </a:xfrm>
        </p:spPr>
        <p:txBody>
          <a:bodyPr>
            <a:normAutofit/>
          </a:bodyPr>
          <a:lstStyle/>
          <a:p>
            <a:r>
              <a:rPr lang="pl-PL" dirty="0">
                <a:latin typeface="+mn-lt"/>
              </a:rPr>
              <a:t>Kryteria merytoryczne specyficzne - punktowe</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latin typeface="+mn-lt"/>
              </a:rPr>
              <a:pPr/>
              <a:t>39</a:t>
            </a:fld>
            <a:endParaRPr lang="pl-PL">
              <a:latin typeface="+mn-lt"/>
            </a:endParaRPr>
          </a:p>
        </p:txBody>
      </p:sp>
      <p:sp>
        <p:nvSpPr>
          <p:cNvPr id="7" name="Symbol zastępczy zawartości 2">
            <a:extLst>
              <a:ext uri="{FF2B5EF4-FFF2-40B4-BE49-F238E27FC236}">
                <a16:creationId xmlns:a16="http://schemas.microsoft.com/office/drawing/2014/main" id="{43277356-79F3-4AE0-B078-66C1386A88AD}"/>
              </a:ext>
            </a:extLst>
          </p:cNvPr>
          <p:cNvSpPr txBox="1">
            <a:spLocks/>
          </p:cNvSpPr>
          <p:nvPr/>
        </p:nvSpPr>
        <p:spPr>
          <a:xfrm>
            <a:off x="1013103" y="1151712"/>
            <a:ext cx="7852991" cy="5488115"/>
          </a:xfrm>
          <a:prstGeom prst="rect">
            <a:avLst/>
          </a:prstGeom>
        </p:spPr>
        <p:txBody>
          <a:bodyPr vert="horz" lIns="0" tIns="0" rIns="0" bIns="0" rtlCol="0" anchor="ctr">
            <a:no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50000"/>
              </a:lnSpc>
              <a:buFontTx/>
              <a:buNone/>
            </a:pPr>
            <a:r>
              <a:rPr lang="pl-PL" sz="1400" dirty="0">
                <a:solidFill>
                  <a:srgbClr val="000000"/>
                </a:solidFill>
                <a:latin typeface="+mn-lt"/>
                <a:ea typeface="Open Sans"/>
                <a:cs typeface="Open Sans"/>
              </a:rPr>
              <a:t>.</a:t>
            </a:r>
          </a:p>
        </p:txBody>
      </p:sp>
      <p:sp>
        <p:nvSpPr>
          <p:cNvPr id="9" name="Symbol zastępczy zawartości 2">
            <a:extLst>
              <a:ext uri="{FF2B5EF4-FFF2-40B4-BE49-F238E27FC236}">
                <a16:creationId xmlns:a16="http://schemas.microsoft.com/office/drawing/2014/main" id="{2FA4094E-5FF1-4398-B99B-6928123B866A}"/>
              </a:ext>
            </a:extLst>
          </p:cNvPr>
          <p:cNvSpPr txBox="1">
            <a:spLocks/>
          </p:cNvSpPr>
          <p:nvPr/>
        </p:nvSpPr>
        <p:spPr>
          <a:xfrm>
            <a:off x="1317902" y="1918447"/>
            <a:ext cx="2698286" cy="4873780"/>
          </a:xfrm>
          <a:prstGeom prst="rect">
            <a:avLst/>
          </a:prstGeom>
        </p:spPr>
        <p:txBody>
          <a:bodyPr vert="horz" lIns="0" tIns="0" rIns="0" bIns="0" rtlCol="0" anchor="ctr">
            <a:no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15000"/>
              </a:lnSpc>
              <a:spcAft>
                <a:spcPts val="1000"/>
              </a:spcAft>
              <a:buFontTx/>
              <a:buNone/>
            </a:pPr>
            <a:r>
              <a:rPr lang="pl-PL" sz="1400" dirty="0">
                <a:solidFill>
                  <a:srgbClr val="000000"/>
                </a:solidFill>
                <a:latin typeface="+mn-lt"/>
                <a:ea typeface="Open Sans"/>
                <a:cs typeface="Open Sans"/>
              </a:rPr>
              <a:t>.</a:t>
            </a:r>
          </a:p>
        </p:txBody>
      </p:sp>
      <p:sp>
        <p:nvSpPr>
          <p:cNvPr id="11" name="Symbol zastępczy zawartości 10">
            <a:extLst>
              <a:ext uri="{FF2B5EF4-FFF2-40B4-BE49-F238E27FC236}">
                <a16:creationId xmlns:a16="http://schemas.microsoft.com/office/drawing/2014/main" id="{0AFBABA5-A08D-4B73-942A-49BD6E1F975C}"/>
              </a:ext>
            </a:extLst>
          </p:cNvPr>
          <p:cNvSpPr>
            <a:spLocks noGrp="1"/>
          </p:cNvSpPr>
          <p:nvPr>
            <p:ph idx="1"/>
          </p:nvPr>
        </p:nvSpPr>
        <p:spPr>
          <a:xfrm>
            <a:off x="1013103" y="1379323"/>
            <a:ext cx="8360808" cy="5028640"/>
          </a:xfrm>
        </p:spPr>
        <p:txBody>
          <a:bodyPr>
            <a:normAutofit/>
          </a:bodyPr>
          <a:lstStyle/>
          <a:p>
            <a:pPr marL="0" indent="0">
              <a:buNone/>
            </a:pPr>
            <a:r>
              <a:rPr lang="pl-PL" sz="2000" b="1" dirty="0">
                <a:solidFill>
                  <a:schemeClr val="tx2"/>
                </a:solidFill>
                <a:latin typeface="+mn-lt"/>
              </a:rPr>
              <a:t>Skala rozwiązywania zdiagnozowanych potrzeb w zakresie braku mieszkań wspomaganych/treningowych i/lub innych placówek dziennego pobytu na obszarze realizacji projektu</a:t>
            </a:r>
          </a:p>
          <a:p>
            <a:pPr marL="0" indent="0">
              <a:buNone/>
            </a:pPr>
            <a:r>
              <a:rPr lang="pl-PL" dirty="0">
                <a:latin typeface="+mn-lt"/>
              </a:rPr>
              <a:t>Preferowane będą projekty o największym wpływie na rozwiązywanie zdiagnozowanych problemów na obszarze realizacji projektu, w zakresie braku mieszkań wspomaganych/treningowych i/lub innych placówek dziennego pobytu świadczących usługi społeczne na rzecz osób wymagających wsparcia w codziennym funkcjonowaniu.</a:t>
            </a:r>
          </a:p>
          <a:p>
            <a:pPr marL="0" indent="0">
              <a:buNone/>
            </a:pPr>
            <a:r>
              <a:rPr lang="pl-PL" dirty="0">
                <a:latin typeface="+mn-lt"/>
              </a:rPr>
              <a:t>Ekspert przyzna 2 punkty jeżeli odsetek osób, które będą mogły skorzystać z usług społecznych w mieszkaniach wspomaganych/treningowych i/lub w placówkach dziennego pobytu, do zdiagnozowanej grupy docelowej, będzie wynosił powyżej 50% lub 1 punkt jeżeli odsetek ten będzie wynosił od 25% do 50%. W przypadku łączenia różnych form usług w ramach jednego projektu, ocenie podlega ta forma, która ma najistotniejszy wpływ na rozwiązywanie zdiagnozowanych potrzeb.</a:t>
            </a:r>
          </a:p>
          <a:p>
            <a:pPr marL="0" indent="0">
              <a:buNone/>
            </a:pPr>
            <a:endParaRPr lang="pl-PL" dirty="0">
              <a:latin typeface="+mn-lt"/>
            </a:endParaRPr>
          </a:p>
          <a:p>
            <a:pPr marL="0" indent="0">
              <a:buNone/>
            </a:pPr>
            <a:endParaRPr lang="pl-PL" dirty="0"/>
          </a:p>
          <a:p>
            <a:pPr marL="0" indent="0">
              <a:buNone/>
            </a:pPr>
            <a:endParaRPr lang="pl-PL" dirty="0">
              <a:latin typeface="+mn-lt"/>
            </a:endParaRPr>
          </a:p>
          <a:p>
            <a:pPr marL="0" indent="0">
              <a:buNone/>
            </a:pPr>
            <a:endParaRPr lang="pl-PL" dirty="0">
              <a:latin typeface="+mn-lt"/>
            </a:endParaRPr>
          </a:p>
          <a:p>
            <a:pPr marL="0" indent="0">
              <a:buNone/>
            </a:pPr>
            <a:endParaRPr lang="pl-PL" dirty="0">
              <a:latin typeface="+mn-lt"/>
            </a:endParaRPr>
          </a:p>
          <a:p>
            <a:pPr marL="0" indent="0">
              <a:buNone/>
            </a:pPr>
            <a:endParaRPr lang="pl-PL" dirty="0">
              <a:latin typeface="+mn-lt"/>
            </a:endParaRPr>
          </a:p>
        </p:txBody>
      </p:sp>
    </p:spTree>
    <p:extLst>
      <p:ext uri="{BB962C8B-B14F-4D97-AF65-F5344CB8AC3E}">
        <p14:creationId xmlns:p14="http://schemas.microsoft.com/office/powerpoint/2010/main" val="2282304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a:extLst>
              <a:ext uri="{FF2B5EF4-FFF2-40B4-BE49-F238E27FC236}">
                <a16:creationId xmlns:a16="http://schemas.microsoft.com/office/drawing/2014/main" id="{1A365829-BF54-41E6-86AE-EC571D59EF72}"/>
              </a:ext>
            </a:extLst>
          </p:cNvPr>
          <p:cNvSpPr>
            <a:spLocks noGrp="1"/>
          </p:cNvSpPr>
          <p:nvPr>
            <p:ph type="ctrTitle"/>
          </p:nvPr>
        </p:nvSpPr>
        <p:spPr>
          <a:xfrm>
            <a:off x="1327511" y="2704291"/>
            <a:ext cx="7505204" cy="3326858"/>
          </a:xfrm>
        </p:spPr>
        <p:txBody>
          <a:bodyPr>
            <a:normAutofit/>
          </a:bodyPr>
          <a:lstStyle/>
          <a:p>
            <a:pPr algn="ctr"/>
            <a:br>
              <a:rPr lang="pl-PL" sz="2400" dirty="0">
                <a:latin typeface="+mn-lt"/>
              </a:rPr>
            </a:br>
            <a:br>
              <a:rPr lang="pl-PL" sz="2400" dirty="0">
                <a:latin typeface="+mn-lt"/>
              </a:rPr>
            </a:br>
            <a:r>
              <a:rPr lang="pl-PL" sz="2400" dirty="0">
                <a:latin typeface="+mn-lt"/>
              </a:rPr>
              <a:t>Działanie 08.04 Infrastruktura usług społecznych</a:t>
            </a:r>
            <a:br>
              <a:rPr lang="pl-PL" sz="2400" dirty="0">
                <a:latin typeface="+mn-lt"/>
              </a:rPr>
            </a:br>
            <a:r>
              <a:rPr lang="pl-PL" sz="2400" b="0" dirty="0">
                <a:latin typeface="+mn-lt"/>
              </a:rPr>
              <a:t>nabór nr FESL.08.04-IZ.01-223/25</a:t>
            </a:r>
            <a:br>
              <a:rPr lang="pl-PL" sz="1800" b="0" dirty="0">
                <a:effectLst/>
                <a:latin typeface="Arial" panose="020B0604020202020204" pitchFamily="34" charset="0"/>
                <a:ea typeface="Calibri" panose="020F0502020204030204" pitchFamily="34" charset="0"/>
                <a:cs typeface="Times New Roman" panose="02020603050405020304" pitchFamily="18" charset="0"/>
              </a:rPr>
            </a:br>
            <a:endParaRPr lang="pl-PL" sz="2200" b="0" dirty="0">
              <a:latin typeface="+mn-lt"/>
            </a:endParaRPr>
          </a:p>
        </p:txBody>
      </p:sp>
      <p:sp>
        <p:nvSpPr>
          <p:cNvPr id="3" name="Prostokąt 2">
            <a:extLst>
              <a:ext uri="{FF2B5EF4-FFF2-40B4-BE49-F238E27FC236}">
                <a16:creationId xmlns:a16="http://schemas.microsoft.com/office/drawing/2014/main" id="{C05DEDF2-10EF-4444-AD82-6F9C479F4871}"/>
              </a:ext>
            </a:extLst>
          </p:cNvPr>
          <p:cNvSpPr/>
          <p:nvPr/>
        </p:nvSpPr>
        <p:spPr>
          <a:xfrm>
            <a:off x="5226329" y="3595172"/>
            <a:ext cx="23756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a:ln>
                  <a:noFill/>
                </a:ln>
                <a:solidFill>
                  <a:srgbClr val="00000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2613615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13103" y="495575"/>
            <a:ext cx="8640381" cy="503737"/>
          </a:xfrm>
        </p:spPr>
        <p:txBody>
          <a:bodyPr>
            <a:normAutofit/>
          </a:bodyPr>
          <a:lstStyle/>
          <a:p>
            <a:r>
              <a:rPr lang="pl-PL" dirty="0">
                <a:latin typeface="+mn-lt"/>
              </a:rPr>
              <a:t>Kryteria merytoryczne specyficzne - punktowe</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latin typeface="+mn-lt"/>
              </a:rPr>
              <a:pPr/>
              <a:t>40</a:t>
            </a:fld>
            <a:endParaRPr lang="pl-PL">
              <a:latin typeface="+mn-lt"/>
            </a:endParaRPr>
          </a:p>
        </p:txBody>
      </p:sp>
      <p:sp>
        <p:nvSpPr>
          <p:cNvPr id="7" name="Symbol zastępczy zawartości 2">
            <a:extLst>
              <a:ext uri="{FF2B5EF4-FFF2-40B4-BE49-F238E27FC236}">
                <a16:creationId xmlns:a16="http://schemas.microsoft.com/office/drawing/2014/main" id="{43277356-79F3-4AE0-B078-66C1386A88AD}"/>
              </a:ext>
            </a:extLst>
          </p:cNvPr>
          <p:cNvSpPr txBox="1">
            <a:spLocks/>
          </p:cNvSpPr>
          <p:nvPr/>
        </p:nvSpPr>
        <p:spPr>
          <a:xfrm>
            <a:off x="1013103" y="1151712"/>
            <a:ext cx="7852991" cy="5488115"/>
          </a:xfrm>
          <a:prstGeom prst="rect">
            <a:avLst/>
          </a:prstGeom>
        </p:spPr>
        <p:txBody>
          <a:bodyPr vert="horz" lIns="0" tIns="0" rIns="0" bIns="0" rtlCol="0" anchor="ctr">
            <a:no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50000"/>
              </a:lnSpc>
              <a:buFontTx/>
              <a:buNone/>
            </a:pPr>
            <a:r>
              <a:rPr lang="pl-PL" sz="1400" dirty="0">
                <a:solidFill>
                  <a:srgbClr val="000000"/>
                </a:solidFill>
                <a:latin typeface="+mn-lt"/>
                <a:ea typeface="Open Sans"/>
                <a:cs typeface="Open Sans"/>
              </a:rPr>
              <a:t>.</a:t>
            </a:r>
          </a:p>
        </p:txBody>
      </p:sp>
      <p:sp>
        <p:nvSpPr>
          <p:cNvPr id="9" name="Symbol zastępczy zawartości 2">
            <a:extLst>
              <a:ext uri="{FF2B5EF4-FFF2-40B4-BE49-F238E27FC236}">
                <a16:creationId xmlns:a16="http://schemas.microsoft.com/office/drawing/2014/main" id="{2FA4094E-5FF1-4398-B99B-6928123B866A}"/>
              </a:ext>
            </a:extLst>
          </p:cNvPr>
          <p:cNvSpPr txBox="1">
            <a:spLocks/>
          </p:cNvSpPr>
          <p:nvPr/>
        </p:nvSpPr>
        <p:spPr>
          <a:xfrm>
            <a:off x="1317902" y="1918447"/>
            <a:ext cx="2698286" cy="4873780"/>
          </a:xfrm>
          <a:prstGeom prst="rect">
            <a:avLst/>
          </a:prstGeom>
        </p:spPr>
        <p:txBody>
          <a:bodyPr vert="horz" lIns="0" tIns="0" rIns="0" bIns="0" rtlCol="0" anchor="ctr">
            <a:no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15000"/>
              </a:lnSpc>
              <a:spcAft>
                <a:spcPts val="1000"/>
              </a:spcAft>
              <a:buFontTx/>
              <a:buNone/>
            </a:pPr>
            <a:r>
              <a:rPr lang="pl-PL" sz="1400" dirty="0">
                <a:solidFill>
                  <a:srgbClr val="000000"/>
                </a:solidFill>
                <a:latin typeface="+mn-lt"/>
                <a:ea typeface="Open Sans"/>
                <a:cs typeface="Open Sans"/>
              </a:rPr>
              <a:t>.</a:t>
            </a:r>
          </a:p>
        </p:txBody>
      </p:sp>
      <p:sp>
        <p:nvSpPr>
          <p:cNvPr id="11" name="Symbol zastępczy zawartości 10">
            <a:extLst>
              <a:ext uri="{FF2B5EF4-FFF2-40B4-BE49-F238E27FC236}">
                <a16:creationId xmlns:a16="http://schemas.microsoft.com/office/drawing/2014/main" id="{0AFBABA5-A08D-4B73-942A-49BD6E1F975C}"/>
              </a:ext>
            </a:extLst>
          </p:cNvPr>
          <p:cNvSpPr>
            <a:spLocks noGrp="1"/>
          </p:cNvSpPr>
          <p:nvPr>
            <p:ph idx="1"/>
          </p:nvPr>
        </p:nvSpPr>
        <p:spPr>
          <a:xfrm>
            <a:off x="1013103" y="1379323"/>
            <a:ext cx="8360808" cy="5028640"/>
          </a:xfrm>
        </p:spPr>
        <p:txBody>
          <a:bodyPr>
            <a:normAutofit/>
          </a:bodyPr>
          <a:lstStyle/>
          <a:p>
            <a:pPr marL="0" indent="0">
              <a:buNone/>
            </a:pPr>
            <a:r>
              <a:rPr lang="pl-PL" sz="2000" b="1" dirty="0">
                <a:solidFill>
                  <a:schemeClr val="tx2"/>
                </a:solidFill>
                <a:latin typeface="+mn-lt"/>
              </a:rPr>
              <a:t>Skala rozwiązywania zdiagnozowanych potrzeb w zakresie braku mieszkań wspomaganych/treningowych i/lub innych placówek dziennego pobytu na obszarze realizacji projektu</a:t>
            </a:r>
          </a:p>
          <a:p>
            <a:pPr marL="0" indent="0">
              <a:buNone/>
            </a:pPr>
            <a:endParaRPr lang="pl-PL" sz="2000" b="1" dirty="0">
              <a:solidFill>
                <a:schemeClr val="tx2"/>
              </a:solidFill>
              <a:latin typeface="+mn-lt"/>
            </a:endParaRPr>
          </a:p>
          <a:p>
            <a:pPr marL="0" indent="0">
              <a:buNone/>
            </a:pPr>
            <a:endParaRPr lang="pl-PL" sz="2000" b="1" dirty="0">
              <a:solidFill>
                <a:schemeClr val="tx2"/>
              </a:solidFill>
              <a:latin typeface="+mn-lt"/>
            </a:endParaRPr>
          </a:p>
          <a:p>
            <a:pPr>
              <a:buFont typeface="Wingdings" panose="05000000000000000000" pitchFamily="2" charset="2"/>
              <a:buChar char="Ø"/>
            </a:pPr>
            <a:r>
              <a:rPr lang="pl-PL" dirty="0">
                <a:latin typeface="+mn-lt"/>
              </a:rPr>
              <a:t>2 pkt – z efektów projektu korzystać będzie więcej niż 50% zidentyfikowanej grupy </a:t>
            </a:r>
          </a:p>
          <a:p>
            <a:pPr>
              <a:buFont typeface="Wingdings" panose="05000000000000000000" pitchFamily="2" charset="2"/>
              <a:buChar char="Ø"/>
            </a:pPr>
            <a:r>
              <a:rPr lang="pl-PL" dirty="0">
                <a:latin typeface="+mn-lt"/>
              </a:rPr>
              <a:t>1 pkt – z efektów projektu korzystać będzie od 25% do 50% zidentyfikowanej grupy</a:t>
            </a:r>
          </a:p>
          <a:p>
            <a:pPr>
              <a:buFont typeface="Wingdings" panose="05000000000000000000" pitchFamily="2" charset="2"/>
              <a:buChar char="Ø"/>
            </a:pPr>
            <a:r>
              <a:rPr lang="pl-PL" dirty="0">
                <a:latin typeface="+mn-lt"/>
              </a:rPr>
              <a:t>0 pkt – z efektów projektu korzystać będzie mniej niż  25% zidentyfikowanej grupy</a:t>
            </a:r>
          </a:p>
          <a:p>
            <a:pPr marL="0" indent="0">
              <a:buNone/>
            </a:pPr>
            <a:r>
              <a:rPr lang="pl-PL" dirty="0">
                <a:latin typeface="+mn-lt"/>
              </a:rPr>
              <a:t>W przypadku łączenia różnych form usług w ramach jednego projektu, ocenie podlega ta forma, która ma najistotniejszy wpływ na rozwiązywanie zdiagnozowanych potrzeb.</a:t>
            </a:r>
          </a:p>
          <a:p>
            <a:pPr marL="0" indent="0">
              <a:buNone/>
            </a:pPr>
            <a:endParaRPr lang="pl-PL" dirty="0"/>
          </a:p>
          <a:p>
            <a:pPr marL="0" indent="0">
              <a:buNone/>
            </a:pPr>
            <a:endParaRPr lang="pl-PL" dirty="0">
              <a:latin typeface="+mn-lt"/>
            </a:endParaRPr>
          </a:p>
          <a:p>
            <a:pPr marL="0" indent="0">
              <a:buNone/>
            </a:pPr>
            <a:endParaRPr lang="pl-PL" dirty="0">
              <a:latin typeface="+mn-lt"/>
            </a:endParaRPr>
          </a:p>
          <a:p>
            <a:pPr marL="0" indent="0">
              <a:buNone/>
            </a:pPr>
            <a:endParaRPr lang="pl-PL" dirty="0">
              <a:latin typeface="+mn-lt"/>
            </a:endParaRPr>
          </a:p>
          <a:p>
            <a:pPr marL="0" indent="0">
              <a:buNone/>
            </a:pPr>
            <a:endParaRPr lang="pl-PL" dirty="0">
              <a:latin typeface="+mn-lt"/>
            </a:endParaRPr>
          </a:p>
        </p:txBody>
      </p:sp>
    </p:spTree>
    <p:extLst>
      <p:ext uri="{BB962C8B-B14F-4D97-AF65-F5344CB8AC3E}">
        <p14:creationId xmlns:p14="http://schemas.microsoft.com/office/powerpoint/2010/main" val="24673273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13103" y="495575"/>
            <a:ext cx="8640381" cy="503737"/>
          </a:xfrm>
        </p:spPr>
        <p:txBody>
          <a:bodyPr>
            <a:normAutofit/>
          </a:bodyPr>
          <a:lstStyle/>
          <a:p>
            <a:r>
              <a:rPr lang="pl-PL" dirty="0">
                <a:latin typeface="+mn-lt"/>
              </a:rPr>
              <a:t>Kryteria merytoryczne specyficzne - punktowe</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latin typeface="+mn-lt"/>
              </a:rPr>
              <a:pPr/>
              <a:t>41</a:t>
            </a:fld>
            <a:endParaRPr lang="pl-PL">
              <a:latin typeface="+mn-lt"/>
            </a:endParaRPr>
          </a:p>
        </p:txBody>
      </p:sp>
      <p:sp>
        <p:nvSpPr>
          <p:cNvPr id="7" name="Symbol zastępczy zawartości 2">
            <a:extLst>
              <a:ext uri="{FF2B5EF4-FFF2-40B4-BE49-F238E27FC236}">
                <a16:creationId xmlns:a16="http://schemas.microsoft.com/office/drawing/2014/main" id="{43277356-79F3-4AE0-B078-66C1386A88AD}"/>
              </a:ext>
            </a:extLst>
          </p:cNvPr>
          <p:cNvSpPr txBox="1">
            <a:spLocks/>
          </p:cNvSpPr>
          <p:nvPr/>
        </p:nvSpPr>
        <p:spPr>
          <a:xfrm>
            <a:off x="1165502" y="1151712"/>
            <a:ext cx="8640382" cy="5488115"/>
          </a:xfrm>
          <a:prstGeom prst="rect">
            <a:avLst/>
          </a:prstGeom>
        </p:spPr>
        <p:txBody>
          <a:bodyPr vert="horz" lIns="0" tIns="0" rIns="0" bIns="0" rtlCol="0" anchor="ctr">
            <a:no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50000"/>
              </a:lnSpc>
              <a:buFontTx/>
              <a:buNone/>
            </a:pPr>
            <a:r>
              <a:rPr lang="pl-PL" sz="1400" dirty="0">
                <a:solidFill>
                  <a:srgbClr val="000000"/>
                </a:solidFill>
                <a:latin typeface="+mn-lt"/>
                <a:ea typeface="Open Sans"/>
                <a:cs typeface="Open Sans"/>
              </a:rPr>
              <a:t>.</a:t>
            </a:r>
          </a:p>
        </p:txBody>
      </p:sp>
      <p:sp>
        <p:nvSpPr>
          <p:cNvPr id="9" name="Symbol zastępczy zawartości 2">
            <a:extLst>
              <a:ext uri="{FF2B5EF4-FFF2-40B4-BE49-F238E27FC236}">
                <a16:creationId xmlns:a16="http://schemas.microsoft.com/office/drawing/2014/main" id="{2FA4094E-5FF1-4398-B99B-6928123B866A}"/>
              </a:ext>
            </a:extLst>
          </p:cNvPr>
          <p:cNvSpPr txBox="1">
            <a:spLocks/>
          </p:cNvSpPr>
          <p:nvPr/>
        </p:nvSpPr>
        <p:spPr>
          <a:xfrm>
            <a:off x="1317902" y="1918447"/>
            <a:ext cx="2698286" cy="4873780"/>
          </a:xfrm>
          <a:prstGeom prst="rect">
            <a:avLst/>
          </a:prstGeom>
        </p:spPr>
        <p:txBody>
          <a:bodyPr vert="horz" lIns="0" tIns="0" rIns="0" bIns="0" rtlCol="0" anchor="ctr">
            <a:no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15000"/>
              </a:lnSpc>
              <a:spcAft>
                <a:spcPts val="1000"/>
              </a:spcAft>
              <a:buFontTx/>
              <a:buNone/>
            </a:pPr>
            <a:r>
              <a:rPr lang="pl-PL" sz="1400" dirty="0">
                <a:solidFill>
                  <a:srgbClr val="000000"/>
                </a:solidFill>
                <a:latin typeface="+mn-lt"/>
                <a:ea typeface="Open Sans"/>
                <a:cs typeface="Open Sans"/>
              </a:rPr>
              <a:t>.</a:t>
            </a:r>
          </a:p>
        </p:txBody>
      </p:sp>
      <p:sp>
        <p:nvSpPr>
          <p:cNvPr id="11" name="Symbol zastępczy zawartości 10">
            <a:extLst>
              <a:ext uri="{FF2B5EF4-FFF2-40B4-BE49-F238E27FC236}">
                <a16:creationId xmlns:a16="http://schemas.microsoft.com/office/drawing/2014/main" id="{0AFBABA5-A08D-4B73-942A-49BD6E1F975C}"/>
              </a:ext>
            </a:extLst>
          </p:cNvPr>
          <p:cNvSpPr>
            <a:spLocks noGrp="1"/>
          </p:cNvSpPr>
          <p:nvPr>
            <p:ph idx="1"/>
          </p:nvPr>
        </p:nvSpPr>
        <p:spPr>
          <a:xfrm>
            <a:off x="1013103" y="1379322"/>
            <a:ext cx="8360808" cy="4878043"/>
          </a:xfrm>
        </p:spPr>
        <p:txBody>
          <a:bodyPr/>
          <a:lstStyle/>
          <a:p>
            <a:pPr marL="0" indent="0">
              <a:buNone/>
            </a:pPr>
            <a:r>
              <a:rPr lang="pl-PL"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Komplementarność z projektem/projektami finansowanymi z EFS+ lub działaniami, których cele są zgodne z celami EFS+</a:t>
            </a:r>
            <a:endParaRPr lang="pl-PL" sz="2000" b="1" dirty="0">
              <a:solidFill>
                <a:schemeClr val="tx2"/>
              </a:solidFill>
              <a:latin typeface="+mn-lt"/>
            </a:endParaRPr>
          </a:p>
          <a:p>
            <a:pPr marL="0" indent="0">
              <a:buNone/>
            </a:pPr>
            <a:endParaRPr lang="pl-PL" dirty="0">
              <a:latin typeface="+mn-lt"/>
            </a:endParaRPr>
          </a:p>
          <a:p>
            <a:pPr marL="0" indent="0">
              <a:buNone/>
            </a:pPr>
            <a:r>
              <a:rPr lang="pl-PL" dirty="0">
                <a:latin typeface="+mn-lt"/>
              </a:rPr>
              <a:t>Kryterium premiuje przedsięwzięcia, w ramach których Wnioskodawca zadeklarował komplementarność z projektem/projektami finansowanymi ze środków EFS+ lub projektem/projektami zgodnymi z celami EFS+ finansowanymi z innych źródeł.</a:t>
            </a:r>
          </a:p>
          <a:p>
            <a:pPr marL="0" indent="0">
              <a:buNone/>
            </a:pPr>
            <a:endParaRPr lang="pl-PL" dirty="0">
              <a:latin typeface="+mn-lt"/>
            </a:endParaRPr>
          </a:p>
          <a:p>
            <a:pPr>
              <a:buFont typeface="Wingdings" panose="05000000000000000000" pitchFamily="2" charset="2"/>
              <a:buChar char="Ø"/>
            </a:pPr>
            <a:r>
              <a:rPr lang="pl-PL" dirty="0">
                <a:latin typeface="+mn-lt"/>
              </a:rPr>
              <a:t>3 pkt – występuje komplementarność z co najmniej jednym projektem;</a:t>
            </a:r>
          </a:p>
          <a:p>
            <a:pPr>
              <a:buFont typeface="Wingdings" panose="05000000000000000000" pitchFamily="2" charset="2"/>
              <a:buChar char="Ø"/>
            </a:pPr>
            <a:r>
              <a:rPr lang="pl-PL" dirty="0">
                <a:latin typeface="+mn-lt"/>
              </a:rPr>
              <a:t>0 pkt – brak komplementarności</a:t>
            </a:r>
          </a:p>
          <a:p>
            <a:pPr marL="0" indent="0">
              <a:buNone/>
            </a:pPr>
            <a:endParaRPr lang="pl-PL" dirty="0">
              <a:latin typeface="+mn-lt"/>
            </a:endParaRPr>
          </a:p>
        </p:txBody>
      </p:sp>
    </p:spTree>
    <p:extLst>
      <p:ext uri="{BB962C8B-B14F-4D97-AF65-F5344CB8AC3E}">
        <p14:creationId xmlns:p14="http://schemas.microsoft.com/office/powerpoint/2010/main" val="15898709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13103" y="495575"/>
            <a:ext cx="8640381" cy="503737"/>
          </a:xfrm>
        </p:spPr>
        <p:txBody>
          <a:bodyPr>
            <a:normAutofit/>
          </a:bodyPr>
          <a:lstStyle/>
          <a:p>
            <a:r>
              <a:rPr lang="pl-PL" dirty="0">
                <a:latin typeface="+mn-lt"/>
              </a:rPr>
              <a:t>Kryteria merytoryczne specyficzne - punktowe</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latin typeface="+mn-lt"/>
              </a:rPr>
              <a:pPr/>
              <a:t>42</a:t>
            </a:fld>
            <a:endParaRPr lang="pl-PL">
              <a:latin typeface="+mn-lt"/>
            </a:endParaRPr>
          </a:p>
        </p:txBody>
      </p:sp>
      <p:sp>
        <p:nvSpPr>
          <p:cNvPr id="7" name="Symbol zastępczy zawartości 2">
            <a:extLst>
              <a:ext uri="{FF2B5EF4-FFF2-40B4-BE49-F238E27FC236}">
                <a16:creationId xmlns:a16="http://schemas.microsoft.com/office/drawing/2014/main" id="{43277356-79F3-4AE0-B078-66C1386A88AD}"/>
              </a:ext>
            </a:extLst>
          </p:cNvPr>
          <p:cNvSpPr txBox="1">
            <a:spLocks/>
          </p:cNvSpPr>
          <p:nvPr/>
        </p:nvSpPr>
        <p:spPr>
          <a:xfrm>
            <a:off x="1165502" y="1151712"/>
            <a:ext cx="8640382" cy="5488115"/>
          </a:xfrm>
          <a:prstGeom prst="rect">
            <a:avLst/>
          </a:prstGeom>
        </p:spPr>
        <p:txBody>
          <a:bodyPr vert="horz" lIns="0" tIns="0" rIns="0" bIns="0" rtlCol="0" anchor="ctr">
            <a:no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50000"/>
              </a:lnSpc>
              <a:buFontTx/>
              <a:buNone/>
            </a:pPr>
            <a:r>
              <a:rPr lang="pl-PL" sz="1400" dirty="0">
                <a:solidFill>
                  <a:srgbClr val="000000"/>
                </a:solidFill>
                <a:latin typeface="+mn-lt"/>
                <a:ea typeface="Open Sans"/>
                <a:cs typeface="Open Sans"/>
              </a:rPr>
              <a:t>.</a:t>
            </a:r>
          </a:p>
        </p:txBody>
      </p:sp>
      <p:sp>
        <p:nvSpPr>
          <p:cNvPr id="9" name="Symbol zastępczy zawartości 2">
            <a:extLst>
              <a:ext uri="{FF2B5EF4-FFF2-40B4-BE49-F238E27FC236}">
                <a16:creationId xmlns:a16="http://schemas.microsoft.com/office/drawing/2014/main" id="{2FA4094E-5FF1-4398-B99B-6928123B866A}"/>
              </a:ext>
            </a:extLst>
          </p:cNvPr>
          <p:cNvSpPr txBox="1">
            <a:spLocks/>
          </p:cNvSpPr>
          <p:nvPr/>
        </p:nvSpPr>
        <p:spPr>
          <a:xfrm>
            <a:off x="1317902" y="1918447"/>
            <a:ext cx="2698286" cy="4873780"/>
          </a:xfrm>
          <a:prstGeom prst="rect">
            <a:avLst/>
          </a:prstGeom>
        </p:spPr>
        <p:txBody>
          <a:bodyPr vert="horz" lIns="0" tIns="0" rIns="0" bIns="0" rtlCol="0" anchor="ctr">
            <a:no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15000"/>
              </a:lnSpc>
              <a:spcAft>
                <a:spcPts val="1000"/>
              </a:spcAft>
              <a:buFontTx/>
              <a:buNone/>
            </a:pPr>
            <a:r>
              <a:rPr lang="pl-PL" sz="1400" dirty="0">
                <a:solidFill>
                  <a:srgbClr val="000000"/>
                </a:solidFill>
                <a:latin typeface="+mn-lt"/>
                <a:ea typeface="Open Sans"/>
                <a:cs typeface="Open Sans"/>
              </a:rPr>
              <a:t>.</a:t>
            </a:r>
          </a:p>
        </p:txBody>
      </p:sp>
      <p:sp>
        <p:nvSpPr>
          <p:cNvPr id="11" name="Symbol zastępczy zawartości 10">
            <a:extLst>
              <a:ext uri="{FF2B5EF4-FFF2-40B4-BE49-F238E27FC236}">
                <a16:creationId xmlns:a16="http://schemas.microsoft.com/office/drawing/2014/main" id="{0AFBABA5-A08D-4B73-942A-49BD6E1F975C}"/>
              </a:ext>
            </a:extLst>
          </p:cNvPr>
          <p:cNvSpPr>
            <a:spLocks noGrp="1"/>
          </p:cNvSpPr>
          <p:nvPr>
            <p:ph idx="1"/>
          </p:nvPr>
        </p:nvSpPr>
        <p:spPr>
          <a:xfrm>
            <a:off x="1013103" y="1379322"/>
            <a:ext cx="8360808" cy="4878043"/>
          </a:xfrm>
        </p:spPr>
        <p:txBody>
          <a:bodyPr>
            <a:normAutofit/>
          </a:bodyPr>
          <a:lstStyle/>
          <a:p>
            <a:pPr marL="0" indent="0">
              <a:buNone/>
            </a:pPr>
            <a:endParaRPr lang="pl-PL" sz="2000" b="1" dirty="0">
              <a:solidFill>
                <a:schemeClr val="tx2"/>
              </a:solidFill>
              <a:latin typeface="+mn-lt"/>
            </a:endParaRPr>
          </a:p>
          <a:p>
            <a:pPr marL="0" indent="0">
              <a:buNone/>
            </a:pPr>
            <a:r>
              <a:rPr lang="pl-PL" sz="2000" b="1" dirty="0">
                <a:solidFill>
                  <a:schemeClr val="tx2"/>
                </a:solidFill>
                <a:latin typeface="+mn-lt"/>
              </a:rPr>
              <a:t>Preferencja dla projektów realizowanych na obszarach gmin tracących funkcje społeczno-gospodarcze</a:t>
            </a:r>
          </a:p>
          <a:p>
            <a:pPr marL="0" indent="0">
              <a:buNone/>
            </a:pPr>
            <a:endParaRPr lang="pl-PL" sz="2000" b="1" dirty="0">
              <a:solidFill>
                <a:schemeClr val="tx2"/>
              </a:solidFill>
              <a:latin typeface="+mn-lt"/>
            </a:endParaRPr>
          </a:p>
          <a:p>
            <a:pPr marL="0" indent="0">
              <a:lnSpc>
                <a:spcPct val="115000"/>
              </a:lnSpc>
              <a:spcAft>
                <a:spcPts val="1000"/>
              </a:spcAft>
              <a:buNone/>
            </a:pPr>
            <a:r>
              <a:rPr lang="pl-PL" dirty="0">
                <a:latin typeface="Calibri" panose="020F0502020204030204" pitchFamily="34" charset="0"/>
                <a:ea typeface="Calibri" panose="020F0502020204030204" pitchFamily="34" charset="0"/>
                <a:cs typeface="Times New Roman" panose="02020603050405020304" pitchFamily="18" charset="0"/>
              </a:rPr>
              <a:t>Ekspert przyzna dodatkowe punkty projektom realizowanym na terenie gmin tracących funkcje społeczno-gospodarcze z obszaru strategicznych interwencji (OSI) wskazanym w Strategii Rozwoju Województwa Śląskiego – „Śląskie 2030”.</a:t>
            </a:r>
          </a:p>
          <a:p>
            <a:pPr marL="0" indent="0">
              <a:lnSpc>
                <a:spcPct val="115000"/>
              </a:lnSpc>
              <a:spcAft>
                <a:spcPts val="1000"/>
              </a:spcAft>
              <a:buNone/>
            </a:pPr>
            <a:r>
              <a:rPr lang="pl-PL" dirty="0">
                <a:latin typeface="Calibri" panose="020F0502020204030204" pitchFamily="34" charset="0"/>
                <a:ea typeface="Calibri" panose="020F0502020204030204" pitchFamily="34" charset="0"/>
                <a:cs typeface="Times New Roman" panose="02020603050405020304" pitchFamily="18" charset="0"/>
              </a:rPr>
              <a:t>W przypadku realizacji projektu na terenie kilku gmin, punkty zostaną przyznane za realizację projektu na terenie gminy tracącej funkcje społeczno-gospodarcze w największym stopniu. </a:t>
            </a:r>
          </a:p>
          <a:p>
            <a:pPr marL="0" indent="0">
              <a:lnSpc>
                <a:spcPct val="115000"/>
              </a:lnSpc>
              <a:spcAft>
                <a:spcPts val="1000"/>
              </a:spcAft>
              <a:buNone/>
            </a:pPr>
            <a:endParaRPr lang="pl-PL"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endParaRPr lang="pl-PL" sz="2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94852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13103" y="495575"/>
            <a:ext cx="8640381" cy="503737"/>
          </a:xfrm>
        </p:spPr>
        <p:txBody>
          <a:bodyPr>
            <a:normAutofit/>
          </a:bodyPr>
          <a:lstStyle/>
          <a:p>
            <a:r>
              <a:rPr lang="pl-PL" dirty="0">
                <a:latin typeface="+mn-lt"/>
              </a:rPr>
              <a:t>Kryteria merytoryczne specyficzne - punktowe</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latin typeface="+mn-lt"/>
              </a:rPr>
              <a:pPr/>
              <a:t>43</a:t>
            </a:fld>
            <a:endParaRPr lang="pl-PL">
              <a:latin typeface="+mn-lt"/>
            </a:endParaRPr>
          </a:p>
        </p:txBody>
      </p:sp>
      <p:sp>
        <p:nvSpPr>
          <p:cNvPr id="7" name="Symbol zastępczy zawartości 2">
            <a:extLst>
              <a:ext uri="{FF2B5EF4-FFF2-40B4-BE49-F238E27FC236}">
                <a16:creationId xmlns:a16="http://schemas.microsoft.com/office/drawing/2014/main" id="{43277356-79F3-4AE0-B078-66C1386A88AD}"/>
              </a:ext>
            </a:extLst>
          </p:cNvPr>
          <p:cNvSpPr txBox="1">
            <a:spLocks/>
          </p:cNvSpPr>
          <p:nvPr/>
        </p:nvSpPr>
        <p:spPr>
          <a:xfrm>
            <a:off x="1165502" y="1151712"/>
            <a:ext cx="8640382" cy="5488115"/>
          </a:xfrm>
          <a:prstGeom prst="rect">
            <a:avLst/>
          </a:prstGeom>
        </p:spPr>
        <p:txBody>
          <a:bodyPr vert="horz" lIns="0" tIns="0" rIns="0" bIns="0" rtlCol="0" anchor="ctr">
            <a:no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50000"/>
              </a:lnSpc>
              <a:buFontTx/>
              <a:buNone/>
            </a:pPr>
            <a:r>
              <a:rPr lang="pl-PL" sz="1400" dirty="0">
                <a:solidFill>
                  <a:srgbClr val="000000"/>
                </a:solidFill>
                <a:latin typeface="+mn-lt"/>
                <a:ea typeface="Open Sans"/>
                <a:cs typeface="Open Sans"/>
              </a:rPr>
              <a:t>.</a:t>
            </a:r>
          </a:p>
        </p:txBody>
      </p:sp>
      <p:sp>
        <p:nvSpPr>
          <p:cNvPr id="9" name="Symbol zastępczy zawartości 2">
            <a:extLst>
              <a:ext uri="{FF2B5EF4-FFF2-40B4-BE49-F238E27FC236}">
                <a16:creationId xmlns:a16="http://schemas.microsoft.com/office/drawing/2014/main" id="{2FA4094E-5FF1-4398-B99B-6928123B866A}"/>
              </a:ext>
            </a:extLst>
          </p:cNvPr>
          <p:cNvSpPr txBox="1">
            <a:spLocks/>
          </p:cNvSpPr>
          <p:nvPr/>
        </p:nvSpPr>
        <p:spPr>
          <a:xfrm>
            <a:off x="1317902" y="1918447"/>
            <a:ext cx="2698286" cy="4873780"/>
          </a:xfrm>
          <a:prstGeom prst="rect">
            <a:avLst/>
          </a:prstGeom>
        </p:spPr>
        <p:txBody>
          <a:bodyPr vert="horz" lIns="0" tIns="0" rIns="0" bIns="0" rtlCol="0" anchor="ctr">
            <a:no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15000"/>
              </a:lnSpc>
              <a:spcAft>
                <a:spcPts val="1000"/>
              </a:spcAft>
              <a:buFontTx/>
              <a:buNone/>
            </a:pPr>
            <a:r>
              <a:rPr lang="pl-PL" sz="1400" dirty="0">
                <a:solidFill>
                  <a:srgbClr val="000000"/>
                </a:solidFill>
                <a:latin typeface="+mn-lt"/>
                <a:ea typeface="Open Sans"/>
                <a:cs typeface="Open Sans"/>
              </a:rPr>
              <a:t>.</a:t>
            </a:r>
          </a:p>
        </p:txBody>
      </p:sp>
      <p:sp>
        <p:nvSpPr>
          <p:cNvPr id="11" name="Symbol zastępczy zawartości 10">
            <a:extLst>
              <a:ext uri="{FF2B5EF4-FFF2-40B4-BE49-F238E27FC236}">
                <a16:creationId xmlns:a16="http://schemas.microsoft.com/office/drawing/2014/main" id="{0AFBABA5-A08D-4B73-942A-49BD6E1F975C}"/>
              </a:ext>
            </a:extLst>
          </p:cNvPr>
          <p:cNvSpPr>
            <a:spLocks noGrp="1"/>
          </p:cNvSpPr>
          <p:nvPr>
            <p:ph idx="1"/>
          </p:nvPr>
        </p:nvSpPr>
        <p:spPr>
          <a:xfrm>
            <a:off x="1013103" y="1379322"/>
            <a:ext cx="8360808" cy="4878043"/>
          </a:xfrm>
        </p:spPr>
        <p:txBody>
          <a:bodyPr>
            <a:normAutofit/>
          </a:bodyPr>
          <a:lstStyle/>
          <a:p>
            <a:pPr marL="0" indent="0">
              <a:buNone/>
            </a:pPr>
            <a:r>
              <a:rPr lang="pl-PL" sz="2400" b="1" dirty="0">
                <a:solidFill>
                  <a:schemeClr val="tx2"/>
                </a:solidFill>
                <a:latin typeface="+mn-lt"/>
              </a:rPr>
              <a:t>Preferencja dla projektów realizowanych na obszarach gmin tracących funkcje społeczno-gospodarcze</a:t>
            </a:r>
            <a:endParaRPr lang="pl-PL" sz="2000" b="1" dirty="0">
              <a:solidFill>
                <a:schemeClr val="tx2"/>
              </a:solidFill>
              <a:latin typeface="+mn-lt"/>
            </a:endParaRPr>
          </a:p>
          <a:p>
            <a:pPr marL="0" indent="0">
              <a:lnSpc>
                <a:spcPct val="115000"/>
              </a:lnSpc>
              <a:spcAft>
                <a:spcPts val="1000"/>
              </a:spcAft>
              <a:buNone/>
            </a:pPr>
            <a:r>
              <a:rPr lang="pl-PL" dirty="0">
                <a:latin typeface="Calibri" panose="020F0502020204030204" pitchFamily="34" charset="0"/>
                <a:ea typeface="Calibri" panose="020F0502020204030204" pitchFamily="34" charset="0"/>
                <a:cs typeface="Times New Roman" panose="02020603050405020304" pitchFamily="18" charset="0"/>
              </a:rPr>
              <a:t>Realizacja projektu na terenie gminy tracącej funkcje społeczno-gospodarcze:</a:t>
            </a:r>
          </a:p>
          <a:p>
            <a:pPr>
              <a:lnSpc>
                <a:spcPct val="115000"/>
              </a:lnSpc>
              <a:spcAft>
                <a:spcPts val="1000"/>
              </a:spcAft>
              <a:buFont typeface="Wingdings" panose="05000000000000000000" pitchFamily="2" charset="2"/>
              <a:buChar char="Ø"/>
            </a:pPr>
            <a:r>
              <a:rPr lang="pl-PL" dirty="0">
                <a:latin typeface="Calibri" panose="020F0502020204030204" pitchFamily="34" charset="0"/>
                <a:ea typeface="Calibri" panose="020F0502020204030204" pitchFamily="34" charset="0"/>
                <a:cs typeface="Times New Roman" panose="02020603050405020304" pitchFamily="18" charset="0"/>
              </a:rPr>
              <a:t>4 pkt – w stopniu znacznym (Będzin, Czeladź, Mysłowice, Myszków, Racibórz, Ruda Śląska, Rydułtowy, Świętochłowice, Zabrze, Zawiercie)</a:t>
            </a:r>
          </a:p>
          <a:p>
            <a:pPr>
              <a:lnSpc>
                <a:spcPct val="115000"/>
              </a:lnSpc>
              <a:spcAft>
                <a:spcPts val="1000"/>
              </a:spcAft>
              <a:buFont typeface="Wingdings" panose="05000000000000000000" pitchFamily="2" charset="2"/>
              <a:buChar char="Ø"/>
            </a:pPr>
            <a:r>
              <a:rPr lang="pl-PL" dirty="0">
                <a:latin typeface="Calibri" panose="020F0502020204030204" pitchFamily="34" charset="0"/>
                <a:ea typeface="Calibri" panose="020F0502020204030204" pitchFamily="34" charset="0"/>
                <a:cs typeface="Times New Roman" panose="02020603050405020304" pitchFamily="18" charset="0"/>
              </a:rPr>
              <a:t>3 pkt – w stopniu średnim (Bytom, Jastrzębie Zdrój, Łaziska Górne, Sosnowiec)</a:t>
            </a:r>
          </a:p>
          <a:p>
            <a:pPr>
              <a:lnSpc>
                <a:spcPct val="115000"/>
              </a:lnSpc>
              <a:spcAft>
                <a:spcPts val="1000"/>
              </a:spcAft>
              <a:buFont typeface="Wingdings" panose="05000000000000000000" pitchFamily="2" charset="2"/>
              <a:buChar char="Ø"/>
            </a:pPr>
            <a:r>
              <a:rPr lang="pl-PL" dirty="0">
                <a:latin typeface="Calibri" panose="020F0502020204030204" pitchFamily="34" charset="0"/>
                <a:ea typeface="Calibri" panose="020F0502020204030204" pitchFamily="34" charset="0"/>
                <a:cs typeface="Times New Roman" panose="02020603050405020304" pitchFamily="18" charset="0"/>
              </a:rPr>
              <a:t>2 pkt – w stopniu umiarkowanym (Bieruń, Cieszyn, Częstochowa, Knurów, Lubliniec, Rybnik, Żory, Żywiec)</a:t>
            </a:r>
          </a:p>
          <a:p>
            <a:pPr>
              <a:lnSpc>
                <a:spcPct val="115000"/>
              </a:lnSpc>
              <a:spcAft>
                <a:spcPts val="1000"/>
              </a:spcAft>
              <a:buFont typeface="Wingdings" panose="05000000000000000000" pitchFamily="2" charset="2"/>
              <a:buChar char="Ø"/>
            </a:pPr>
            <a:r>
              <a:rPr lang="pl-PL" dirty="0">
                <a:latin typeface="Calibri" panose="020F0502020204030204" pitchFamily="34" charset="0"/>
                <a:ea typeface="Calibri" panose="020F0502020204030204" pitchFamily="34" charset="0"/>
                <a:cs typeface="Times New Roman" panose="02020603050405020304" pitchFamily="18" charset="0"/>
              </a:rPr>
              <a:t>0 pkt - realizacja projektu na innych terenach  </a:t>
            </a:r>
          </a:p>
          <a:p>
            <a:pPr marL="0" indent="0">
              <a:lnSpc>
                <a:spcPct val="115000"/>
              </a:lnSpc>
              <a:spcAft>
                <a:spcPts val="1000"/>
              </a:spcAft>
              <a:buNone/>
            </a:pPr>
            <a:r>
              <a:rPr lang="pl-PL" dirty="0">
                <a:latin typeface="Calibri" panose="020F0502020204030204" pitchFamily="34" charset="0"/>
                <a:ea typeface="Calibri" panose="020F0502020204030204" pitchFamily="34" charset="0"/>
                <a:cs typeface="Times New Roman" panose="02020603050405020304" pitchFamily="18" charset="0"/>
              </a:rPr>
              <a:t>Punkty w ramach kryterium nie podlegają sumowaniu.</a:t>
            </a:r>
          </a:p>
          <a:p>
            <a:pPr marL="0" indent="0">
              <a:lnSpc>
                <a:spcPct val="115000"/>
              </a:lnSpc>
              <a:spcAft>
                <a:spcPts val="1000"/>
              </a:spcAft>
              <a:buNone/>
            </a:pPr>
            <a:endParaRPr lang="pl-PL"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endParaRPr lang="pl-PL" sz="2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53776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13103" y="495575"/>
            <a:ext cx="8640381" cy="503737"/>
          </a:xfrm>
        </p:spPr>
        <p:txBody>
          <a:bodyPr>
            <a:normAutofit/>
          </a:bodyPr>
          <a:lstStyle/>
          <a:p>
            <a:r>
              <a:rPr lang="pl-PL" dirty="0">
                <a:latin typeface="+mn-lt"/>
              </a:rPr>
              <a:t>Kryteria merytoryczne specyficzne - punktowe</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latin typeface="+mn-lt"/>
              </a:rPr>
              <a:pPr/>
              <a:t>44</a:t>
            </a:fld>
            <a:endParaRPr lang="pl-PL">
              <a:latin typeface="+mn-lt"/>
            </a:endParaRPr>
          </a:p>
        </p:txBody>
      </p:sp>
      <p:sp>
        <p:nvSpPr>
          <p:cNvPr id="7" name="Symbol zastępczy zawartości 2">
            <a:extLst>
              <a:ext uri="{FF2B5EF4-FFF2-40B4-BE49-F238E27FC236}">
                <a16:creationId xmlns:a16="http://schemas.microsoft.com/office/drawing/2014/main" id="{43277356-79F3-4AE0-B078-66C1386A88AD}"/>
              </a:ext>
            </a:extLst>
          </p:cNvPr>
          <p:cNvSpPr txBox="1">
            <a:spLocks/>
          </p:cNvSpPr>
          <p:nvPr/>
        </p:nvSpPr>
        <p:spPr>
          <a:xfrm>
            <a:off x="1165502" y="1151712"/>
            <a:ext cx="8640382" cy="5488115"/>
          </a:xfrm>
          <a:prstGeom prst="rect">
            <a:avLst/>
          </a:prstGeom>
        </p:spPr>
        <p:txBody>
          <a:bodyPr vert="horz" lIns="0" tIns="0" rIns="0" bIns="0" rtlCol="0" anchor="ctr">
            <a:no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50000"/>
              </a:lnSpc>
              <a:buFontTx/>
              <a:buNone/>
            </a:pPr>
            <a:r>
              <a:rPr lang="pl-PL" sz="1400" dirty="0">
                <a:solidFill>
                  <a:srgbClr val="000000"/>
                </a:solidFill>
                <a:latin typeface="+mn-lt"/>
                <a:ea typeface="Open Sans"/>
                <a:cs typeface="Open Sans"/>
              </a:rPr>
              <a:t>.</a:t>
            </a:r>
          </a:p>
        </p:txBody>
      </p:sp>
      <p:sp>
        <p:nvSpPr>
          <p:cNvPr id="9" name="Symbol zastępczy zawartości 2">
            <a:extLst>
              <a:ext uri="{FF2B5EF4-FFF2-40B4-BE49-F238E27FC236}">
                <a16:creationId xmlns:a16="http://schemas.microsoft.com/office/drawing/2014/main" id="{2FA4094E-5FF1-4398-B99B-6928123B866A}"/>
              </a:ext>
            </a:extLst>
          </p:cNvPr>
          <p:cNvSpPr txBox="1">
            <a:spLocks/>
          </p:cNvSpPr>
          <p:nvPr/>
        </p:nvSpPr>
        <p:spPr>
          <a:xfrm>
            <a:off x="1317902" y="1918447"/>
            <a:ext cx="2698286" cy="4873780"/>
          </a:xfrm>
          <a:prstGeom prst="rect">
            <a:avLst/>
          </a:prstGeom>
        </p:spPr>
        <p:txBody>
          <a:bodyPr vert="horz" lIns="0" tIns="0" rIns="0" bIns="0" rtlCol="0" anchor="ctr">
            <a:no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15000"/>
              </a:lnSpc>
              <a:spcAft>
                <a:spcPts val="1000"/>
              </a:spcAft>
              <a:buFontTx/>
              <a:buNone/>
            </a:pPr>
            <a:r>
              <a:rPr lang="pl-PL" sz="1400" dirty="0">
                <a:solidFill>
                  <a:srgbClr val="000000"/>
                </a:solidFill>
                <a:latin typeface="+mn-lt"/>
                <a:ea typeface="Open Sans"/>
                <a:cs typeface="Open Sans"/>
              </a:rPr>
              <a:t>.</a:t>
            </a:r>
          </a:p>
        </p:txBody>
      </p:sp>
      <p:sp>
        <p:nvSpPr>
          <p:cNvPr id="11" name="Symbol zastępczy zawartości 10">
            <a:extLst>
              <a:ext uri="{FF2B5EF4-FFF2-40B4-BE49-F238E27FC236}">
                <a16:creationId xmlns:a16="http://schemas.microsoft.com/office/drawing/2014/main" id="{0AFBABA5-A08D-4B73-942A-49BD6E1F975C}"/>
              </a:ext>
            </a:extLst>
          </p:cNvPr>
          <p:cNvSpPr>
            <a:spLocks noGrp="1"/>
          </p:cNvSpPr>
          <p:nvPr>
            <p:ph idx="1"/>
          </p:nvPr>
        </p:nvSpPr>
        <p:spPr>
          <a:xfrm>
            <a:off x="1013103" y="1379322"/>
            <a:ext cx="8360808" cy="4878043"/>
          </a:xfrm>
        </p:spPr>
        <p:txBody>
          <a:bodyPr>
            <a:normAutofit/>
          </a:bodyPr>
          <a:lstStyle/>
          <a:p>
            <a:pPr marL="0" indent="0">
              <a:buNone/>
            </a:pPr>
            <a:r>
              <a:rPr lang="pl-PL"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Lokalizacja mieszkań wspomaganych/treningowych w budynkach wielorodzinnych</a:t>
            </a:r>
            <a:endParaRPr lang="pl-PL" sz="2000" b="1" dirty="0">
              <a:solidFill>
                <a:schemeClr val="tx2"/>
              </a:solidFill>
              <a:latin typeface="+mn-lt"/>
              <a:ea typeface="Calibri" panose="020F0502020204030204" pitchFamily="34" charset="0"/>
              <a:cs typeface="Times New Roman" panose="02020603050405020304" pitchFamily="18" charset="0"/>
            </a:endParaRPr>
          </a:p>
          <a:p>
            <a:pPr marL="0" indent="0">
              <a:buNone/>
            </a:pPr>
            <a:r>
              <a:rPr lang="pl-PL" dirty="0">
                <a:latin typeface="Calibri" panose="020F0502020204030204" pitchFamily="34" charset="0"/>
                <a:ea typeface="Times New Roman" panose="02020603050405020304" pitchFamily="18" charset="0"/>
                <a:cs typeface="Times New Roman" panose="02020603050405020304" pitchFamily="18" charset="0"/>
              </a:rPr>
              <a:t>Preferowane będą projekty, w których tworzone mieszkania wspomagane/treningowe nie są lokalizowane w budynku, w którym funkcjonują lub będą funkcjonować inne formy/placówki wsparcia świadczące usługi społeczne.</a:t>
            </a:r>
          </a:p>
          <a:p>
            <a:pPr marL="0" indent="0">
              <a:lnSpc>
                <a:spcPct val="115000"/>
              </a:lnSpc>
              <a:spcAft>
                <a:spcPts val="1000"/>
              </a:spcAft>
              <a:buNone/>
            </a:pPr>
            <a:r>
              <a:rPr lang="pl-PL" dirty="0">
                <a:latin typeface="Calibri" panose="020F0502020204030204" pitchFamily="34" charset="0"/>
                <a:ea typeface="Times New Roman" panose="02020603050405020304" pitchFamily="18" charset="0"/>
                <a:cs typeface="Times New Roman" panose="02020603050405020304" pitchFamily="18" charset="0"/>
              </a:rPr>
              <a:t>Ekspert przyzna dodatkowe punkty za lokalizację mieszkań wspomaganych/treningowych w budynkach mieszkalnych wielorodzinnych (także mieszkalno-usługowych, jeśli usługi te nie dotyczą usług pomocy społecznej), pod warunkiem, że mieszkania te wraz z już istniejącymi mieszkaniami o najmie socjalnym/wspomaganymi/treningowymi łącznie nie stanowią więcej niż 25% wszystkich lokali mieszkalnych w tym budynku.</a:t>
            </a:r>
          </a:p>
          <a:p>
            <a:pPr>
              <a:lnSpc>
                <a:spcPct val="115000"/>
              </a:lnSpc>
              <a:spcAft>
                <a:spcPts val="1000"/>
              </a:spcAft>
              <a:buFont typeface="Wingdings" panose="05000000000000000000" pitchFamily="2" charset="2"/>
              <a:buChar char="Ø"/>
            </a:pPr>
            <a:r>
              <a:rPr lang="pl-PL" dirty="0">
                <a:latin typeface="Calibri" panose="020F0502020204030204" pitchFamily="34" charset="0"/>
                <a:ea typeface="Times New Roman" panose="02020603050405020304" pitchFamily="18" charset="0"/>
                <a:cs typeface="Times New Roman" panose="02020603050405020304" pitchFamily="18" charset="0"/>
              </a:rPr>
              <a:t>6 pkt – projekt spełnia kryterium</a:t>
            </a:r>
          </a:p>
          <a:p>
            <a:pPr>
              <a:lnSpc>
                <a:spcPct val="115000"/>
              </a:lnSpc>
              <a:spcAft>
                <a:spcPts val="1000"/>
              </a:spcAft>
              <a:buFont typeface="Wingdings" panose="05000000000000000000" pitchFamily="2" charset="2"/>
              <a:buChar char="Ø"/>
            </a:pPr>
            <a:r>
              <a:rPr lang="pl-PL" dirty="0">
                <a:latin typeface="Calibri" panose="020F0502020204030204" pitchFamily="34" charset="0"/>
                <a:ea typeface="Times New Roman" panose="02020603050405020304" pitchFamily="18" charset="0"/>
                <a:cs typeface="Times New Roman" panose="02020603050405020304" pitchFamily="18" charset="0"/>
              </a:rPr>
              <a:t>0 pkt – projekt nie spełnia kryterium</a:t>
            </a:r>
          </a:p>
          <a:p>
            <a:pPr marL="0" indent="0">
              <a:lnSpc>
                <a:spcPct val="115000"/>
              </a:lnSpc>
              <a:spcAft>
                <a:spcPts val="1000"/>
              </a:spcAft>
              <a:buNone/>
            </a:pPr>
            <a:endParaRPr lang="pl-PL" dirty="0">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15000"/>
              </a:lnSpc>
              <a:spcAft>
                <a:spcPts val="1000"/>
              </a:spcAft>
              <a:buNone/>
            </a:pP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l-PL" b="1" dirty="0">
              <a:latin typeface="+mn-lt"/>
            </a:endParaRPr>
          </a:p>
        </p:txBody>
      </p:sp>
    </p:spTree>
    <p:extLst>
      <p:ext uri="{BB962C8B-B14F-4D97-AF65-F5344CB8AC3E}">
        <p14:creationId xmlns:p14="http://schemas.microsoft.com/office/powerpoint/2010/main" val="39167826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13103" y="495575"/>
            <a:ext cx="8640381" cy="503737"/>
          </a:xfrm>
        </p:spPr>
        <p:txBody>
          <a:bodyPr>
            <a:normAutofit/>
          </a:bodyPr>
          <a:lstStyle/>
          <a:p>
            <a:r>
              <a:rPr lang="pl-PL" dirty="0">
                <a:latin typeface="+mn-lt"/>
              </a:rPr>
              <a:t>Kryteria merytoryczne specyficzne - punktowe</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latin typeface="+mn-lt"/>
              </a:rPr>
              <a:pPr/>
              <a:t>45</a:t>
            </a:fld>
            <a:endParaRPr lang="pl-PL">
              <a:latin typeface="+mn-lt"/>
            </a:endParaRPr>
          </a:p>
        </p:txBody>
      </p:sp>
      <p:sp>
        <p:nvSpPr>
          <p:cNvPr id="7" name="Symbol zastępczy zawartości 2">
            <a:extLst>
              <a:ext uri="{FF2B5EF4-FFF2-40B4-BE49-F238E27FC236}">
                <a16:creationId xmlns:a16="http://schemas.microsoft.com/office/drawing/2014/main" id="{43277356-79F3-4AE0-B078-66C1386A88AD}"/>
              </a:ext>
            </a:extLst>
          </p:cNvPr>
          <p:cNvSpPr txBox="1">
            <a:spLocks/>
          </p:cNvSpPr>
          <p:nvPr/>
        </p:nvSpPr>
        <p:spPr>
          <a:xfrm>
            <a:off x="1165502" y="1151712"/>
            <a:ext cx="8640382" cy="5488115"/>
          </a:xfrm>
          <a:prstGeom prst="rect">
            <a:avLst/>
          </a:prstGeom>
        </p:spPr>
        <p:txBody>
          <a:bodyPr vert="horz" lIns="0" tIns="0" rIns="0" bIns="0" rtlCol="0" anchor="ctr">
            <a:no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50000"/>
              </a:lnSpc>
              <a:buFontTx/>
              <a:buNone/>
            </a:pPr>
            <a:r>
              <a:rPr lang="pl-PL" sz="1400" dirty="0">
                <a:solidFill>
                  <a:srgbClr val="000000"/>
                </a:solidFill>
                <a:latin typeface="+mn-lt"/>
                <a:ea typeface="Open Sans"/>
                <a:cs typeface="Open Sans"/>
              </a:rPr>
              <a:t>.</a:t>
            </a:r>
          </a:p>
        </p:txBody>
      </p:sp>
      <p:sp>
        <p:nvSpPr>
          <p:cNvPr id="9" name="Symbol zastępczy zawartości 2">
            <a:extLst>
              <a:ext uri="{FF2B5EF4-FFF2-40B4-BE49-F238E27FC236}">
                <a16:creationId xmlns:a16="http://schemas.microsoft.com/office/drawing/2014/main" id="{2FA4094E-5FF1-4398-B99B-6928123B866A}"/>
              </a:ext>
            </a:extLst>
          </p:cNvPr>
          <p:cNvSpPr txBox="1">
            <a:spLocks/>
          </p:cNvSpPr>
          <p:nvPr/>
        </p:nvSpPr>
        <p:spPr>
          <a:xfrm>
            <a:off x="1317902" y="1918447"/>
            <a:ext cx="2698286" cy="4873780"/>
          </a:xfrm>
          <a:prstGeom prst="rect">
            <a:avLst/>
          </a:prstGeom>
        </p:spPr>
        <p:txBody>
          <a:bodyPr vert="horz" lIns="0" tIns="0" rIns="0" bIns="0" rtlCol="0" anchor="ctr">
            <a:no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15000"/>
              </a:lnSpc>
              <a:spcAft>
                <a:spcPts val="1000"/>
              </a:spcAft>
              <a:buFontTx/>
              <a:buNone/>
            </a:pPr>
            <a:r>
              <a:rPr lang="pl-PL" sz="1400" dirty="0">
                <a:solidFill>
                  <a:srgbClr val="000000"/>
                </a:solidFill>
                <a:latin typeface="+mn-lt"/>
                <a:ea typeface="Open Sans"/>
                <a:cs typeface="Open Sans"/>
              </a:rPr>
              <a:t>.</a:t>
            </a:r>
          </a:p>
        </p:txBody>
      </p:sp>
      <p:sp>
        <p:nvSpPr>
          <p:cNvPr id="11" name="Symbol zastępczy zawartości 10">
            <a:extLst>
              <a:ext uri="{FF2B5EF4-FFF2-40B4-BE49-F238E27FC236}">
                <a16:creationId xmlns:a16="http://schemas.microsoft.com/office/drawing/2014/main" id="{0AFBABA5-A08D-4B73-942A-49BD6E1F975C}"/>
              </a:ext>
            </a:extLst>
          </p:cNvPr>
          <p:cNvSpPr>
            <a:spLocks noGrp="1"/>
          </p:cNvSpPr>
          <p:nvPr>
            <p:ph idx="1"/>
          </p:nvPr>
        </p:nvSpPr>
        <p:spPr>
          <a:xfrm>
            <a:off x="1013102" y="1379322"/>
            <a:ext cx="8908663" cy="5191807"/>
          </a:xfrm>
        </p:spPr>
        <p:txBody>
          <a:bodyPr>
            <a:normAutofit/>
          </a:bodyPr>
          <a:lstStyle/>
          <a:p>
            <a:pPr marL="0" indent="0">
              <a:buNone/>
            </a:pPr>
            <a:r>
              <a:rPr lang="pl-PL"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Preferencja dla projektów, które będą realizowane na obszarze wykluczonym komunikacyjnie (dotyczy projektów realizujących inwestycje w infrastrukturę inną niż mieszkania)</a:t>
            </a:r>
            <a:endParaRPr lang="pl-PL" sz="2000" b="1" dirty="0">
              <a:solidFill>
                <a:schemeClr val="tx2"/>
              </a:solidFill>
              <a:latin typeface="+mn-lt"/>
            </a:endParaRPr>
          </a:p>
          <a:p>
            <a:pPr marL="0" indent="0">
              <a:lnSpc>
                <a:spcPct val="115000"/>
              </a:lnSpc>
              <a:spcAft>
                <a:spcPts val="1000"/>
              </a:spcAft>
              <a:buNone/>
            </a:pPr>
            <a:r>
              <a:rPr lang="pl-PL" dirty="0">
                <a:latin typeface="Calibri" panose="020F0502020204030204" pitchFamily="34" charset="0"/>
                <a:cs typeface="Times New Roman" panose="02020603050405020304" pitchFamily="18" charset="0"/>
              </a:rPr>
              <a:t>Ekspert przyzna dodatkowe punkty projektom, które będą realizowane na obszarze wykluczonym komunikacyjnie, tj. na terenie gmin z najniższą dostępnością komunikacyjną (ujętych w tabeli nr 1) wskazanych w dokumencie „Analiza dostępności komunikacyjnej na terenie województwa śląskiego*”.</a:t>
            </a:r>
          </a:p>
          <a:p>
            <a:pPr>
              <a:lnSpc>
                <a:spcPct val="115000"/>
              </a:lnSpc>
              <a:spcAft>
                <a:spcPts val="1000"/>
              </a:spcAft>
              <a:buFont typeface="Arial" panose="020B0604020202020204" pitchFamily="34" charset="0"/>
              <a:buChar char="•"/>
            </a:pPr>
            <a:r>
              <a:rPr lang="pl-PL" dirty="0">
                <a:latin typeface="Calibri" panose="020F0502020204030204" pitchFamily="34" charset="0"/>
                <a:cs typeface="Times New Roman" panose="02020603050405020304" pitchFamily="18" charset="0"/>
              </a:rPr>
              <a:t>*Dokument opracowany przez IZ FE SL 2021-2027 na podstawie Regionalnego Planu Transportowego, dostępny na stronie: </a:t>
            </a:r>
            <a:r>
              <a:rPr lang="pl-PL" dirty="0">
                <a:latin typeface="Calibri" panose="020F0502020204030204" pitchFamily="34" charset="0"/>
                <a:cs typeface="Times New Roman" panose="02020603050405020304" pitchFamily="18" charset="0"/>
                <a:hlinkClick r:id="rId6"/>
              </a:rPr>
              <a:t>https://www.slaskie.pl/content/regionalny-plan-transportowy</a:t>
            </a:r>
            <a:endParaRPr lang="pl-PL" dirty="0">
              <a:latin typeface="Calibri" panose="020F0502020204030204" pitchFamily="34" charset="0"/>
              <a:cs typeface="Times New Roman" panose="02020603050405020304" pitchFamily="18" charset="0"/>
            </a:endParaRPr>
          </a:p>
          <a:p>
            <a:pPr>
              <a:lnSpc>
                <a:spcPct val="115000"/>
              </a:lnSpc>
              <a:spcAft>
                <a:spcPts val="1000"/>
              </a:spcAft>
              <a:buFont typeface="Wingdings" panose="05000000000000000000" pitchFamily="2" charset="2"/>
              <a:buChar char="Ø"/>
            </a:pPr>
            <a:r>
              <a:rPr lang="pl-PL" dirty="0">
                <a:latin typeface="Calibri" panose="020F0502020204030204" pitchFamily="34" charset="0"/>
                <a:cs typeface="Times New Roman" panose="02020603050405020304" pitchFamily="18" charset="0"/>
              </a:rPr>
              <a:t>6 pkt – spełnia kryterium;</a:t>
            </a:r>
          </a:p>
          <a:p>
            <a:pPr>
              <a:lnSpc>
                <a:spcPct val="115000"/>
              </a:lnSpc>
              <a:spcAft>
                <a:spcPts val="1000"/>
              </a:spcAft>
              <a:buFont typeface="Wingdings" panose="05000000000000000000" pitchFamily="2" charset="2"/>
              <a:buChar char="Ø"/>
            </a:pPr>
            <a:r>
              <a:rPr lang="pl-PL" dirty="0">
                <a:latin typeface="Calibri" panose="020F0502020204030204" pitchFamily="34" charset="0"/>
                <a:cs typeface="Times New Roman" panose="02020603050405020304" pitchFamily="18" charset="0"/>
              </a:rPr>
              <a:t>0 pkt – nie spełnia kryterium.</a:t>
            </a:r>
          </a:p>
          <a:p>
            <a:pPr marL="0" indent="0">
              <a:lnSpc>
                <a:spcPct val="115000"/>
              </a:lnSpc>
              <a:spcAft>
                <a:spcPts val="1000"/>
              </a:spcAft>
              <a:buNone/>
            </a:pPr>
            <a:endParaRPr lang="pl-PL" dirty="0">
              <a:latin typeface="Calibri" panose="020F0502020204030204" pitchFamily="34" charset="0"/>
              <a:cs typeface="Times New Roman" panose="02020603050405020304" pitchFamily="18" charset="0"/>
            </a:endParaRPr>
          </a:p>
          <a:p>
            <a:pPr>
              <a:lnSpc>
                <a:spcPct val="115000"/>
              </a:lnSpc>
              <a:spcAft>
                <a:spcPts val="1000"/>
              </a:spcAft>
              <a:buFont typeface="Arial" panose="020B0604020202020204" pitchFamily="34" charset="0"/>
              <a:buChar char="•"/>
            </a:pPr>
            <a:endParaRPr lang="pl-PL" dirty="0">
              <a:latin typeface="Calibri" panose="020F0502020204030204" pitchFamily="34" charset="0"/>
              <a:cs typeface="Times New Roman" panose="02020603050405020304" pitchFamily="18" charset="0"/>
            </a:endParaRPr>
          </a:p>
          <a:p>
            <a:pPr marL="0" indent="0">
              <a:lnSpc>
                <a:spcPct val="115000"/>
              </a:lnSpc>
              <a:spcAft>
                <a:spcPts val="1000"/>
              </a:spcAft>
              <a:buNone/>
            </a:pPr>
            <a:endParaRPr lang="pl-PL" dirty="0">
              <a:latin typeface="Calibri" panose="020F0502020204030204" pitchFamily="34" charset="0"/>
              <a:cs typeface="Times New Roman" panose="02020603050405020304" pitchFamily="18" charset="0"/>
            </a:endParaRPr>
          </a:p>
          <a:p>
            <a:pPr marL="0" indent="0">
              <a:buNone/>
            </a:pPr>
            <a:endParaRPr lang="pl-PL" dirty="0">
              <a:latin typeface="Calibri" panose="020F0502020204030204" pitchFamily="34" charset="0"/>
              <a:cs typeface="Times New Roman" panose="02020603050405020304" pitchFamily="18" charset="0"/>
            </a:endParaRPr>
          </a:p>
          <a:p>
            <a:pPr marL="0" indent="0">
              <a:buNone/>
            </a:pPr>
            <a:endParaRPr lang="pl-PL" b="1" dirty="0">
              <a:latin typeface="+mn-lt"/>
            </a:endParaRPr>
          </a:p>
        </p:txBody>
      </p:sp>
    </p:spTree>
    <p:extLst>
      <p:ext uri="{BB962C8B-B14F-4D97-AF65-F5344CB8AC3E}">
        <p14:creationId xmlns:p14="http://schemas.microsoft.com/office/powerpoint/2010/main" val="7057360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13103" y="495575"/>
            <a:ext cx="8640381" cy="503737"/>
          </a:xfrm>
        </p:spPr>
        <p:txBody>
          <a:bodyPr>
            <a:normAutofit/>
          </a:bodyPr>
          <a:lstStyle/>
          <a:p>
            <a:r>
              <a:rPr lang="pl-PL" dirty="0">
                <a:latin typeface="+mn-lt"/>
              </a:rPr>
              <a:t>Kryteria merytoryczne specyficzne - punktowe</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latin typeface="+mn-lt"/>
              </a:rPr>
              <a:pPr/>
              <a:t>46</a:t>
            </a:fld>
            <a:endParaRPr lang="pl-PL">
              <a:latin typeface="+mn-lt"/>
            </a:endParaRPr>
          </a:p>
        </p:txBody>
      </p:sp>
      <p:sp>
        <p:nvSpPr>
          <p:cNvPr id="7" name="Symbol zastępczy zawartości 2">
            <a:extLst>
              <a:ext uri="{FF2B5EF4-FFF2-40B4-BE49-F238E27FC236}">
                <a16:creationId xmlns:a16="http://schemas.microsoft.com/office/drawing/2014/main" id="{43277356-79F3-4AE0-B078-66C1386A88AD}"/>
              </a:ext>
            </a:extLst>
          </p:cNvPr>
          <p:cNvSpPr txBox="1">
            <a:spLocks/>
          </p:cNvSpPr>
          <p:nvPr/>
        </p:nvSpPr>
        <p:spPr>
          <a:xfrm>
            <a:off x="1165502" y="1151712"/>
            <a:ext cx="8640382" cy="5488115"/>
          </a:xfrm>
          <a:prstGeom prst="rect">
            <a:avLst/>
          </a:prstGeom>
        </p:spPr>
        <p:txBody>
          <a:bodyPr vert="horz" lIns="0" tIns="0" rIns="0" bIns="0" rtlCol="0" anchor="ctr">
            <a:no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50000"/>
              </a:lnSpc>
              <a:buFontTx/>
              <a:buNone/>
            </a:pPr>
            <a:r>
              <a:rPr lang="pl-PL" sz="1400" dirty="0">
                <a:solidFill>
                  <a:srgbClr val="000000"/>
                </a:solidFill>
                <a:latin typeface="+mn-lt"/>
                <a:ea typeface="Open Sans"/>
                <a:cs typeface="Open Sans"/>
              </a:rPr>
              <a:t>.</a:t>
            </a:r>
          </a:p>
        </p:txBody>
      </p:sp>
      <p:sp>
        <p:nvSpPr>
          <p:cNvPr id="9" name="Symbol zastępczy zawartości 2">
            <a:extLst>
              <a:ext uri="{FF2B5EF4-FFF2-40B4-BE49-F238E27FC236}">
                <a16:creationId xmlns:a16="http://schemas.microsoft.com/office/drawing/2014/main" id="{2FA4094E-5FF1-4398-B99B-6928123B866A}"/>
              </a:ext>
            </a:extLst>
          </p:cNvPr>
          <p:cNvSpPr txBox="1">
            <a:spLocks/>
          </p:cNvSpPr>
          <p:nvPr/>
        </p:nvSpPr>
        <p:spPr>
          <a:xfrm>
            <a:off x="1317902" y="1918447"/>
            <a:ext cx="2698286" cy="4873780"/>
          </a:xfrm>
          <a:prstGeom prst="rect">
            <a:avLst/>
          </a:prstGeom>
        </p:spPr>
        <p:txBody>
          <a:bodyPr vert="horz" lIns="0" tIns="0" rIns="0" bIns="0" rtlCol="0" anchor="ctr">
            <a:no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15000"/>
              </a:lnSpc>
              <a:spcAft>
                <a:spcPts val="1000"/>
              </a:spcAft>
              <a:buFontTx/>
              <a:buNone/>
            </a:pPr>
            <a:r>
              <a:rPr lang="pl-PL" sz="1400" dirty="0">
                <a:solidFill>
                  <a:srgbClr val="000000"/>
                </a:solidFill>
                <a:latin typeface="+mn-lt"/>
                <a:ea typeface="Open Sans"/>
                <a:cs typeface="Open Sans"/>
              </a:rPr>
              <a:t>.</a:t>
            </a:r>
          </a:p>
        </p:txBody>
      </p:sp>
      <p:sp>
        <p:nvSpPr>
          <p:cNvPr id="11" name="Symbol zastępczy zawartości 10">
            <a:extLst>
              <a:ext uri="{FF2B5EF4-FFF2-40B4-BE49-F238E27FC236}">
                <a16:creationId xmlns:a16="http://schemas.microsoft.com/office/drawing/2014/main" id="{0AFBABA5-A08D-4B73-942A-49BD6E1F975C}"/>
              </a:ext>
            </a:extLst>
          </p:cNvPr>
          <p:cNvSpPr>
            <a:spLocks noGrp="1"/>
          </p:cNvSpPr>
          <p:nvPr>
            <p:ph idx="1"/>
          </p:nvPr>
        </p:nvSpPr>
        <p:spPr>
          <a:xfrm>
            <a:off x="1009683" y="1644165"/>
            <a:ext cx="8917993" cy="5310074"/>
          </a:xfrm>
          <a:effectLst>
            <a:glow rad="127000">
              <a:schemeClr val="accent1"/>
            </a:glow>
          </a:effectLst>
        </p:spPr>
        <p:txBody>
          <a:bodyPr>
            <a:normAutofit/>
          </a:bodyPr>
          <a:lstStyle/>
          <a:p>
            <a:pPr marL="0" indent="0">
              <a:buNone/>
            </a:pPr>
            <a:r>
              <a:rPr lang="pl-PL"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Komplementarność transnarodowa, transgraniczna i międzyregionalna</a:t>
            </a:r>
          </a:p>
          <a:p>
            <a:pPr marL="0" indent="0">
              <a:buNone/>
            </a:pPr>
            <a:r>
              <a:rPr lang="pl-PL" dirty="0">
                <a:latin typeface="+mn-lt"/>
              </a:rPr>
              <a:t>W ramach kryterium oceniana będzie komplementarność projektu na poziomie transnarodowym, transgranicznym oraz międzyregionalnym</a:t>
            </a:r>
            <a:r>
              <a:rPr lang="pl-PL" sz="2000" b="1" dirty="0">
                <a:solidFill>
                  <a:schemeClr val="tx2"/>
                </a:solidFill>
                <a:latin typeface="+mn-lt"/>
              </a:rPr>
              <a:t>.</a:t>
            </a:r>
          </a:p>
          <a:p>
            <a:pPr>
              <a:buFont typeface="Wingdings" panose="05000000000000000000" pitchFamily="2" charset="2"/>
              <a:buChar char="Ø"/>
            </a:pPr>
            <a:r>
              <a:rPr lang="pl-PL" dirty="0">
                <a:latin typeface="+mn-lt"/>
              </a:rPr>
              <a:t>1 pkt - otrzymują inwestycje, które:</a:t>
            </a:r>
          </a:p>
          <a:p>
            <a:pPr>
              <a:buFont typeface="Arial" panose="020B0604020202020204" pitchFamily="34" charset="0"/>
              <a:buChar char="•"/>
            </a:pPr>
            <a:r>
              <a:rPr lang="pl-PL" dirty="0">
                <a:latin typeface="+mn-lt"/>
              </a:rPr>
              <a:t>są realizowane z partnerami mającymi siedzibę poza województwem śląskim i/lub</a:t>
            </a:r>
          </a:p>
          <a:p>
            <a:pPr>
              <a:buFont typeface="Arial" panose="020B0604020202020204" pitchFamily="34" charset="0"/>
              <a:buChar char="•"/>
            </a:pPr>
            <a:r>
              <a:rPr lang="pl-PL" dirty="0">
                <a:latin typeface="+mn-lt"/>
              </a:rPr>
              <a:t> są komplementarne do działań przewidzianych w programie INTERREG Europa, czerpią z nich  dobre praktyki, które pomogą ludziom w niekorzystnej sytuacji np. zagrożonych ubóstwem i wykluczeniem </a:t>
            </a:r>
          </a:p>
          <a:p>
            <a:pPr>
              <a:buFont typeface="Arial" panose="020B0604020202020204" pitchFamily="34" charset="0"/>
              <a:buChar char="•"/>
            </a:pPr>
            <a:r>
              <a:rPr lang="pl-PL" dirty="0">
                <a:latin typeface="+mn-lt"/>
              </a:rPr>
              <a:t> inwestycje polsko – czeskie i polsko – słowackie, które będą miały na celu rozwój współpracy w zakresie wspólnych przedsięwzięć społecznych, które przyczynią się do wzmocnienia spójności społecznej i obywatelskiej regionu transgranicznego</a:t>
            </a:r>
          </a:p>
          <a:p>
            <a:pPr>
              <a:buFont typeface="Wingdings" panose="05000000000000000000" pitchFamily="2" charset="2"/>
              <a:buChar char="Ø"/>
            </a:pPr>
            <a:r>
              <a:rPr lang="pl-PL" dirty="0">
                <a:latin typeface="+mn-lt"/>
              </a:rPr>
              <a:t>0 pkt - otrzymują inwestycje, które nie wykazują żadnej komplementarności na poziomie transnarodowym, międzyregionalnym oraz transgranicznym</a:t>
            </a:r>
          </a:p>
          <a:p>
            <a:pPr marL="0" indent="0">
              <a:buNone/>
            </a:pPr>
            <a:endParaRPr lang="pl-PL" sz="2000" b="1" dirty="0">
              <a:solidFill>
                <a:schemeClr val="tx2"/>
              </a:solidFill>
              <a:latin typeface="+mn-lt"/>
            </a:endParaRPr>
          </a:p>
        </p:txBody>
      </p:sp>
    </p:spTree>
    <p:extLst>
      <p:ext uri="{BB962C8B-B14F-4D97-AF65-F5344CB8AC3E}">
        <p14:creationId xmlns:p14="http://schemas.microsoft.com/office/powerpoint/2010/main" val="12959328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91DE95E-4847-41CC-8C1D-8E031B8BD69C}"/>
              </a:ext>
            </a:extLst>
          </p:cNvPr>
          <p:cNvSpPr>
            <a:spLocks noGrp="1"/>
          </p:cNvSpPr>
          <p:nvPr>
            <p:ph type="title"/>
          </p:nvPr>
        </p:nvSpPr>
        <p:spPr/>
        <p:txBody>
          <a:bodyPr/>
          <a:lstStyle/>
          <a:p>
            <a:r>
              <a:rPr lang="pl-PL" dirty="0"/>
              <a:t>Kryteria rozstrzygające</a:t>
            </a:r>
          </a:p>
        </p:txBody>
      </p:sp>
      <p:sp>
        <p:nvSpPr>
          <p:cNvPr id="3" name="Symbol zastępczy zawartości 2">
            <a:extLst>
              <a:ext uri="{FF2B5EF4-FFF2-40B4-BE49-F238E27FC236}">
                <a16:creationId xmlns:a16="http://schemas.microsoft.com/office/drawing/2014/main" id="{BBDFE2D8-4E82-4F5F-8083-DBF677701993}"/>
              </a:ext>
            </a:extLst>
          </p:cNvPr>
          <p:cNvSpPr>
            <a:spLocks noGrp="1"/>
          </p:cNvSpPr>
          <p:nvPr>
            <p:ph idx="1"/>
          </p:nvPr>
        </p:nvSpPr>
        <p:spPr/>
        <p:txBody>
          <a:bodyPr>
            <a:normAutofit/>
          </a:bodyPr>
          <a:lstStyle/>
          <a:p>
            <a:pPr marL="0" indent="0">
              <a:lnSpc>
                <a:spcPct val="150000"/>
              </a:lnSpc>
              <a:buNone/>
            </a:pPr>
            <a:r>
              <a:rPr lang="pl-PL" dirty="0">
                <a:latin typeface="Calibri" panose="020F0502020204030204" pitchFamily="34" charset="0"/>
                <a:ea typeface="Calibri" panose="020F0502020204030204" pitchFamily="34" charset="0"/>
                <a:cs typeface="Calibri" panose="020F0502020204030204" pitchFamily="34" charset="0"/>
              </a:rPr>
              <a:t>W przypadku uzyskania przez projekty w wyniku oceny jednakowej liczby punktów, o ich kolejności na liście rankingowej przesądza wyższa liczba punktów uzyskana w kolejnych kryteriach wskazanych jako rozstrzygające. W przypadku jednakowej liczby punktów uzyskanych w kryterium nr 1 decyduje liczba punktów uzyskana w kryterium nr 2. W przypadku jednakowej liczby punktów uzyskanych w kryterium nr 1 i 2 decyduje liczba punktów uzyskana w kryterium nr 3.</a:t>
            </a:r>
          </a:p>
          <a:p>
            <a:r>
              <a:rPr lang="pl-PL" dirty="0">
                <a:latin typeface="Calibri" panose="020F0502020204030204" pitchFamily="34" charset="0"/>
                <a:ea typeface="Calibri" panose="020F0502020204030204" pitchFamily="34" charset="0"/>
                <a:cs typeface="Calibri" panose="020F0502020204030204" pitchFamily="34" charset="0"/>
              </a:rPr>
              <a:t>Kryterium rozstrzygające nr 1. </a:t>
            </a:r>
            <a:r>
              <a:rPr lang="pl-PL" b="1" dirty="0">
                <a:latin typeface="Calibri" panose="020F0502020204030204" pitchFamily="34" charset="0"/>
                <a:ea typeface="Calibri" panose="020F0502020204030204" pitchFamily="34" charset="0"/>
                <a:cs typeface="Calibri" panose="020F0502020204030204" pitchFamily="34" charset="0"/>
              </a:rPr>
              <a:t>Wykorzystanie istniejącej infrastruktury</a:t>
            </a:r>
          </a:p>
          <a:p>
            <a:r>
              <a:rPr lang="pl-PL" dirty="0">
                <a:latin typeface="Calibri" panose="020F0502020204030204" pitchFamily="34" charset="0"/>
                <a:ea typeface="Calibri" panose="020F0502020204030204" pitchFamily="34" charset="0"/>
                <a:cs typeface="Calibri" panose="020F0502020204030204" pitchFamily="34" charset="0"/>
              </a:rPr>
              <a:t>Kryterium rozstrzygające nr 2. </a:t>
            </a:r>
            <a:r>
              <a:rPr lang="pl-PL" b="1" dirty="0">
                <a:latin typeface="Calibri" panose="020F0502020204030204" pitchFamily="34" charset="0"/>
                <a:ea typeface="Calibri" panose="020F0502020204030204" pitchFamily="34" charset="0"/>
                <a:cs typeface="Calibri" panose="020F0502020204030204" pitchFamily="34" charset="0"/>
              </a:rPr>
              <a:t>Realizacja projektu we współpracy pomiędzy jednostką samorządu terytorialnego (JST) a podmiotem ekonomii społecznej (PES)</a:t>
            </a:r>
          </a:p>
          <a:p>
            <a:r>
              <a:rPr lang="pl-PL" dirty="0">
                <a:latin typeface="Calibri" panose="020F0502020204030204" pitchFamily="34" charset="0"/>
                <a:ea typeface="Calibri" panose="020F0502020204030204" pitchFamily="34" charset="0"/>
                <a:cs typeface="Calibri" panose="020F0502020204030204" pitchFamily="34" charset="0"/>
              </a:rPr>
              <a:t>Kryterium rozstrzygające nr 3. </a:t>
            </a:r>
            <a:r>
              <a:rPr lang="pl-PL" b="1" dirty="0">
                <a:latin typeface="Calibri" panose="020F0502020204030204" pitchFamily="34" charset="0"/>
                <a:ea typeface="Calibri" panose="020F0502020204030204" pitchFamily="34" charset="0"/>
                <a:cs typeface="Calibri" panose="020F0502020204030204" pitchFamily="34" charset="0"/>
              </a:rPr>
              <a:t>Wzrost dostępności infrastruktury.</a:t>
            </a:r>
          </a:p>
          <a:p>
            <a:endParaRPr lang="pl-PL" dirty="0"/>
          </a:p>
        </p:txBody>
      </p:sp>
      <p:sp>
        <p:nvSpPr>
          <p:cNvPr id="4" name="Symbol zastępczy numeru slajdu 3">
            <a:extLst>
              <a:ext uri="{FF2B5EF4-FFF2-40B4-BE49-F238E27FC236}">
                <a16:creationId xmlns:a16="http://schemas.microsoft.com/office/drawing/2014/main" id="{23B3B065-A796-454B-9C16-65A1EB9EF470}"/>
              </a:ext>
            </a:extLst>
          </p:cNvPr>
          <p:cNvSpPr>
            <a:spLocks noGrp="1"/>
          </p:cNvSpPr>
          <p:nvPr>
            <p:ph type="sldNum" sz="quarter" idx="10"/>
          </p:nvPr>
        </p:nvSpPr>
        <p:spPr/>
        <p:txBody>
          <a:bodyPr/>
          <a:lstStyle/>
          <a:p>
            <a:fld id="{EB4015AA-59F6-416B-87A6-8E3D940284E2}" type="slidenum">
              <a:rPr lang="pl-PL" smtClean="0"/>
              <a:pPr/>
              <a:t>47</a:t>
            </a:fld>
            <a:endParaRPr lang="pl-PL"/>
          </a:p>
        </p:txBody>
      </p:sp>
    </p:spTree>
    <p:extLst>
      <p:ext uri="{BB962C8B-B14F-4D97-AF65-F5344CB8AC3E}">
        <p14:creationId xmlns:p14="http://schemas.microsoft.com/office/powerpoint/2010/main" val="4189202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a:extLst>
              <a:ext uri="{FF2B5EF4-FFF2-40B4-BE49-F238E27FC236}">
                <a16:creationId xmlns:a16="http://schemas.microsoft.com/office/drawing/2014/main" id="{1A365829-BF54-41E6-86AE-EC571D59EF72}"/>
              </a:ext>
            </a:extLst>
          </p:cNvPr>
          <p:cNvSpPr>
            <a:spLocks noGrp="1"/>
          </p:cNvSpPr>
          <p:nvPr>
            <p:ph type="ctrTitle"/>
          </p:nvPr>
        </p:nvSpPr>
        <p:spPr/>
        <p:txBody>
          <a:bodyPr>
            <a:normAutofit/>
          </a:bodyPr>
          <a:lstStyle/>
          <a:p>
            <a:pPr algn="ctr"/>
            <a:r>
              <a:rPr lang="pl-PL" dirty="0">
                <a:latin typeface="+mn-lt"/>
              </a:rPr>
              <a:t>Część IV</a:t>
            </a:r>
            <a:br>
              <a:rPr lang="pl-PL" dirty="0">
                <a:latin typeface="+mn-lt"/>
              </a:rPr>
            </a:br>
            <a:r>
              <a:rPr lang="pl-PL" dirty="0">
                <a:latin typeface="+mn-lt"/>
              </a:rPr>
              <a:t>Kwalifikowalność wydatków 	</a:t>
            </a:r>
          </a:p>
        </p:txBody>
      </p:sp>
      <p:sp>
        <p:nvSpPr>
          <p:cNvPr id="3" name="Prostokąt 2">
            <a:extLst>
              <a:ext uri="{FF2B5EF4-FFF2-40B4-BE49-F238E27FC236}">
                <a16:creationId xmlns:a16="http://schemas.microsoft.com/office/drawing/2014/main" id="{C05DEDF2-10EF-4444-AD82-6F9C479F4871}"/>
              </a:ext>
            </a:extLst>
          </p:cNvPr>
          <p:cNvSpPr/>
          <p:nvPr/>
        </p:nvSpPr>
        <p:spPr>
          <a:xfrm>
            <a:off x="5226329" y="3595172"/>
            <a:ext cx="23756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a:ln>
                  <a:noFill/>
                </a:ln>
                <a:solidFill>
                  <a:srgbClr val="00000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807285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91DE95E-4847-41CC-8C1D-8E031B8BD69C}"/>
              </a:ext>
            </a:extLst>
          </p:cNvPr>
          <p:cNvSpPr>
            <a:spLocks noGrp="1"/>
          </p:cNvSpPr>
          <p:nvPr>
            <p:ph type="title"/>
          </p:nvPr>
        </p:nvSpPr>
        <p:spPr/>
        <p:txBody>
          <a:bodyPr/>
          <a:lstStyle/>
          <a:p>
            <a:r>
              <a:rPr lang="pl-PL" dirty="0"/>
              <a:t>Kwalifikowalność wydatków - dokumenty</a:t>
            </a:r>
          </a:p>
        </p:txBody>
      </p:sp>
      <p:sp>
        <p:nvSpPr>
          <p:cNvPr id="3" name="Symbol zastępczy zawartości 2">
            <a:extLst>
              <a:ext uri="{FF2B5EF4-FFF2-40B4-BE49-F238E27FC236}">
                <a16:creationId xmlns:a16="http://schemas.microsoft.com/office/drawing/2014/main" id="{BBDFE2D8-4E82-4F5F-8083-DBF677701993}"/>
              </a:ext>
            </a:extLst>
          </p:cNvPr>
          <p:cNvSpPr>
            <a:spLocks noGrp="1"/>
          </p:cNvSpPr>
          <p:nvPr>
            <p:ph idx="1"/>
          </p:nvPr>
        </p:nvSpPr>
        <p:spPr>
          <a:xfrm>
            <a:off x="1024818" y="1193257"/>
            <a:ext cx="8640382" cy="4680002"/>
          </a:xfrm>
        </p:spPr>
        <p:txBody>
          <a:bodyPr anchor="ctr"/>
          <a:lstStyle/>
          <a:p>
            <a:pPr algn="l" rtl="0" fontAlgn="base">
              <a:buFont typeface="Arial" panose="020B0604020202020204" pitchFamily="34" charset="0"/>
              <a:buChar char="•"/>
            </a:pPr>
            <a:r>
              <a:rPr lang="pl-PL" sz="1800" b="1" i="0" u="none" strike="noStrike" dirty="0">
                <a:solidFill>
                  <a:srgbClr val="002073"/>
                </a:solidFill>
                <a:effectLst/>
                <a:latin typeface="Calibri" panose="020F0502020204030204" pitchFamily="34" charset="0"/>
              </a:rPr>
              <a:t>Wytyczne dotyczące kwalifikowalności wydatków na lata 2021-2027 </a:t>
            </a:r>
          </a:p>
          <a:p>
            <a:pPr algn="l" rtl="0" fontAlgn="base">
              <a:buFont typeface="Arial" panose="020B0604020202020204" pitchFamily="34" charset="0"/>
              <a:buChar char="•"/>
            </a:pPr>
            <a:r>
              <a:rPr lang="pl-PL" sz="1800" b="1" i="0" u="none" strike="noStrike" dirty="0">
                <a:solidFill>
                  <a:srgbClr val="002073"/>
                </a:solidFill>
                <a:effectLst/>
                <a:latin typeface="Calibri" panose="020F0502020204030204" pitchFamily="34" charset="0"/>
              </a:rPr>
              <a:t>Przewodnik dla beneficjentów FE SL 2021-2027</a:t>
            </a:r>
          </a:p>
          <a:p>
            <a:pPr algn="l" rtl="0" fontAlgn="base">
              <a:buFont typeface="Arial" panose="020B0604020202020204" pitchFamily="34" charset="0"/>
              <a:buChar char="•"/>
            </a:pPr>
            <a:r>
              <a:rPr lang="pl-PL" b="1" dirty="0">
                <a:solidFill>
                  <a:srgbClr val="002073"/>
                </a:solidFill>
                <a:latin typeface="Calibri" panose="020F0502020204030204" pitchFamily="34" charset="0"/>
              </a:rPr>
              <a:t>Regulaminy naborów</a:t>
            </a:r>
          </a:p>
          <a:p>
            <a:pPr algn="l" rtl="0" fontAlgn="base">
              <a:buFont typeface="Arial" panose="020B0604020202020204" pitchFamily="34" charset="0"/>
              <a:buChar char="•"/>
            </a:pPr>
            <a:r>
              <a:rPr lang="pl-PL" sz="1800" b="1" i="0" u="none" strike="noStrike" dirty="0">
                <a:solidFill>
                  <a:srgbClr val="002073"/>
                </a:solidFill>
                <a:effectLst/>
                <a:latin typeface="Calibri" panose="020F0502020204030204" pitchFamily="34" charset="0"/>
              </a:rPr>
              <a:t>Przepisy dotyczące pomocy publicznej, pomocy de </a:t>
            </a:r>
            <a:r>
              <a:rPr lang="pl-PL" sz="1800" b="1" i="0" u="none" strike="noStrike" dirty="0" err="1">
                <a:solidFill>
                  <a:srgbClr val="002073"/>
                </a:solidFill>
                <a:effectLst/>
                <a:latin typeface="Calibri" panose="020F0502020204030204" pitchFamily="34" charset="0"/>
              </a:rPr>
              <a:t>minimis</a:t>
            </a:r>
            <a:r>
              <a:rPr lang="pl-PL" sz="1800" b="1" i="0" u="none" strike="noStrike" dirty="0">
                <a:solidFill>
                  <a:srgbClr val="002073"/>
                </a:solidFill>
                <a:effectLst/>
                <a:latin typeface="Calibri" panose="020F0502020204030204" pitchFamily="34" charset="0"/>
              </a:rPr>
              <a:t> – jeśli dotyczy projektu</a:t>
            </a:r>
            <a:endParaRPr lang="en-US" b="0" i="0" dirty="0">
              <a:solidFill>
                <a:srgbClr val="000000"/>
              </a:solidFill>
              <a:effectLst/>
              <a:latin typeface="Arial" panose="020B0604020202020204" pitchFamily="34" charset="0"/>
            </a:endParaRPr>
          </a:p>
          <a:p>
            <a:pPr marL="0" indent="0">
              <a:buNone/>
            </a:pPr>
            <a:endParaRPr lang="pl-PL" dirty="0"/>
          </a:p>
        </p:txBody>
      </p:sp>
      <p:sp>
        <p:nvSpPr>
          <p:cNvPr id="4" name="Symbol zastępczy numeru slajdu 3">
            <a:extLst>
              <a:ext uri="{FF2B5EF4-FFF2-40B4-BE49-F238E27FC236}">
                <a16:creationId xmlns:a16="http://schemas.microsoft.com/office/drawing/2014/main" id="{23B3B065-A796-454B-9C16-65A1EB9EF470}"/>
              </a:ext>
            </a:extLst>
          </p:cNvPr>
          <p:cNvSpPr>
            <a:spLocks noGrp="1"/>
          </p:cNvSpPr>
          <p:nvPr>
            <p:ph type="sldNum" sz="quarter" idx="10"/>
          </p:nvPr>
        </p:nvSpPr>
        <p:spPr/>
        <p:txBody>
          <a:bodyPr/>
          <a:lstStyle/>
          <a:p>
            <a:fld id="{EB4015AA-59F6-416B-87A6-8E3D940284E2}" type="slidenum">
              <a:rPr lang="pl-PL" smtClean="0"/>
              <a:pPr/>
              <a:t>49</a:t>
            </a:fld>
            <a:endParaRPr lang="pl-PL"/>
          </a:p>
        </p:txBody>
      </p:sp>
    </p:spTree>
    <p:extLst>
      <p:ext uri="{BB962C8B-B14F-4D97-AF65-F5344CB8AC3E}">
        <p14:creationId xmlns:p14="http://schemas.microsoft.com/office/powerpoint/2010/main" val="2286848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a:extLst>
              <a:ext uri="{FF2B5EF4-FFF2-40B4-BE49-F238E27FC236}">
                <a16:creationId xmlns:a16="http://schemas.microsoft.com/office/drawing/2014/main" id="{1A365829-BF54-41E6-86AE-EC571D59EF72}"/>
              </a:ext>
            </a:extLst>
          </p:cNvPr>
          <p:cNvSpPr>
            <a:spLocks noGrp="1"/>
          </p:cNvSpPr>
          <p:nvPr>
            <p:ph type="ctrTitle"/>
          </p:nvPr>
        </p:nvSpPr>
        <p:spPr>
          <a:xfrm>
            <a:off x="1327511" y="2704291"/>
            <a:ext cx="7505204" cy="3326858"/>
          </a:xfrm>
        </p:spPr>
        <p:txBody>
          <a:bodyPr>
            <a:normAutofit/>
          </a:bodyPr>
          <a:lstStyle/>
          <a:p>
            <a:pPr algn="ctr"/>
            <a:r>
              <a:rPr lang="pl-PL" sz="2400" dirty="0">
                <a:latin typeface="+mn-lt"/>
                <a:ea typeface="Open Sans"/>
                <a:cs typeface="Open Sans"/>
              </a:rPr>
              <a:t>Termin naborów</a:t>
            </a:r>
            <a:br>
              <a:rPr lang="pl-PL" sz="2400" dirty="0">
                <a:latin typeface="+mn-lt"/>
                <a:ea typeface="Open Sans"/>
                <a:cs typeface="Open Sans"/>
              </a:rPr>
            </a:br>
            <a:r>
              <a:rPr lang="pl-PL" sz="2400" dirty="0">
                <a:latin typeface="+mn-lt"/>
                <a:ea typeface="Open Sans"/>
                <a:cs typeface="Open Sans"/>
              </a:rPr>
              <a:t>10 października 2025 r. - 22 stycznia 2026 r.</a:t>
            </a:r>
            <a:endParaRPr lang="pl-PL" sz="2200" b="0" dirty="0">
              <a:latin typeface="+mn-lt"/>
            </a:endParaRPr>
          </a:p>
        </p:txBody>
      </p:sp>
      <p:sp>
        <p:nvSpPr>
          <p:cNvPr id="3" name="Prostokąt 2">
            <a:extLst>
              <a:ext uri="{FF2B5EF4-FFF2-40B4-BE49-F238E27FC236}">
                <a16:creationId xmlns:a16="http://schemas.microsoft.com/office/drawing/2014/main" id="{C05DEDF2-10EF-4444-AD82-6F9C479F4871}"/>
              </a:ext>
            </a:extLst>
          </p:cNvPr>
          <p:cNvSpPr/>
          <p:nvPr/>
        </p:nvSpPr>
        <p:spPr>
          <a:xfrm>
            <a:off x="5226329" y="3595172"/>
            <a:ext cx="23756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a:ln>
                  <a:noFill/>
                </a:ln>
                <a:solidFill>
                  <a:srgbClr val="00000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9522067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91DE95E-4847-41CC-8C1D-8E031B8BD69C}"/>
              </a:ext>
            </a:extLst>
          </p:cNvPr>
          <p:cNvSpPr>
            <a:spLocks noGrp="1"/>
          </p:cNvSpPr>
          <p:nvPr>
            <p:ph type="title"/>
          </p:nvPr>
        </p:nvSpPr>
        <p:spPr/>
        <p:txBody>
          <a:bodyPr/>
          <a:lstStyle/>
          <a:p>
            <a:r>
              <a:rPr lang="pl-PL" dirty="0"/>
              <a:t>Kwalifikowalność wydatków</a:t>
            </a:r>
          </a:p>
        </p:txBody>
      </p:sp>
      <p:sp>
        <p:nvSpPr>
          <p:cNvPr id="3" name="Symbol zastępczy zawartości 2">
            <a:extLst>
              <a:ext uri="{FF2B5EF4-FFF2-40B4-BE49-F238E27FC236}">
                <a16:creationId xmlns:a16="http://schemas.microsoft.com/office/drawing/2014/main" id="{BBDFE2D8-4E82-4F5F-8083-DBF677701993}"/>
              </a:ext>
            </a:extLst>
          </p:cNvPr>
          <p:cNvSpPr>
            <a:spLocks noGrp="1"/>
          </p:cNvSpPr>
          <p:nvPr>
            <p:ph idx="1"/>
          </p:nvPr>
        </p:nvSpPr>
        <p:spPr>
          <a:xfrm>
            <a:off x="1057992" y="1370237"/>
            <a:ext cx="8640382" cy="4680002"/>
          </a:xfrm>
        </p:spPr>
        <p:txBody>
          <a:bodyPr anchor="t">
            <a:normAutofit/>
          </a:bodyPr>
          <a:lstStyle/>
          <a:p>
            <a:pPr marL="0" indent="0">
              <a:buNone/>
            </a:pPr>
            <a:endParaRPr lang="pl-PL" sz="2000" b="1" dirty="0"/>
          </a:p>
          <a:p>
            <a:pPr marL="0" indent="0">
              <a:buNone/>
            </a:pPr>
            <a:r>
              <a:rPr lang="pl-PL" sz="2000" b="1" dirty="0"/>
              <a:t>Przykładowe wydatki kwalifikowalne</a:t>
            </a:r>
          </a:p>
          <a:p>
            <a:pPr marL="0" indent="0">
              <a:buNone/>
            </a:pPr>
            <a:endParaRPr lang="pl-PL" sz="2000" b="1" dirty="0"/>
          </a:p>
          <a:p>
            <a:pPr>
              <a:buFont typeface="Wingdings" panose="05000000000000000000" pitchFamily="2" charset="2"/>
              <a:buChar char="§"/>
            </a:pPr>
            <a:r>
              <a:rPr lang="pl-PL" sz="1800" dirty="0">
                <a:effectLst/>
                <a:latin typeface="Calibri" panose="020F0502020204030204" pitchFamily="34" charset="0"/>
                <a:ea typeface="Calibri" panose="020F0502020204030204" pitchFamily="34" charset="0"/>
                <a:cs typeface="Times New Roman" panose="02020603050405020304" pitchFamily="18" charset="0"/>
              </a:rPr>
              <a:t>Dokumentacja niezbędna do złożenia wniosku i realizacji projektu (w szczególności </a:t>
            </a:r>
            <a:r>
              <a:rPr lang="pl-PL" sz="2000" dirty="0">
                <a:effectLst/>
                <a:latin typeface="Calibri" panose="020F0502020204030204" pitchFamily="34" charset="0"/>
                <a:ea typeface="Calibri" panose="020F0502020204030204" pitchFamily="34" charset="0"/>
                <a:cs typeface="Times New Roman" panose="02020603050405020304" pitchFamily="18" charset="0"/>
              </a:rPr>
              <a:t>wymagana przepisami prawa lub wymogami IZ FE SL);</a:t>
            </a:r>
          </a:p>
          <a:p>
            <a:pPr>
              <a:buFont typeface="Wingdings" panose="05000000000000000000" pitchFamily="2" charset="2"/>
              <a:buChar char="§"/>
            </a:pPr>
            <a:r>
              <a:rPr lang="pl-PL" sz="2000" dirty="0">
                <a:latin typeface="Calibri" panose="020F0502020204030204" pitchFamily="34" charset="0"/>
                <a:ea typeface="Calibri" panose="020F0502020204030204" pitchFamily="34" charset="0"/>
                <a:cs typeface="Times New Roman" panose="02020603050405020304" pitchFamily="18" charset="0"/>
              </a:rPr>
              <a:t>Usługi nadzoru, które są niezbędne dla realizacji inwestycji (np. nadzór autorski, kierownik budowy, inspektor nadzoru inwestorskiego);</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
            </a:pPr>
            <a:r>
              <a:rPr lang="pl-PL" sz="2000" dirty="0">
                <a:effectLst/>
                <a:latin typeface="Calibri" panose="020F0502020204030204" pitchFamily="34" charset="0"/>
                <a:ea typeface="Calibri" panose="020F0502020204030204" pitchFamily="34" charset="0"/>
                <a:cs typeface="Times New Roman" panose="02020603050405020304" pitchFamily="18" charset="0"/>
              </a:rPr>
              <a:t>Prace budowlane, konserwatorskie, restauratorskie, instalacyjne i adaptacyjne;</a:t>
            </a:r>
          </a:p>
          <a:p>
            <a:pPr>
              <a:buFont typeface="Wingdings" panose="05000000000000000000" pitchFamily="2" charset="2"/>
              <a:buChar char="§"/>
            </a:pPr>
            <a:r>
              <a:rPr lang="pl-PL" sz="2000" dirty="0">
                <a:latin typeface="Calibri" panose="020F0502020204030204" pitchFamily="34" charset="0"/>
                <a:ea typeface="Calibri" panose="020F0502020204030204" pitchFamily="34" charset="0"/>
                <a:cs typeface="Times New Roman" panose="02020603050405020304" pitchFamily="18" charset="0"/>
              </a:rPr>
              <a:t>Wydatki związane z nabyciem środków trwałych (w tym wyposażenia niezbędnego dla osiągniecia celu projektu) i wartości niematerialnych i prawnych nierozerwalnie związanych z zakresem inwestycji;</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l-PL" b="1" dirty="0"/>
          </a:p>
        </p:txBody>
      </p:sp>
      <p:sp>
        <p:nvSpPr>
          <p:cNvPr id="4" name="Symbol zastępczy numeru slajdu 3">
            <a:extLst>
              <a:ext uri="{FF2B5EF4-FFF2-40B4-BE49-F238E27FC236}">
                <a16:creationId xmlns:a16="http://schemas.microsoft.com/office/drawing/2014/main" id="{23B3B065-A796-454B-9C16-65A1EB9EF470}"/>
              </a:ext>
            </a:extLst>
          </p:cNvPr>
          <p:cNvSpPr>
            <a:spLocks noGrp="1"/>
          </p:cNvSpPr>
          <p:nvPr>
            <p:ph type="sldNum" sz="quarter" idx="10"/>
          </p:nvPr>
        </p:nvSpPr>
        <p:spPr/>
        <p:txBody>
          <a:bodyPr/>
          <a:lstStyle/>
          <a:p>
            <a:fld id="{EB4015AA-59F6-416B-87A6-8E3D940284E2}" type="slidenum">
              <a:rPr lang="pl-PL" smtClean="0"/>
              <a:pPr/>
              <a:t>50</a:t>
            </a:fld>
            <a:endParaRPr lang="pl-PL"/>
          </a:p>
        </p:txBody>
      </p:sp>
    </p:spTree>
    <p:extLst>
      <p:ext uri="{BB962C8B-B14F-4D97-AF65-F5344CB8AC3E}">
        <p14:creationId xmlns:p14="http://schemas.microsoft.com/office/powerpoint/2010/main" val="22106557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91DE95E-4847-41CC-8C1D-8E031B8BD69C}"/>
              </a:ext>
            </a:extLst>
          </p:cNvPr>
          <p:cNvSpPr>
            <a:spLocks noGrp="1"/>
          </p:cNvSpPr>
          <p:nvPr>
            <p:ph type="title"/>
          </p:nvPr>
        </p:nvSpPr>
        <p:spPr/>
        <p:txBody>
          <a:bodyPr/>
          <a:lstStyle/>
          <a:p>
            <a:r>
              <a:rPr lang="pl-PL" dirty="0"/>
              <a:t>Kwalifikowalność wydatków</a:t>
            </a:r>
          </a:p>
        </p:txBody>
      </p:sp>
      <p:sp>
        <p:nvSpPr>
          <p:cNvPr id="3" name="Symbol zastępczy zawartości 2">
            <a:extLst>
              <a:ext uri="{FF2B5EF4-FFF2-40B4-BE49-F238E27FC236}">
                <a16:creationId xmlns:a16="http://schemas.microsoft.com/office/drawing/2014/main" id="{BBDFE2D8-4E82-4F5F-8083-DBF677701993}"/>
              </a:ext>
            </a:extLst>
          </p:cNvPr>
          <p:cNvSpPr>
            <a:spLocks noGrp="1"/>
          </p:cNvSpPr>
          <p:nvPr>
            <p:ph idx="1"/>
          </p:nvPr>
        </p:nvSpPr>
        <p:spPr>
          <a:xfrm>
            <a:off x="1057992" y="1370237"/>
            <a:ext cx="8640382" cy="4680002"/>
          </a:xfrm>
        </p:spPr>
        <p:txBody>
          <a:bodyPr lIns="0" anchor="t">
            <a:normAutofit/>
          </a:bodyPr>
          <a:lstStyle/>
          <a:p>
            <a:pPr marL="0" indent="0">
              <a:buNone/>
            </a:pPr>
            <a:endParaRPr lang="pl-PL" sz="2000" b="1" dirty="0"/>
          </a:p>
          <a:p>
            <a:pPr marL="0" indent="0">
              <a:buNone/>
            </a:pPr>
            <a:r>
              <a:rPr lang="pl-PL" sz="2000" b="1" dirty="0"/>
              <a:t>Przykładowe wydatki kwalifikowalne</a:t>
            </a:r>
          </a:p>
          <a:p>
            <a:pPr>
              <a:buFont typeface="Wingdings" panose="05000000000000000000" pitchFamily="2" charset="2"/>
              <a:buChar char="§"/>
            </a:pPr>
            <a:r>
              <a:rPr lang="pl-PL" sz="2000" dirty="0">
                <a:latin typeface="Calibri" panose="020F0502020204030204" pitchFamily="34" charset="0"/>
                <a:ea typeface="Calibri" panose="020F0502020204030204" pitchFamily="34" charset="0"/>
                <a:cs typeface="Times New Roman" panose="02020603050405020304" pitchFamily="18" charset="0"/>
              </a:rPr>
              <a:t>Elementy wynikające z Europejskiego Zielonego Ładu oraz rozwiązania na rzecz GOZ o ile stanowią mniej niż 50% kosztów kwalifikowanych i znajdują zastosowanie w miejscu realizacji projektu, m.in.:</a:t>
            </a:r>
          </a:p>
          <a:p>
            <a:pPr lvl="1">
              <a:buFont typeface="Arial" panose="020B0604020202020204" pitchFamily="34" charset="0"/>
              <a:buChar char="•"/>
            </a:pPr>
            <a:r>
              <a:rPr lang="pl-PL" sz="2000" dirty="0">
                <a:latin typeface="Calibri" panose="020F0502020204030204" pitchFamily="34" charset="0"/>
                <a:ea typeface="Calibri" panose="020F0502020204030204" pitchFamily="34" charset="0"/>
                <a:cs typeface="Times New Roman" panose="02020603050405020304" pitchFamily="18" charset="0"/>
              </a:rPr>
              <a:t>rozwiązania sprzyjające adaptacji do zmian klimatu, w tym zwiększenie powierzchni   zielonych (zielone dachy, ściany, zazielenianie terenu), zagospodarowania wody deszczowej,</a:t>
            </a:r>
          </a:p>
          <a:p>
            <a:pPr lvl="1">
              <a:buFont typeface="Arial" panose="020B0604020202020204" pitchFamily="34" charset="0"/>
              <a:buChar char="•"/>
            </a:pPr>
            <a:r>
              <a:rPr lang="pl-PL" sz="2000" dirty="0">
                <a:latin typeface="Calibri" panose="020F0502020204030204" pitchFamily="34" charset="0"/>
                <a:ea typeface="Calibri" panose="020F0502020204030204" pitchFamily="34" charset="0"/>
                <a:cs typeface="Times New Roman" panose="02020603050405020304" pitchFamily="18" charset="0"/>
              </a:rPr>
              <a:t>rozwiązania na rzecz gospodarki o obiegu zamkniętym,</a:t>
            </a:r>
          </a:p>
          <a:p>
            <a:pPr lvl="1">
              <a:buFont typeface="Arial" panose="020B0604020202020204" pitchFamily="34" charset="0"/>
              <a:buChar char="•"/>
            </a:pPr>
            <a:r>
              <a:rPr lang="pl-PL" sz="2000" dirty="0">
                <a:latin typeface="Calibri" panose="020F0502020204030204" pitchFamily="34" charset="0"/>
                <a:ea typeface="Calibri" panose="020F0502020204030204" pitchFamily="34" charset="0"/>
                <a:cs typeface="Times New Roman" panose="02020603050405020304" pitchFamily="18" charset="0"/>
              </a:rPr>
              <a:t>inne przedsięwzięcia proekologiczne – dotyczące transformacji w kierunku celów środowiskowych zrównoważonego rozwoju, w tym poprawy efektywności energetycznej, zastosowania odnawialnych źródeł energii oraz wszystkich innych działań związanych z tzw. zazielenianiem przedsiębiorstw;</a:t>
            </a:r>
          </a:p>
          <a:p>
            <a:pPr>
              <a:buFont typeface="Wingdings" panose="05000000000000000000" pitchFamily="2" charset="2"/>
              <a:buChar char="§"/>
            </a:pP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l-PL" b="1" dirty="0"/>
          </a:p>
        </p:txBody>
      </p:sp>
      <p:sp>
        <p:nvSpPr>
          <p:cNvPr id="4" name="Symbol zastępczy numeru slajdu 3">
            <a:extLst>
              <a:ext uri="{FF2B5EF4-FFF2-40B4-BE49-F238E27FC236}">
                <a16:creationId xmlns:a16="http://schemas.microsoft.com/office/drawing/2014/main" id="{23B3B065-A796-454B-9C16-65A1EB9EF470}"/>
              </a:ext>
            </a:extLst>
          </p:cNvPr>
          <p:cNvSpPr>
            <a:spLocks noGrp="1"/>
          </p:cNvSpPr>
          <p:nvPr>
            <p:ph type="sldNum" sz="quarter" idx="10"/>
          </p:nvPr>
        </p:nvSpPr>
        <p:spPr/>
        <p:txBody>
          <a:bodyPr/>
          <a:lstStyle/>
          <a:p>
            <a:fld id="{EB4015AA-59F6-416B-87A6-8E3D940284E2}" type="slidenum">
              <a:rPr lang="pl-PL" smtClean="0"/>
              <a:pPr/>
              <a:t>51</a:t>
            </a:fld>
            <a:endParaRPr lang="pl-PL"/>
          </a:p>
        </p:txBody>
      </p:sp>
    </p:spTree>
    <p:extLst>
      <p:ext uri="{BB962C8B-B14F-4D97-AF65-F5344CB8AC3E}">
        <p14:creationId xmlns:p14="http://schemas.microsoft.com/office/powerpoint/2010/main" val="27387930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91DE95E-4847-41CC-8C1D-8E031B8BD69C}"/>
              </a:ext>
            </a:extLst>
          </p:cNvPr>
          <p:cNvSpPr>
            <a:spLocks noGrp="1"/>
          </p:cNvSpPr>
          <p:nvPr>
            <p:ph type="title"/>
          </p:nvPr>
        </p:nvSpPr>
        <p:spPr/>
        <p:txBody>
          <a:bodyPr/>
          <a:lstStyle/>
          <a:p>
            <a:r>
              <a:rPr lang="pl-PL" dirty="0"/>
              <a:t>Kwalifikowalność wydatków</a:t>
            </a:r>
          </a:p>
        </p:txBody>
      </p:sp>
      <p:sp>
        <p:nvSpPr>
          <p:cNvPr id="3" name="Symbol zastępczy zawartości 2">
            <a:extLst>
              <a:ext uri="{FF2B5EF4-FFF2-40B4-BE49-F238E27FC236}">
                <a16:creationId xmlns:a16="http://schemas.microsoft.com/office/drawing/2014/main" id="{BBDFE2D8-4E82-4F5F-8083-DBF677701993}"/>
              </a:ext>
            </a:extLst>
          </p:cNvPr>
          <p:cNvSpPr>
            <a:spLocks noGrp="1"/>
          </p:cNvSpPr>
          <p:nvPr>
            <p:ph idx="1"/>
          </p:nvPr>
        </p:nvSpPr>
        <p:spPr>
          <a:xfrm>
            <a:off x="1057992" y="1370237"/>
            <a:ext cx="8640382" cy="4680002"/>
          </a:xfrm>
        </p:spPr>
        <p:txBody>
          <a:bodyPr lIns="0" anchor="t">
            <a:normAutofit/>
          </a:bodyPr>
          <a:lstStyle/>
          <a:p>
            <a:pPr marL="0" indent="0">
              <a:buNone/>
            </a:pPr>
            <a:r>
              <a:rPr lang="pl-PL" sz="2000" b="1" dirty="0">
                <a:latin typeface="Calibri" panose="020F0502020204030204" pitchFamily="34" charset="0"/>
                <a:ea typeface="Calibri" panose="020F0502020204030204" pitchFamily="34" charset="0"/>
                <a:cs typeface="Calibri" panose="020F0502020204030204" pitchFamily="34" charset="0"/>
              </a:rPr>
              <a:t>Przykładowe wydatki kwalifikowalne</a:t>
            </a:r>
          </a:p>
          <a:p>
            <a:pPr>
              <a:lnSpc>
                <a:spcPct val="150000"/>
              </a:lnSpc>
              <a:buFont typeface="Wingdings" panose="05000000000000000000" pitchFamily="2" charset="2"/>
              <a:buChar char="§"/>
            </a:pPr>
            <a:r>
              <a:rPr lang="pl-PL" sz="2000" dirty="0">
                <a:latin typeface="Calibri" panose="020F0502020204030204" pitchFamily="34" charset="0"/>
                <a:ea typeface="Calibri" panose="020F0502020204030204" pitchFamily="34" charset="0"/>
                <a:cs typeface="Calibri" panose="020F0502020204030204" pitchFamily="34" charset="0"/>
              </a:rPr>
              <a:t>Wydatki na zagospodarowanie bezpośredniego otoczenia funkcjonalnie powiązanego z realizowanym projektem (np. ścieżki/chodniki – budowa, przebudowa lub remont, obiekty małej architektury – zakup nowych lub renowacja starych, budowa miejsc postojowych lub remont istniejących, nowe nasadzenia lub uporządkowanie starych </a:t>
            </a:r>
            <a:r>
              <a:rPr lang="pl-PL" sz="2000" dirty="0" err="1">
                <a:latin typeface="Calibri" panose="020F0502020204030204" pitchFamily="34" charset="0"/>
                <a:ea typeface="Calibri" panose="020F0502020204030204" pitchFamily="34" charset="0"/>
                <a:cs typeface="Calibri" panose="020F0502020204030204" pitchFamily="34" charset="0"/>
              </a:rPr>
              <a:t>nasadzeń</a:t>
            </a:r>
            <a:r>
              <a:rPr lang="pl-PL" sz="2000" dirty="0">
                <a:latin typeface="Calibri" panose="020F0502020204030204" pitchFamily="34" charset="0"/>
                <a:ea typeface="Calibri" panose="020F0502020204030204" pitchFamily="34" charset="0"/>
                <a:cs typeface="Calibri" panose="020F0502020204030204" pitchFamily="34" charset="0"/>
              </a:rPr>
              <a:t>, prace ziemne, instalacyjne, budowlano-montażowe), (nie dotyczy inwestycji polegających na tworzeniu mieszkań wspomaganych i/lub treningowych);</a:t>
            </a:r>
          </a:p>
          <a:p>
            <a:pPr>
              <a:lnSpc>
                <a:spcPct val="150000"/>
              </a:lnSpc>
              <a:buFont typeface="Wingdings" panose="05000000000000000000" pitchFamily="2" charset="2"/>
              <a:buChar char="§"/>
            </a:pPr>
            <a:r>
              <a:rPr lang="pl-PL" sz="2000" dirty="0">
                <a:latin typeface="Calibri" panose="020F0502020204030204" pitchFamily="34" charset="0"/>
                <a:ea typeface="Calibri" panose="020F0502020204030204" pitchFamily="34" charset="0"/>
                <a:cs typeface="Calibri" panose="020F0502020204030204" pitchFamily="34" charset="0"/>
              </a:rPr>
              <a:t>Wydatki związane z zapewnieniem dostępności dla osób z niepełnosprawnościami, dotyczące przedmiotu projektu;</a:t>
            </a:r>
          </a:p>
        </p:txBody>
      </p:sp>
      <p:sp>
        <p:nvSpPr>
          <p:cNvPr id="4" name="Symbol zastępczy numeru slajdu 3">
            <a:extLst>
              <a:ext uri="{FF2B5EF4-FFF2-40B4-BE49-F238E27FC236}">
                <a16:creationId xmlns:a16="http://schemas.microsoft.com/office/drawing/2014/main" id="{23B3B065-A796-454B-9C16-65A1EB9EF470}"/>
              </a:ext>
            </a:extLst>
          </p:cNvPr>
          <p:cNvSpPr>
            <a:spLocks noGrp="1"/>
          </p:cNvSpPr>
          <p:nvPr>
            <p:ph type="sldNum" sz="quarter" idx="10"/>
          </p:nvPr>
        </p:nvSpPr>
        <p:spPr/>
        <p:txBody>
          <a:bodyPr/>
          <a:lstStyle/>
          <a:p>
            <a:fld id="{EB4015AA-59F6-416B-87A6-8E3D940284E2}" type="slidenum">
              <a:rPr lang="pl-PL" smtClean="0"/>
              <a:pPr/>
              <a:t>52</a:t>
            </a:fld>
            <a:endParaRPr lang="pl-PL"/>
          </a:p>
        </p:txBody>
      </p:sp>
    </p:spTree>
    <p:extLst>
      <p:ext uri="{BB962C8B-B14F-4D97-AF65-F5344CB8AC3E}">
        <p14:creationId xmlns:p14="http://schemas.microsoft.com/office/powerpoint/2010/main" val="19922562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91DE95E-4847-41CC-8C1D-8E031B8BD69C}"/>
              </a:ext>
            </a:extLst>
          </p:cNvPr>
          <p:cNvSpPr>
            <a:spLocks noGrp="1"/>
          </p:cNvSpPr>
          <p:nvPr>
            <p:ph type="title"/>
          </p:nvPr>
        </p:nvSpPr>
        <p:spPr/>
        <p:txBody>
          <a:bodyPr/>
          <a:lstStyle/>
          <a:p>
            <a:r>
              <a:rPr lang="pl-PL" dirty="0"/>
              <a:t>Kwalifikowalność wydatków</a:t>
            </a:r>
          </a:p>
        </p:txBody>
      </p:sp>
      <p:sp>
        <p:nvSpPr>
          <p:cNvPr id="3" name="Symbol zastępczy zawartości 2">
            <a:extLst>
              <a:ext uri="{FF2B5EF4-FFF2-40B4-BE49-F238E27FC236}">
                <a16:creationId xmlns:a16="http://schemas.microsoft.com/office/drawing/2014/main" id="{BBDFE2D8-4E82-4F5F-8083-DBF677701993}"/>
              </a:ext>
            </a:extLst>
          </p:cNvPr>
          <p:cNvSpPr>
            <a:spLocks noGrp="1"/>
          </p:cNvSpPr>
          <p:nvPr>
            <p:ph idx="1"/>
          </p:nvPr>
        </p:nvSpPr>
        <p:spPr>
          <a:xfrm>
            <a:off x="1057992" y="1370237"/>
            <a:ext cx="8640382" cy="4680002"/>
          </a:xfrm>
        </p:spPr>
        <p:txBody>
          <a:bodyPr anchor="t"/>
          <a:lstStyle/>
          <a:p>
            <a:pPr marL="0" indent="0">
              <a:buNone/>
            </a:pPr>
            <a:endParaRPr lang="pl-PL" sz="2000" b="1"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pl-PL" sz="2000" b="1" dirty="0">
                <a:latin typeface="Calibri" panose="020F0502020204030204" pitchFamily="34" charset="0"/>
                <a:ea typeface="Calibri" panose="020F0502020204030204" pitchFamily="34" charset="0"/>
                <a:cs typeface="Calibri" panose="020F0502020204030204" pitchFamily="34" charset="0"/>
              </a:rPr>
              <a:t>Wydatki niekwalifikowalne</a:t>
            </a:r>
          </a:p>
          <a:p>
            <a:pPr>
              <a:buFont typeface="Wingdings" panose="05000000000000000000" pitchFamily="2" charset="2"/>
              <a:buChar char="§"/>
            </a:pPr>
            <a:r>
              <a:rPr lang="pl-PL" sz="2000" dirty="0">
                <a:latin typeface="Calibri" panose="020F0502020204030204" pitchFamily="34" charset="0"/>
                <a:ea typeface="Calibri" panose="020F0502020204030204" pitchFamily="34" charset="0"/>
                <a:cs typeface="Calibri" panose="020F0502020204030204" pitchFamily="34" charset="0"/>
              </a:rPr>
              <a:t>Wymiana/zakup indywidualnych źródeł ciepła na zasilane węglem kamiennym, brunatnym, olejem opałowym;</a:t>
            </a:r>
          </a:p>
          <a:p>
            <a:pPr>
              <a:buFont typeface="Wingdings" panose="05000000000000000000" pitchFamily="2" charset="2"/>
              <a:buChar char="§"/>
            </a:pPr>
            <a:r>
              <a:rPr lang="pl-PL" sz="2000" dirty="0">
                <a:latin typeface="Calibri" panose="020F0502020204030204" pitchFamily="34" charset="0"/>
                <a:ea typeface="Calibri" panose="020F0502020204030204" pitchFamily="34" charset="0"/>
                <a:cs typeface="Calibri" panose="020F0502020204030204" pitchFamily="34" charset="0"/>
              </a:rPr>
              <a:t>Wydatki w ramach cross-</a:t>
            </a:r>
            <a:r>
              <a:rPr lang="pl-PL" sz="2000" dirty="0" err="1">
                <a:latin typeface="Calibri" panose="020F0502020204030204" pitchFamily="34" charset="0"/>
                <a:ea typeface="Calibri" panose="020F0502020204030204" pitchFamily="34" charset="0"/>
                <a:cs typeface="Calibri" panose="020F0502020204030204" pitchFamily="34" charset="0"/>
              </a:rPr>
              <a:t>financingu</a:t>
            </a:r>
            <a:r>
              <a:rPr lang="pl-PL" sz="2000" dirty="0">
                <a:latin typeface="Calibri" panose="020F0502020204030204" pitchFamily="34" charset="0"/>
                <a:ea typeface="Calibri" panose="020F0502020204030204" pitchFamily="34" charset="0"/>
                <a:cs typeface="Calibri" panose="020F0502020204030204" pitchFamily="34" charset="0"/>
              </a:rPr>
              <a:t>;</a:t>
            </a:r>
          </a:p>
          <a:p>
            <a:pPr>
              <a:buFont typeface="Wingdings" panose="05000000000000000000" pitchFamily="2" charset="2"/>
              <a:buChar char="§"/>
            </a:pPr>
            <a:r>
              <a:rPr lang="pl-PL" sz="2000" dirty="0">
                <a:latin typeface="Calibri" panose="020F0502020204030204" pitchFamily="34" charset="0"/>
                <a:ea typeface="Calibri" panose="020F0502020204030204" pitchFamily="34" charset="0"/>
                <a:cs typeface="Calibri" panose="020F0502020204030204" pitchFamily="34" charset="0"/>
              </a:rPr>
              <a:t>Wydatki związane z nabyciem używanych środków trwałych;</a:t>
            </a:r>
          </a:p>
          <a:p>
            <a:pPr>
              <a:buFont typeface="Wingdings" panose="05000000000000000000" pitchFamily="2" charset="2"/>
              <a:buChar char="§"/>
            </a:pPr>
            <a:r>
              <a:rPr lang="pl-PL" sz="2000" dirty="0">
                <a:latin typeface="Calibri" panose="020F0502020204030204" pitchFamily="34" charset="0"/>
                <a:ea typeface="Calibri" panose="020F0502020204030204" pitchFamily="34" charset="0"/>
                <a:cs typeface="Calibri" panose="020F0502020204030204" pitchFamily="34" charset="0"/>
              </a:rPr>
              <a:t>Wydatki związane z nabyciem środków transportu;</a:t>
            </a:r>
          </a:p>
          <a:p>
            <a:pPr>
              <a:buFont typeface="Wingdings" panose="05000000000000000000" pitchFamily="2" charset="2"/>
              <a:buChar char="§"/>
            </a:pPr>
            <a:r>
              <a:rPr lang="pl-PL" sz="2000" dirty="0">
                <a:latin typeface="Calibri" panose="020F0502020204030204" pitchFamily="34" charset="0"/>
                <a:ea typeface="Calibri" panose="020F0502020204030204" pitchFamily="34" charset="0"/>
                <a:cs typeface="Calibri" panose="020F0502020204030204" pitchFamily="34" charset="0"/>
              </a:rPr>
              <a:t>W przypadku inwestycji polegających na tworzeniu mieszkań wspomaganych i/lub treningowych zagospodarowania terenu, za wyjątkiem wydatków związanych z zapewnieniem dostępności dla osób z niepełnosprawnościami niezbędnych dla osiągnięcia celu projektu;</a:t>
            </a:r>
          </a:p>
          <a:p>
            <a:pPr marL="0" indent="0">
              <a:buNone/>
            </a:pPr>
            <a:endParaRPr lang="pl-PL" dirty="0"/>
          </a:p>
        </p:txBody>
      </p:sp>
      <p:sp>
        <p:nvSpPr>
          <p:cNvPr id="4" name="Symbol zastępczy numeru slajdu 3">
            <a:extLst>
              <a:ext uri="{FF2B5EF4-FFF2-40B4-BE49-F238E27FC236}">
                <a16:creationId xmlns:a16="http://schemas.microsoft.com/office/drawing/2014/main" id="{23B3B065-A796-454B-9C16-65A1EB9EF470}"/>
              </a:ext>
            </a:extLst>
          </p:cNvPr>
          <p:cNvSpPr>
            <a:spLocks noGrp="1"/>
          </p:cNvSpPr>
          <p:nvPr>
            <p:ph type="sldNum" sz="quarter" idx="10"/>
          </p:nvPr>
        </p:nvSpPr>
        <p:spPr/>
        <p:txBody>
          <a:bodyPr/>
          <a:lstStyle/>
          <a:p>
            <a:fld id="{EB4015AA-59F6-416B-87A6-8E3D940284E2}" type="slidenum">
              <a:rPr lang="pl-PL" smtClean="0"/>
              <a:pPr/>
              <a:t>53</a:t>
            </a:fld>
            <a:endParaRPr lang="pl-PL"/>
          </a:p>
        </p:txBody>
      </p:sp>
    </p:spTree>
    <p:extLst>
      <p:ext uri="{BB962C8B-B14F-4D97-AF65-F5344CB8AC3E}">
        <p14:creationId xmlns:p14="http://schemas.microsoft.com/office/powerpoint/2010/main" val="15402480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91DE95E-4847-41CC-8C1D-8E031B8BD69C}"/>
              </a:ext>
            </a:extLst>
          </p:cNvPr>
          <p:cNvSpPr>
            <a:spLocks noGrp="1"/>
          </p:cNvSpPr>
          <p:nvPr>
            <p:ph type="title"/>
          </p:nvPr>
        </p:nvSpPr>
        <p:spPr/>
        <p:txBody>
          <a:bodyPr/>
          <a:lstStyle/>
          <a:p>
            <a:r>
              <a:rPr lang="pl-PL" dirty="0"/>
              <a:t>Kwalifikowalność wydatków</a:t>
            </a:r>
          </a:p>
        </p:txBody>
      </p:sp>
      <p:sp>
        <p:nvSpPr>
          <p:cNvPr id="3" name="Symbol zastępczy zawartości 2">
            <a:extLst>
              <a:ext uri="{FF2B5EF4-FFF2-40B4-BE49-F238E27FC236}">
                <a16:creationId xmlns:a16="http://schemas.microsoft.com/office/drawing/2014/main" id="{BBDFE2D8-4E82-4F5F-8083-DBF677701993}"/>
              </a:ext>
            </a:extLst>
          </p:cNvPr>
          <p:cNvSpPr>
            <a:spLocks noGrp="1"/>
          </p:cNvSpPr>
          <p:nvPr>
            <p:ph idx="1"/>
          </p:nvPr>
        </p:nvSpPr>
        <p:spPr>
          <a:xfrm>
            <a:off x="1057992" y="1370237"/>
            <a:ext cx="8640382" cy="4680002"/>
          </a:xfrm>
        </p:spPr>
        <p:txBody>
          <a:bodyPr anchor="t"/>
          <a:lstStyle/>
          <a:p>
            <a:pPr marL="0" indent="0">
              <a:buNone/>
            </a:pPr>
            <a:endParaRPr lang="pl-PL" sz="2000" b="1"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pl-PL" sz="2000" b="1" dirty="0">
                <a:latin typeface="Calibri" panose="020F0502020204030204" pitchFamily="34" charset="0"/>
                <a:ea typeface="Calibri" panose="020F0502020204030204" pitchFamily="34" charset="0"/>
                <a:cs typeface="Calibri" panose="020F0502020204030204" pitchFamily="34" charset="0"/>
              </a:rPr>
              <a:t>Wydatki niekwalifikowalne</a:t>
            </a:r>
          </a:p>
          <a:p>
            <a:pPr marL="0" indent="0">
              <a:buNone/>
            </a:pPr>
            <a:endParaRPr lang="pl-PL" sz="2000" b="1"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
            </a:pPr>
            <a:r>
              <a:rPr lang="pl-PL" sz="2000" dirty="0">
                <a:latin typeface="Calibri" panose="020F0502020204030204" pitchFamily="34" charset="0"/>
                <a:ea typeface="Calibri" panose="020F0502020204030204" pitchFamily="34" charset="0"/>
                <a:cs typeface="Calibri" panose="020F0502020204030204" pitchFamily="34" charset="0"/>
              </a:rPr>
              <a:t>W przypadku inwestycji innych niż tworzenie mieszkań wspomaganych i/lub treningowych zagospodarowanie bezpośredniego otoczenia, które nie jest niezbędne dla osiągniecia celu projektu i jednocześnie nie jest bezpośrednio związane z realizacją inwestycji.</a:t>
            </a:r>
          </a:p>
          <a:p>
            <a:pPr marL="0" indent="0">
              <a:buNone/>
            </a:pPr>
            <a:endParaRPr lang="pl-PL" dirty="0"/>
          </a:p>
        </p:txBody>
      </p:sp>
      <p:sp>
        <p:nvSpPr>
          <p:cNvPr id="4" name="Symbol zastępczy numeru slajdu 3">
            <a:extLst>
              <a:ext uri="{FF2B5EF4-FFF2-40B4-BE49-F238E27FC236}">
                <a16:creationId xmlns:a16="http://schemas.microsoft.com/office/drawing/2014/main" id="{23B3B065-A796-454B-9C16-65A1EB9EF470}"/>
              </a:ext>
            </a:extLst>
          </p:cNvPr>
          <p:cNvSpPr>
            <a:spLocks noGrp="1"/>
          </p:cNvSpPr>
          <p:nvPr>
            <p:ph type="sldNum" sz="quarter" idx="10"/>
          </p:nvPr>
        </p:nvSpPr>
        <p:spPr/>
        <p:txBody>
          <a:bodyPr/>
          <a:lstStyle/>
          <a:p>
            <a:fld id="{EB4015AA-59F6-416B-87A6-8E3D940284E2}" type="slidenum">
              <a:rPr lang="pl-PL" smtClean="0"/>
              <a:pPr/>
              <a:t>54</a:t>
            </a:fld>
            <a:endParaRPr lang="pl-PL"/>
          </a:p>
        </p:txBody>
      </p:sp>
    </p:spTree>
    <p:extLst>
      <p:ext uri="{BB962C8B-B14F-4D97-AF65-F5344CB8AC3E}">
        <p14:creationId xmlns:p14="http://schemas.microsoft.com/office/powerpoint/2010/main" val="18978821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a:extLst>
              <a:ext uri="{FF2B5EF4-FFF2-40B4-BE49-F238E27FC236}">
                <a16:creationId xmlns:a16="http://schemas.microsoft.com/office/drawing/2014/main" id="{1A365829-BF54-41E6-86AE-EC571D59EF72}"/>
              </a:ext>
            </a:extLst>
          </p:cNvPr>
          <p:cNvSpPr>
            <a:spLocks noGrp="1"/>
          </p:cNvSpPr>
          <p:nvPr>
            <p:ph type="ctrTitle"/>
          </p:nvPr>
        </p:nvSpPr>
        <p:spPr/>
        <p:txBody>
          <a:bodyPr>
            <a:normAutofit/>
          </a:bodyPr>
          <a:lstStyle/>
          <a:p>
            <a:pPr algn="ctr"/>
            <a:r>
              <a:rPr lang="pl-PL" dirty="0">
                <a:latin typeface="+mn-lt"/>
              </a:rPr>
              <a:t>Część V</a:t>
            </a:r>
            <a:br>
              <a:rPr lang="pl-PL" dirty="0">
                <a:latin typeface="+mn-lt"/>
              </a:rPr>
            </a:br>
            <a:r>
              <a:rPr lang="pl-PL" dirty="0">
                <a:latin typeface="+mn-lt"/>
              </a:rPr>
              <a:t>Wskaźniki produktu i rezultatu	</a:t>
            </a:r>
          </a:p>
        </p:txBody>
      </p:sp>
      <p:sp>
        <p:nvSpPr>
          <p:cNvPr id="3" name="Prostokąt 2">
            <a:extLst>
              <a:ext uri="{FF2B5EF4-FFF2-40B4-BE49-F238E27FC236}">
                <a16:creationId xmlns:a16="http://schemas.microsoft.com/office/drawing/2014/main" id="{C05DEDF2-10EF-4444-AD82-6F9C479F4871}"/>
              </a:ext>
            </a:extLst>
          </p:cNvPr>
          <p:cNvSpPr/>
          <p:nvPr/>
        </p:nvSpPr>
        <p:spPr>
          <a:xfrm>
            <a:off x="5226329" y="3595172"/>
            <a:ext cx="23756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a:ln>
                  <a:noFill/>
                </a:ln>
                <a:solidFill>
                  <a:srgbClr val="00000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8004974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91DE95E-4847-41CC-8C1D-8E031B8BD69C}"/>
              </a:ext>
            </a:extLst>
          </p:cNvPr>
          <p:cNvSpPr>
            <a:spLocks noGrp="1"/>
          </p:cNvSpPr>
          <p:nvPr>
            <p:ph type="title"/>
          </p:nvPr>
        </p:nvSpPr>
        <p:spPr/>
        <p:txBody>
          <a:bodyPr/>
          <a:lstStyle/>
          <a:p>
            <a:r>
              <a:rPr lang="pl-PL" dirty="0">
                <a:latin typeface="+mn-lt"/>
              </a:rPr>
              <a:t>Wskaźniki produktu</a:t>
            </a:r>
          </a:p>
        </p:txBody>
      </p:sp>
      <p:sp>
        <p:nvSpPr>
          <p:cNvPr id="3" name="Symbol zastępczy zawartości 2">
            <a:extLst>
              <a:ext uri="{FF2B5EF4-FFF2-40B4-BE49-F238E27FC236}">
                <a16:creationId xmlns:a16="http://schemas.microsoft.com/office/drawing/2014/main" id="{BBDFE2D8-4E82-4F5F-8083-DBF677701993}"/>
              </a:ext>
            </a:extLst>
          </p:cNvPr>
          <p:cNvSpPr>
            <a:spLocks noGrp="1"/>
          </p:cNvSpPr>
          <p:nvPr>
            <p:ph idx="1"/>
          </p:nvPr>
        </p:nvSpPr>
        <p:spPr>
          <a:xfrm>
            <a:off x="1024818" y="1370237"/>
            <a:ext cx="8475798" cy="2751294"/>
          </a:xfrm>
        </p:spPr>
        <p:txBody>
          <a:bodyPr anchor="t">
            <a:normAutofit fontScale="92500"/>
          </a:bodyPr>
          <a:lstStyle/>
          <a:p>
            <a:pPr>
              <a:buFont typeface="Wingdings" panose="05000000000000000000" pitchFamily="2" charset="2"/>
              <a:buChar char="Ø"/>
            </a:pPr>
            <a:r>
              <a:rPr lang="pl-PL" dirty="0">
                <a:solidFill>
                  <a:srgbClr val="0070C0"/>
                </a:solidFill>
                <a:latin typeface="+mn-lt"/>
              </a:rPr>
              <a:t>Liczba wspartych obiektów, w których realizowane są usługi społeczne </a:t>
            </a:r>
          </a:p>
          <a:p>
            <a:pPr>
              <a:buFont typeface="Wingdings" panose="05000000000000000000" pitchFamily="2" charset="2"/>
              <a:buChar char="Ø"/>
            </a:pPr>
            <a:r>
              <a:rPr lang="pl-PL" dirty="0">
                <a:solidFill>
                  <a:schemeClr val="accent2">
                    <a:lumMod val="50000"/>
                  </a:schemeClr>
                </a:solidFill>
                <a:latin typeface="+mn-lt"/>
              </a:rPr>
              <a:t>Pojemność nowych lub zmodernizowanych lokali socjalnych</a:t>
            </a:r>
          </a:p>
          <a:p>
            <a:pPr>
              <a:buFont typeface="Wingdings" panose="05000000000000000000" pitchFamily="2" charset="2"/>
              <a:buChar char="Ø"/>
            </a:pPr>
            <a:r>
              <a:rPr lang="pl-PL" dirty="0">
                <a:solidFill>
                  <a:schemeClr val="accent2">
                    <a:lumMod val="50000"/>
                  </a:schemeClr>
                </a:solidFill>
                <a:latin typeface="+mn-lt"/>
              </a:rPr>
              <a:t>Pojemność nowych lub zmodernizowanych placówek dziennego pobytu i/lub krótkookresowego pobytu całodobowego (dotyczy opieki </a:t>
            </a:r>
            <a:r>
              <a:rPr lang="pl-PL" dirty="0" err="1">
                <a:solidFill>
                  <a:schemeClr val="accent2">
                    <a:lumMod val="50000"/>
                  </a:schemeClr>
                </a:solidFill>
                <a:latin typeface="+mn-lt"/>
              </a:rPr>
              <a:t>wytchnieniowej</a:t>
            </a:r>
            <a:r>
              <a:rPr lang="pl-PL" dirty="0">
                <a:solidFill>
                  <a:schemeClr val="accent2">
                    <a:lumMod val="50000"/>
                  </a:schemeClr>
                </a:solidFill>
                <a:latin typeface="+mn-lt"/>
              </a:rPr>
              <a:t>)</a:t>
            </a:r>
          </a:p>
          <a:p>
            <a:pPr>
              <a:buFont typeface="Wingdings" panose="05000000000000000000" pitchFamily="2" charset="2"/>
              <a:buChar char="Ø"/>
            </a:pPr>
            <a:r>
              <a:rPr lang="pl-PL" dirty="0">
                <a:latin typeface="+mn-lt"/>
              </a:rPr>
              <a:t>Liczba obiektów dostosowanych do potrzeb osób z niepełnosprawnościami (EFRR/FST/FS)</a:t>
            </a:r>
          </a:p>
          <a:p>
            <a:pPr>
              <a:buFont typeface="Wingdings" panose="05000000000000000000" pitchFamily="2" charset="2"/>
              <a:buChar char="Ø"/>
            </a:pPr>
            <a:r>
              <a:rPr lang="pl-PL" dirty="0">
                <a:latin typeface="+mn-lt"/>
              </a:rPr>
              <a:t>Liczba projektów, w których sfinansowano koszty racjonalnych usprawnień dla osób z niepełnosprawnościami (EFRR/FST/FS)</a:t>
            </a:r>
          </a:p>
          <a:p>
            <a:pPr marL="0" indent="0">
              <a:buNone/>
            </a:pPr>
            <a:endParaRPr lang="pl-PL" b="1" dirty="0"/>
          </a:p>
        </p:txBody>
      </p:sp>
      <p:sp>
        <p:nvSpPr>
          <p:cNvPr id="4" name="Symbol zastępczy numeru slajdu 3">
            <a:extLst>
              <a:ext uri="{FF2B5EF4-FFF2-40B4-BE49-F238E27FC236}">
                <a16:creationId xmlns:a16="http://schemas.microsoft.com/office/drawing/2014/main" id="{23B3B065-A796-454B-9C16-65A1EB9EF470}"/>
              </a:ext>
            </a:extLst>
          </p:cNvPr>
          <p:cNvSpPr>
            <a:spLocks noGrp="1"/>
          </p:cNvSpPr>
          <p:nvPr>
            <p:ph type="sldNum" sz="quarter" idx="10"/>
          </p:nvPr>
        </p:nvSpPr>
        <p:spPr/>
        <p:txBody>
          <a:bodyPr/>
          <a:lstStyle/>
          <a:p>
            <a:fld id="{EB4015AA-59F6-416B-87A6-8E3D940284E2}" type="slidenum">
              <a:rPr lang="pl-PL" smtClean="0"/>
              <a:pPr/>
              <a:t>56</a:t>
            </a:fld>
            <a:endParaRPr lang="pl-PL"/>
          </a:p>
        </p:txBody>
      </p:sp>
      <p:sp>
        <p:nvSpPr>
          <p:cNvPr id="5" name="Tytuł 1">
            <a:extLst>
              <a:ext uri="{FF2B5EF4-FFF2-40B4-BE49-F238E27FC236}">
                <a16:creationId xmlns:a16="http://schemas.microsoft.com/office/drawing/2014/main" id="{DB4D6A23-E5EC-4128-818E-422B663AD044}"/>
              </a:ext>
            </a:extLst>
          </p:cNvPr>
          <p:cNvSpPr txBox="1">
            <a:spLocks/>
          </p:cNvSpPr>
          <p:nvPr/>
        </p:nvSpPr>
        <p:spPr>
          <a:xfrm>
            <a:off x="1024818" y="4121531"/>
            <a:ext cx="8640381" cy="2373862"/>
          </a:xfrm>
          <a:prstGeom prst="rect">
            <a:avLst/>
          </a:prstGeom>
        </p:spPr>
        <p:txBody>
          <a:bodyPr vert="horz" lIns="0" tIns="0" rIns="0" bIns="0" rtlCol="0" anchor="t" anchorCtr="0">
            <a:normAutofit/>
          </a:bodyPr>
          <a:lst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a:lstStyle>
          <a:p>
            <a:r>
              <a:rPr lang="pl-PL" sz="2400" dirty="0">
                <a:latin typeface="+mn-lt"/>
              </a:rPr>
              <a:t>Wskaźniki rezultatu</a:t>
            </a:r>
          </a:p>
          <a:p>
            <a:pPr marL="285750" indent="-285750">
              <a:buFont typeface="Wingdings" panose="05000000000000000000" pitchFamily="2" charset="2"/>
              <a:buChar char="Ø"/>
            </a:pPr>
            <a:r>
              <a:rPr lang="pl-PL" sz="1700" b="0" dirty="0">
                <a:solidFill>
                  <a:schemeClr val="accent2">
                    <a:lumMod val="50000"/>
                  </a:schemeClr>
                </a:solidFill>
                <a:latin typeface="+mn-lt"/>
              </a:rPr>
              <a:t>Roczna liczba użytkowników nowych lub zmodernizowanych lokali socjalnych</a:t>
            </a:r>
          </a:p>
          <a:p>
            <a:pPr marL="285750" indent="-285750">
              <a:buFont typeface="Wingdings" panose="05000000000000000000" pitchFamily="2" charset="2"/>
              <a:buChar char="Ø"/>
            </a:pPr>
            <a:r>
              <a:rPr lang="pl-PL" sz="1700" b="0" dirty="0">
                <a:solidFill>
                  <a:schemeClr val="accent2">
                    <a:lumMod val="50000"/>
                  </a:schemeClr>
                </a:solidFill>
                <a:latin typeface="+mn-lt"/>
              </a:rPr>
              <a:t>Roczna liczba użytkowników nowych lub zmodernizowanych placówek dziennego pobytu i/lub krótkookresowego pobytu całodobowego (dotyczy opieki </a:t>
            </a:r>
            <a:r>
              <a:rPr lang="pl-PL" sz="1700" b="0" dirty="0" err="1">
                <a:solidFill>
                  <a:schemeClr val="accent2">
                    <a:lumMod val="50000"/>
                  </a:schemeClr>
                </a:solidFill>
                <a:latin typeface="+mn-lt"/>
              </a:rPr>
              <a:t>wytchnieniowej</a:t>
            </a:r>
            <a:r>
              <a:rPr lang="pl-PL" sz="1700" b="0" dirty="0">
                <a:solidFill>
                  <a:schemeClr val="accent2">
                    <a:lumMod val="50000"/>
                  </a:schemeClr>
                </a:solidFill>
                <a:latin typeface="+mn-lt"/>
              </a:rPr>
              <a:t>)</a:t>
            </a:r>
          </a:p>
          <a:p>
            <a:pPr marL="285750" indent="-285750">
              <a:buFont typeface="Wingdings" panose="05000000000000000000" pitchFamily="2" charset="2"/>
              <a:buChar char="Ø"/>
            </a:pPr>
            <a:r>
              <a:rPr lang="pl-PL" sz="1700" b="0" dirty="0">
                <a:solidFill>
                  <a:schemeClr val="tx1"/>
                </a:solidFill>
                <a:latin typeface="+mn-lt"/>
              </a:rPr>
              <a:t>Liczba przedsięwzięć proekologicznych</a:t>
            </a:r>
          </a:p>
          <a:p>
            <a:endParaRPr lang="pl-PL" sz="1400" dirty="0">
              <a:latin typeface="+mn-lt"/>
            </a:endParaRPr>
          </a:p>
        </p:txBody>
      </p:sp>
      <p:sp>
        <p:nvSpPr>
          <p:cNvPr id="6" name="Symbol zastępczy zawartości 2">
            <a:extLst>
              <a:ext uri="{FF2B5EF4-FFF2-40B4-BE49-F238E27FC236}">
                <a16:creationId xmlns:a16="http://schemas.microsoft.com/office/drawing/2014/main" id="{6778DB2C-4560-468A-99E5-220259261448}"/>
              </a:ext>
            </a:extLst>
          </p:cNvPr>
          <p:cNvSpPr txBox="1">
            <a:spLocks/>
          </p:cNvSpPr>
          <p:nvPr/>
        </p:nvSpPr>
        <p:spPr>
          <a:xfrm>
            <a:off x="1024818" y="5393044"/>
            <a:ext cx="8541503" cy="1958732"/>
          </a:xfrm>
          <a:prstGeom prst="rect">
            <a:avLst/>
          </a:prstGeom>
        </p:spPr>
        <p:txBody>
          <a:bodyPr vert="horz" lIns="0" tIns="0" rIns="0" bIns="0" rtlCol="0" anchor="t">
            <a:norm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FontTx/>
              <a:buNone/>
            </a:pPr>
            <a:endParaRPr lang="pl-PL" b="1" dirty="0"/>
          </a:p>
        </p:txBody>
      </p:sp>
    </p:spTree>
    <p:extLst>
      <p:ext uri="{BB962C8B-B14F-4D97-AF65-F5344CB8AC3E}">
        <p14:creationId xmlns:p14="http://schemas.microsoft.com/office/powerpoint/2010/main" val="23697548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91DE95E-4847-41CC-8C1D-8E031B8BD69C}"/>
              </a:ext>
            </a:extLst>
          </p:cNvPr>
          <p:cNvSpPr>
            <a:spLocks noGrp="1"/>
          </p:cNvSpPr>
          <p:nvPr>
            <p:ph type="title"/>
          </p:nvPr>
        </p:nvSpPr>
        <p:spPr/>
        <p:txBody>
          <a:bodyPr/>
          <a:lstStyle/>
          <a:p>
            <a:r>
              <a:rPr lang="pl-PL" dirty="0">
                <a:latin typeface="+mn-lt"/>
              </a:rPr>
              <a:t>Wskaźniki produktu</a:t>
            </a:r>
          </a:p>
        </p:txBody>
      </p:sp>
      <p:sp>
        <p:nvSpPr>
          <p:cNvPr id="3" name="Symbol zastępczy zawartości 2">
            <a:extLst>
              <a:ext uri="{FF2B5EF4-FFF2-40B4-BE49-F238E27FC236}">
                <a16:creationId xmlns:a16="http://schemas.microsoft.com/office/drawing/2014/main" id="{BBDFE2D8-4E82-4F5F-8083-DBF677701993}"/>
              </a:ext>
            </a:extLst>
          </p:cNvPr>
          <p:cNvSpPr>
            <a:spLocks noGrp="1"/>
          </p:cNvSpPr>
          <p:nvPr>
            <p:ph idx="1"/>
          </p:nvPr>
        </p:nvSpPr>
        <p:spPr>
          <a:xfrm>
            <a:off x="1024818" y="1370237"/>
            <a:ext cx="8475798" cy="5088331"/>
          </a:xfrm>
        </p:spPr>
        <p:txBody>
          <a:bodyPr anchor="t">
            <a:normAutofit fontScale="92500"/>
          </a:bodyPr>
          <a:lstStyle/>
          <a:p>
            <a:pPr marL="0" indent="0">
              <a:lnSpc>
                <a:spcPct val="210000"/>
              </a:lnSpc>
              <a:spcBef>
                <a:spcPts val="500"/>
              </a:spcBef>
              <a:buNone/>
            </a:pPr>
            <a:r>
              <a:rPr lang="pl-PL" sz="2000" b="1" dirty="0">
                <a:solidFill>
                  <a:schemeClr val="accent2">
                    <a:lumMod val="50000"/>
                  </a:schemeClr>
                </a:solidFill>
                <a:latin typeface="+mn-lt"/>
              </a:rPr>
              <a:t>Pojemność nowych lub zmodernizowanych lokali socjalnych</a:t>
            </a:r>
          </a:p>
          <a:p>
            <a:pPr marL="0" indent="0">
              <a:lnSpc>
                <a:spcPct val="210000"/>
              </a:lnSpc>
              <a:spcBef>
                <a:spcPts val="500"/>
              </a:spcBef>
              <a:buNone/>
            </a:pPr>
            <a:r>
              <a:rPr lang="pl-PL" b="1" dirty="0">
                <a:latin typeface="+mn-lt"/>
              </a:rPr>
              <a:t>Definicja: </a:t>
            </a:r>
            <a:r>
              <a:rPr lang="pl-PL" dirty="0">
                <a:latin typeface="+mn-lt"/>
              </a:rPr>
              <a:t>Maksymalna liczba osób, które mogą być zakwaterowane w nowo wybudowanych lub zmodernizowanych lokalach socjalnych. Lokale socjalne odnoszą się do lokali zapewnianych przez agencje rządowe lub organizacje non-profit osobom o niskich dochodach lub o szczególnych potrzebach.   Oczekuje się, że prace zarówno nad wszystkimi nowymi jak i większością odnowionych lokali socjalnych będą obejmowały termomodernizację. Wskaźnik nie obejmuje konserwacji i napraw.</a:t>
            </a:r>
          </a:p>
          <a:p>
            <a:pPr marL="0" indent="0">
              <a:lnSpc>
                <a:spcPct val="210000"/>
              </a:lnSpc>
              <a:spcBef>
                <a:spcPts val="500"/>
              </a:spcBef>
              <a:buNone/>
            </a:pPr>
            <a:r>
              <a:rPr lang="pl-PL" dirty="0">
                <a:latin typeface="+mn-lt"/>
              </a:rPr>
              <a:t>Na gruncie polskim przez agencje rządowe w powyższej definicji rozumie się zarówno instytucje administracji rządowej jak i samorządowej.</a:t>
            </a:r>
          </a:p>
          <a:p>
            <a:pPr marL="0" indent="0">
              <a:lnSpc>
                <a:spcPct val="115000"/>
              </a:lnSpc>
              <a:spcBef>
                <a:spcPts val="500"/>
              </a:spcBef>
              <a:buNone/>
            </a:pPr>
            <a:endParaRPr lang="pl-PL" sz="1800" dirty="0">
              <a:effectLst/>
              <a:latin typeface="+mn-lt"/>
              <a:ea typeface="Times New Roman" panose="02020603050405020304" pitchFamily="18" charset="0"/>
              <a:cs typeface="Times New Roman" panose="02020603050405020304" pitchFamily="18" charset="0"/>
            </a:endParaRPr>
          </a:p>
        </p:txBody>
      </p:sp>
      <p:sp>
        <p:nvSpPr>
          <p:cNvPr id="4" name="Symbol zastępczy numeru slajdu 3">
            <a:extLst>
              <a:ext uri="{FF2B5EF4-FFF2-40B4-BE49-F238E27FC236}">
                <a16:creationId xmlns:a16="http://schemas.microsoft.com/office/drawing/2014/main" id="{23B3B065-A796-454B-9C16-65A1EB9EF470}"/>
              </a:ext>
            </a:extLst>
          </p:cNvPr>
          <p:cNvSpPr>
            <a:spLocks noGrp="1"/>
          </p:cNvSpPr>
          <p:nvPr>
            <p:ph type="sldNum" sz="quarter" idx="10"/>
          </p:nvPr>
        </p:nvSpPr>
        <p:spPr/>
        <p:txBody>
          <a:bodyPr/>
          <a:lstStyle/>
          <a:p>
            <a:fld id="{EB4015AA-59F6-416B-87A6-8E3D940284E2}" type="slidenum">
              <a:rPr lang="pl-PL" smtClean="0"/>
              <a:pPr/>
              <a:t>57</a:t>
            </a:fld>
            <a:endParaRPr lang="pl-PL"/>
          </a:p>
        </p:txBody>
      </p:sp>
      <p:sp>
        <p:nvSpPr>
          <p:cNvPr id="6" name="Symbol zastępczy zawartości 2">
            <a:extLst>
              <a:ext uri="{FF2B5EF4-FFF2-40B4-BE49-F238E27FC236}">
                <a16:creationId xmlns:a16="http://schemas.microsoft.com/office/drawing/2014/main" id="{6778DB2C-4560-468A-99E5-220259261448}"/>
              </a:ext>
            </a:extLst>
          </p:cNvPr>
          <p:cNvSpPr txBox="1">
            <a:spLocks/>
          </p:cNvSpPr>
          <p:nvPr/>
        </p:nvSpPr>
        <p:spPr>
          <a:xfrm>
            <a:off x="968947" y="4499836"/>
            <a:ext cx="8541503" cy="1958732"/>
          </a:xfrm>
          <a:prstGeom prst="rect">
            <a:avLst/>
          </a:prstGeom>
        </p:spPr>
        <p:txBody>
          <a:bodyPr vert="horz" lIns="0" tIns="0" rIns="0" bIns="0" rtlCol="0" anchor="t">
            <a:norm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FontTx/>
              <a:buNone/>
            </a:pPr>
            <a:endParaRPr lang="pl-PL" b="1" dirty="0"/>
          </a:p>
        </p:txBody>
      </p:sp>
    </p:spTree>
    <p:extLst>
      <p:ext uri="{BB962C8B-B14F-4D97-AF65-F5344CB8AC3E}">
        <p14:creationId xmlns:p14="http://schemas.microsoft.com/office/powerpoint/2010/main" val="11670739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91DE95E-4847-41CC-8C1D-8E031B8BD69C}"/>
              </a:ext>
            </a:extLst>
          </p:cNvPr>
          <p:cNvSpPr>
            <a:spLocks noGrp="1"/>
          </p:cNvSpPr>
          <p:nvPr>
            <p:ph type="title"/>
          </p:nvPr>
        </p:nvSpPr>
        <p:spPr/>
        <p:txBody>
          <a:bodyPr/>
          <a:lstStyle/>
          <a:p>
            <a:r>
              <a:rPr lang="pl-PL" dirty="0">
                <a:latin typeface="+mn-lt"/>
              </a:rPr>
              <a:t>Wskaźniki rezultatu</a:t>
            </a:r>
          </a:p>
        </p:txBody>
      </p:sp>
      <p:sp>
        <p:nvSpPr>
          <p:cNvPr id="3" name="Symbol zastępczy zawartości 2">
            <a:extLst>
              <a:ext uri="{FF2B5EF4-FFF2-40B4-BE49-F238E27FC236}">
                <a16:creationId xmlns:a16="http://schemas.microsoft.com/office/drawing/2014/main" id="{BBDFE2D8-4E82-4F5F-8083-DBF677701993}"/>
              </a:ext>
            </a:extLst>
          </p:cNvPr>
          <p:cNvSpPr>
            <a:spLocks noGrp="1"/>
          </p:cNvSpPr>
          <p:nvPr>
            <p:ph idx="1"/>
          </p:nvPr>
        </p:nvSpPr>
        <p:spPr>
          <a:xfrm>
            <a:off x="1024818" y="1370237"/>
            <a:ext cx="8475798" cy="5088331"/>
          </a:xfrm>
        </p:spPr>
        <p:txBody>
          <a:bodyPr anchor="t">
            <a:normAutofit/>
          </a:bodyPr>
          <a:lstStyle/>
          <a:p>
            <a:pPr marL="0" indent="0">
              <a:lnSpc>
                <a:spcPct val="210000"/>
              </a:lnSpc>
              <a:spcBef>
                <a:spcPts val="500"/>
              </a:spcBef>
              <a:buNone/>
            </a:pPr>
            <a:r>
              <a:rPr lang="pl-PL" sz="2000" b="1" dirty="0">
                <a:solidFill>
                  <a:schemeClr val="accent2">
                    <a:lumMod val="50000"/>
                  </a:schemeClr>
                </a:solidFill>
                <a:latin typeface="+mn-lt"/>
              </a:rPr>
              <a:t>Roczna liczba użytkowników nowych lub zmodernizowanych lokali socjalnych</a:t>
            </a:r>
          </a:p>
          <a:p>
            <a:pPr marL="0" indent="0">
              <a:lnSpc>
                <a:spcPct val="210000"/>
              </a:lnSpc>
              <a:spcBef>
                <a:spcPts val="500"/>
              </a:spcBef>
              <a:buNone/>
            </a:pPr>
            <a:r>
              <a:rPr lang="pl-PL" b="1" dirty="0">
                <a:latin typeface="+mn-lt"/>
              </a:rPr>
              <a:t>Definicja: </a:t>
            </a:r>
            <a:r>
              <a:rPr lang="pl-PL" dirty="0">
                <a:latin typeface="+mn-lt"/>
              </a:rPr>
              <a:t>Liczba osób korzystających z nowo wybudowanych lub zmodernizowanych lokali socjalnych w roku następującym po zakończeniu interwencji objętej wsparciem. Obliczenia należy przeprowadzić ex post na podstawie zarejestrowanej liczby zakwaterowanych członków gospodarstwa domowego. Wartość bazowa wskaźnika odnosi się do liczby użytkowników obiektu objętego wsparciem oszacowanej rok przed rozpoczęciem interwencji i wynosi zero w przypadku nowo budowanych obiektów.</a:t>
            </a:r>
            <a:endParaRPr lang="pl-PL" sz="1800" dirty="0">
              <a:effectLst/>
              <a:latin typeface="+mn-lt"/>
              <a:ea typeface="Times New Roman" panose="02020603050405020304" pitchFamily="18" charset="0"/>
              <a:cs typeface="Times New Roman" panose="02020603050405020304" pitchFamily="18" charset="0"/>
            </a:endParaRPr>
          </a:p>
        </p:txBody>
      </p:sp>
      <p:sp>
        <p:nvSpPr>
          <p:cNvPr id="4" name="Symbol zastępczy numeru slajdu 3">
            <a:extLst>
              <a:ext uri="{FF2B5EF4-FFF2-40B4-BE49-F238E27FC236}">
                <a16:creationId xmlns:a16="http://schemas.microsoft.com/office/drawing/2014/main" id="{23B3B065-A796-454B-9C16-65A1EB9EF470}"/>
              </a:ext>
            </a:extLst>
          </p:cNvPr>
          <p:cNvSpPr>
            <a:spLocks noGrp="1"/>
          </p:cNvSpPr>
          <p:nvPr>
            <p:ph type="sldNum" sz="quarter" idx="10"/>
          </p:nvPr>
        </p:nvSpPr>
        <p:spPr/>
        <p:txBody>
          <a:bodyPr/>
          <a:lstStyle/>
          <a:p>
            <a:fld id="{EB4015AA-59F6-416B-87A6-8E3D940284E2}" type="slidenum">
              <a:rPr lang="pl-PL" smtClean="0"/>
              <a:pPr/>
              <a:t>58</a:t>
            </a:fld>
            <a:endParaRPr lang="pl-PL"/>
          </a:p>
        </p:txBody>
      </p:sp>
      <p:sp>
        <p:nvSpPr>
          <p:cNvPr id="6" name="Symbol zastępczy zawartości 2">
            <a:extLst>
              <a:ext uri="{FF2B5EF4-FFF2-40B4-BE49-F238E27FC236}">
                <a16:creationId xmlns:a16="http://schemas.microsoft.com/office/drawing/2014/main" id="{6778DB2C-4560-468A-99E5-220259261448}"/>
              </a:ext>
            </a:extLst>
          </p:cNvPr>
          <p:cNvSpPr txBox="1">
            <a:spLocks/>
          </p:cNvSpPr>
          <p:nvPr/>
        </p:nvSpPr>
        <p:spPr>
          <a:xfrm>
            <a:off x="968947" y="4499836"/>
            <a:ext cx="8541503" cy="1958732"/>
          </a:xfrm>
          <a:prstGeom prst="rect">
            <a:avLst/>
          </a:prstGeom>
        </p:spPr>
        <p:txBody>
          <a:bodyPr vert="horz" lIns="0" tIns="0" rIns="0" bIns="0" rtlCol="0" anchor="t">
            <a:norm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FontTx/>
              <a:buNone/>
            </a:pPr>
            <a:endParaRPr lang="pl-PL" b="1" dirty="0"/>
          </a:p>
        </p:txBody>
      </p:sp>
    </p:spTree>
    <p:extLst>
      <p:ext uri="{BB962C8B-B14F-4D97-AF65-F5344CB8AC3E}">
        <p14:creationId xmlns:p14="http://schemas.microsoft.com/office/powerpoint/2010/main" val="9182045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78CBF-58B2-4603-CCE5-B4E7B1D484AC}"/>
            </a:ext>
          </a:extLst>
        </p:cNvPr>
        <p:cNvGrpSpPr/>
        <p:nvPr/>
      </p:nvGrpSpPr>
      <p:grpSpPr>
        <a:xfrm>
          <a:off x="0" y="0"/>
          <a:ext cx="0" cy="0"/>
          <a:chOff x="0" y="0"/>
          <a:chExt cx="0" cy="0"/>
        </a:xfrm>
      </p:grpSpPr>
      <p:sp>
        <p:nvSpPr>
          <p:cNvPr id="16" name="Podtytuł 15">
            <a:extLst>
              <a:ext uri="{FF2B5EF4-FFF2-40B4-BE49-F238E27FC236}">
                <a16:creationId xmlns:a16="http://schemas.microsoft.com/office/drawing/2014/main" id="{3576A8D7-6678-C9A7-FB1A-F1A4B59E24C4}"/>
              </a:ext>
            </a:extLst>
          </p:cNvPr>
          <p:cNvSpPr>
            <a:spLocks noGrp="1"/>
          </p:cNvSpPr>
          <p:nvPr>
            <p:ph idx="1"/>
          </p:nvPr>
        </p:nvSpPr>
        <p:spPr>
          <a:xfrm>
            <a:off x="1025907" y="1979837"/>
            <a:ext cx="8640382" cy="4824336"/>
          </a:xfrm>
        </p:spPr>
        <p:txBody>
          <a:bodyPr vert="horz" lIns="0" tIns="0" rIns="0" bIns="0" rtlCol="0" anchor="t">
            <a:normAutofit/>
          </a:bodyPr>
          <a:lstStyle/>
          <a:p>
            <a:pPr marL="0" indent="0">
              <a:buNone/>
            </a:pPr>
            <a:endParaRPr lang="pl-PL" sz="1800" dirty="0"/>
          </a:p>
          <a:p>
            <a:pPr marL="0" indent="0">
              <a:buNone/>
            </a:pPr>
            <a:endParaRPr lang="pl-PL" dirty="0"/>
          </a:p>
        </p:txBody>
      </p:sp>
      <p:sp>
        <p:nvSpPr>
          <p:cNvPr id="2" name="pole tekstowe 1">
            <a:extLst>
              <a:ext uri="{FF2B5EF4-FFF2-40B4-BE49-F238E27FC236}">
                <a16:creationId xmlns:a16="http://schemas.microsoft.com/office/drawing/2014/main" id="{EBF3ECAE-F096-E8E3-0E70-B74D222F23C6}"/>
              </a:ext>
            </a:extLst>
          </p:cNvPr>
          <p:cNvSpPr txBox="1"/>
          <p:nvPr/>
        </p:nvSpPr>
        <p:spPr>
          <a:xfrm>
            <a:off x="859568" y="335421"/>
            <a:ext cx="8811839" cy="954107"/>
          </a:xfrm>
          <a:prstGeom prst="rect">
            <a:avLst/>
          </a:prstGeom>
          <a:noFill/>
          <a:ln w="38100">
            <a:solidFill>
              <a:srgbClr val="0070C0"/>
            </a:solidFill>
          </a:ln>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2800" b="1" i="0" u="none" strike="noStrike" kern="1200" cap="none" spc="0" normalizeH="0" baseline="0" noProof="0" dirty="0">
                <a:ln>
                  <a:noFill/>
                </a:ln>
                <a:solidFill>
                  <a:srgbClr val="000000"/>
                </a:solidFill>
                <a:effectLst/>
                <a:uLnTx/>
                <a:uFillTx/>
                <a:latin typeface="Calibri" panose="020F0502020204030204"/>
                <a:ea typeface="Open Sans"/>
                <a:cs typeface="Open Sans"/>
              </a:rPr>
              <a:t>Załączniki niezbędne do wniosku o dofinansowanie projektu w szczególności:</a:t>
            </a: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7" name="pole tekstowe 6">
            <a:extLst>
              <a:ext uri="{FF2B5EF4-FFF2-40B4-BE49-F238E27FC236}">
                <a16:creationId xmlns:a16="http://schemas.microsoft.com/office/drawing/2014/main" id="{6A10056F-ABF1-4850-6D42-A5D6229174E7}"/>
              </a:ext>
            </a:extLst>
          </p:cNvPr>
          <p:cNvSpPr txBox="1"/>
          <p:nvPr/>
        </p:nvSpPr>
        <p:spPr>
          <a:xfrm>
            <a:off x="617621" y="1889287"/>
            <a:ext cx="9456570" cy="4661276"/>
          </a:xfrm>
          <a:prstGeom prst="rect">
            <a:avLst/>
          </a:prstGeom>
          <a:noFill/>
          <a:ln w="38100">
            <a:solidFill>
              <a:srgbClr val="0070C0"/>
            </a:solidFill>
          </a:ln>
        </p:spPr>
        <p:txBody>
          <a:bodyPr wrap="square" lIns="91440" tIns="45720" rIns="91440" bIns="45720" rtlCol="0" anchor="t">
            <a:spAutoFit/>
          </a:bodyPr>
          <a:lstStyle/>
          <a:p>
            <a:pPr marL="285750" lvl="0" indent="-285750">
              <a:lnSpc>
                <a:spcPct val="150000"/>
              </a:lnSpc>
              <a:buFont typeface="Wingdings" panose="05000000000000000000" pitchFamily="2" charset="2"/>
              <a:buChar char="§"/>
            </a:pPr>
            <a:r>
              <a:rPr lang="pl-PL" sz="2000" dirty="0">
                <a:effectLst/>
                <a:latin typeface="Calibri" panose="020F0502020204030204" pitchFamily="34" charset="0"/>
                <a:ea typeface="Calibri" panose="020F0502020204030204" pitchFamily="34" charset="0"/>
                <a:cs typeface="Calibri" panose="020F0502020204030204" pitchFamily="34" charset="0"/>
              </a:rPr>
              <a:t>Informacja o prawie do dysponowania nieruchomością;</a:t>
            </a:r>
          </a:p>
          <a:p>
            <a:pPr marL="285750" lvl="0" indent="-285750">
              <a:lnSpc>
                <a:spcPct val="150000"/>
              </a:lnSpc>
              <a:buFont typeface="Wingdings" panose="05000000000000000000" pitchFamily="2" charset="2"/>
              <a:buChar char="§"/>
            </a:pPr>
            <a:r>
              <a:rPr lang="pl-PL" sz="2000" dirty="0">
                <a:effectLst/>
                <a:latin typeface="Calibri" panose="020F0502020204030204" pitchFamily="34" charset="0"/>
                <a:ea typeface="Calibri" panose="020F0502020204030204" pitchFamily="34" charset="0"/>
                <a:cs typeface="Calibri" panose="020F0502020204030204" pitchFamily="34" charset="0"/>
              </a:rPr>
              <a:t>Analiza zgodności projektu z zasadami pomocy publicznej i/lub pomocy de </a:t>
            </a:r>
            <a:r>
              <a:rPr lang="pl-PL" sz="2000" dirty="0" err="1">
                <a:effectLst/>
                <a:latin typeface="Calibri" panose="020F0502020204030204" pitchFamily="34" charset="0"/>
                <a:ea typeface="Calibri" panose="020F0502020204030204" pitchFamily="34" charset="0"/>
                <a:cs typeface="Calibri" panose="020F0502020204030204" pitchFamily="34" charset="0"/>
              </a:rPr>
              <a:t>minimis</a:t>
            </a:r>
            <a:r>
              <a:rPr lang="pl-PL" sz="2000" dirty="0">
                <a:effectLst/>
                <a:latin typeface="Calibri" panose="020F0502020204030204" pitchFamily="34" charset="0"/>
                <a:ea typeface="Calibri" panose="020F0502020204030204" pitchFamily="34" charset="0"/>
                <a:cs typeface="Calibri" panose="020F0502020204030204" pitchFamily="34" charset="0"/>
              </a:rPr>
              <a:t>;</a:t>
            </a:r>
          </a:p>
          <a:p>
            <a:pPr marL="285750" lvl="0" indent="-285750">
              <a:lnSpc>
                <a:spcPct val="150000"/>
              </a:lnSpc>
              <a:buFont typeface="Wingdings" panose="05000000000000000000" pitchFamily="2" charset="2"/>
              <a:buChar char="§"/>
            </a:pPr>
            <a:r>
              <a:rPr lang="pl-PL" sz="2000" dirty="0">
                <a:effectLst/>
                <a:latin typeface="Calibri" panose="020F0502020204030204" pitchFamily="34" charset="0"/>
                <a:ea typeface="Calibri" panose="020F0502020204030204" pitchFamily="34" charset="0"/>
                <a:cs typeface="Calibri" panose="020F0502020204030204" pitchFamily="34" charset="0"/>
              </a:rPr>
              <a:t>Analiza finansowa i ekonomiczna;</a:t>
            </a:r>
          </a:p>
          <a:p>
            <a:pPr marL="285750" lvl="0" indent="-285750">
              <a:lnSpc>
                <a:spcPct val="150000"/>
              </a:lnSpc>
              <a:buFont typeface="Wingdings" panose="05000000000000000000" pitchFamily="2" charset="2"/>
              <a:buChar char="§"/>
            </a:pPr>
            <a:r>
              <a:rPr lang="pl-PL" sz="2000" dirty="0">
                <a:latin typeface="Calibri" panose="020F0502020204030204" pitchFamily="34" charset="0"/>
                <a:ea typeface="Calibri" panose="020F0502020204030204" pitchFamily="34" charset="0"/>
                <a:cs typeface="Calibri" panose="020F0502020204030204" pitchFamily="34" charset="0"/>
              </a:rPr>
              <a:t>Analiza popytu i oceny potrzeb w celu ograniczenia ryzyka nieefektywności w ramach działania 8.4;</a:t>
            </a:r>
            <a:endParaRPr lang="pl-PL" sz="2000" dirty="0">
              <a:effectLst/>
              <a:latin typeface="Calibri" panose="020F0502020204030204" pitchFamily="34" charset="0"/>
              <a:ea typeface="Calibri" panose="020F0502020204030204" pitchFamily="34" charset="0"/>
              <a:cs typeface="Calibri" panose="020F0502020204030204" pitchFamily="34" charset="0"/>
            </a:endParaRPr>
          </a:p>
          <a:p>
            <a:pPr marL="285750" lvl="0" indent="-285750">
              <a:lnSpc>
                <a:spcPct val="150000"/>
              </a:lnSpc>
              <a:buFont typeface="Wingdings" panose="05000000000000000000" pitchFamily="2" charset="2"/>
              <a:buChar char="§"/>
            </a:pPr>
            <a:r>
              <a:rPr kumimoji="0" lang="pl-PL" sz="2000" i="0" u="none" strike="noStrike" kern="1200" cap="none" spc="0" normalizeH="0" baseline="0" noProof="0" dirty="0">
                <a:ln>
                  <a:noFill/>
                </a:ln>
                <a:solidFill>
                  <a:srgbClr val="000000"/>
                </a:solidFill>
                <a:effectLst/>
                <a:uLnTx/>
                <a:uFillTx/>
              </a:rPr>
              <a:t>Dokumentacja techniczna dla projektów infrastrukturalnych, np. projekt budowlany, </a:t>
            </a:r>
            <a:r>
              <a:rPr lang="pl-PL" sz="2000" dirty="0">
                <a:solidFill>
                  <a:srgbClr val="000000"/>
                </a:solidFill>
              </a:rPr>
              <a:t>program funkcjonalno-użytkowy</a:t>
            </a:r>
            <a:r>
              <a:rPr kumimoji="0" lang="pl-PL" sz="2000" i="0" u="none" strike="noStrike" kern="1200" cap="none" spc="0" normalizeH="0" baseline="0" noProof="0" dirty="0">
                <a:ln>
                  <a:noFill/>
                </a:ln>
                <a:solidFill>
                  <a:srgbClr val="000000"/>
                </a:solidFill>
                <a:effectLst/>
                <a:uLnTx/>
                <a:uFillTx/>
              </a:rPr>
              <a:t>. </a:t>
            </a:r>
          </a:p>
          <a:p>
            <a:pPr lvl="1">
              <a:lnSpc>
                <a:spcPct val="150000"/>
              </a:lnSpc>
            </a:pPr>
            <a:r>
              <a:rPr kumimoji="0" lang="pl-PL" sz="2000" i="0" u="none" strike="noStrike" kern="1200" cap="none" spc="0" normalizeH="0" baseline="0" noProof="0" dirty="0">
                <a:ln>
                  <a:noFill/>
                </a:ln>
                <a:solidFill>
                  <a:srgbClr val="000000"/>
                </a:solidFill>
                <a:effectLst/>
                <a:uLnTx/>
                <a:uFillTx/>
              </a:rPr>
              <a:t>UWAGA: Wnioskodawca nie musi dołączać tej dokumentacji do wniosku o dofinansowanie, natomiast w treści wniosku musi wtedy zadeklarować, że jest w jej posiadaniu</a:t>
            </a:r>
          </a:p>
        </p:txBody>
      </p:sp>
      <p:sp>
        <p:nvSpPr>
          <p:cNvPr id="3" name="Symbol zastępczy numeru slajdu 2"/>
          <p:cNvSpPr>
            <a:spLocks noGrp="1"/>
          </p:cNvSpPr>
          <p:nvPr>
            <p:ph type="sldNum" sz="quarter" idx="10"/>
          </p:nvPr>
        </p:nvSpPr>
        <p:spPr/>
        <p:txBody>
          <a:bodyPr/>
          <a:lstStyle/>
          <a:p>
            <a:fld id="{EB4015AA-59F6-416B-87A6-8E3D940284E2}" type="slidenum">
              <a:rPr lang="pl-PL" smtClean="0"/>
              <a:pPr/>
              <a:t>59</a:t>
            </a:fld>
            <a:endParaRPr lang="pl-PL"/>
          </a:p>
        </p:txBody>
      </p:sp>
    </p:spTree>
    <p:extLst>
      <p:ext uri="{BB962C8B-B14F-4D97-AF65-F5344CB8AC3E}">
        <p14:creationId xmlns:p14="http://schemas.microsoft.com/office/powerpoint/2010/main" val="2712025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a:extLst>
              <a:ext uri="{FF2B5EF4-FFF2-40B4-BE49-F238E27FC236}">
                <a16:creationId xmlns:a16="http://schemas.microsoft.com/office/drawing/2014/main" id="{1A365829-BF54-41E6-86AE-EC571D59EF72}"/>
              </a:ext>
            </a:extLst>
          </p:cNvPr>
          <p:cNvSpPr>
            <a:spLocks noGrp="1"/>
          </p:cNvSpPr>
          <p:nvPr>
            <p:ph type="ctrTitle"/>
          </p:nvPr>
        </p:nvSpPr>
        <p:spPr>
          <a:xfrm>
            <a:off x="1327511" y="2704291"/>
            <a:ext cx="7505204" cy="3326858"/>
          </a:xfrm>
        </p:spPr>
        <p:txBody>
          <a:bodyPr>
            <a:normAutofit fontScale="90000"/>
          </a:bodyPr>
          <a:lstStyle/>
          <a:p>
            <a:pPr algn="ctr"/>
            <a:r>
              <a:rPr lang="pl-PL" sz="2200" dirty="0">
                <a:latin typeface="+mn-lt"/>
              </a:rPr>
              <a:t>Typy beneficjentów dla działania 08.04 : </a:t>
            </a:r>
            <a:br>
              <a:rPr lang="pl-PL" sz="2200" dirty="0">
                <a:latin typeface="+mn-lt"/>
              </a:rPr>
            </a:br>
            <a:r>
              <a:rPr lang="pl-PL" sz="2200" b="0" dirty="0">
                <a:latin typeface="+mn-lt"/>
              </a:rPr>
              <a:t>Jednostki Samorządu Terytorialnego (w tym związki JST, stowarzyszenia JST i Związek Metropolitalny), </a:t>
            </a:r>
            <a:br>
              <a:rPr lang="pl-PL" sz="2200" b="0" dirty="0">
                <a:latin typeface="+mn-lt"/>
              </a:rPr>
            </a:br>
            <a:r>
              <a:rPr lang="pl-PL" sz="2200" b="0" dirty="0">
                <a:latin typeface="+mn-lt"/>
              </a:rPr>
              <a:t>Jednostki organizacyjne działające w imieniu jednostek samorządu terytorialnego, </a:t>
            </a:r>
            <a:br>
              <a:rPr lang="pl-PL" sz="2200" b="0" dirty="0">
                <a:latin typeface="+mn-lt"/>
              </a:rPr>
            </a:br>
            <a:r>
              <a:rPr lang="pl-PL" sz="2200" b="0" dirty="0">
                <a:latin typeface="+mn-lt"/>
              </a:rPr>
              <a:t>Podmioty świadczące usługi publiczne w ramach realizacji obowiązków własnych jednostek samorządu terytorialnego,</a:t>
            </a:r>
          </a:p>
        </p:txBody>
      </p:sp>
      <p:sp>
        <p:nvSpPr>
          <p:cNvPr id="3" name="Prostokąt 2">
            <a:extLst>
              <a:ext uri="{FF2B5EF4-FFF2-40B4-BE49-F238E27FC236}">
                <a16:creationId xmlns:a16="http://schemas.microsoft.com/office/drawing/2014/main" id="{C05DEDF2-10EF-4444-AD82-6F9C479F4871}"/>
              </a:ext>
            </a:extLst>
          </p:cNvPr>
          <p:cNvSpPr/>
          <p:nvPr/>
        </p:nvSpPr>
        <p:spPr>
          <a:xfrm>
            <a:off x="5226329" y="3595172"/>
            <a:ext cx="23756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a:ln>
                  <a:noFill/>
                </a:ln>
                <a:solidFill>
                  <a:srgbClr val="00000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5188880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a 3">
            <a:extLst>
              <a:ext uri="{FF2B5EF4-FFF2-40B4-BE49-F238E27FC236}">
                <a16:creationId xmlns:a16="http://schemas.microsoft.com/office/drawing/2014/main" id="{8BD29868-21BA-4C85-B33B-626BEE339E1A}"/>
              </a:ext>
            </a:extLst>
          </p:cNvPr>
          <p:cNvGrpSpPr/>
          <p:nvPr/>
        </p:nvGrpSpPr>
        <p:grpSpPr>
          <a:xfrm>
            <a:off x="89324" y="6423017"/>
            <a:ext cx="10602489" cy="1115542"/>
            <a:chOff x="153899" y="6417375"/>
            <a:chExt cx="10492198" cy="1192200"/>
          </a:xfrm>
        </p:grpSpPr>
        <p:pic>
          <p:nvPicPr>
            <p:cNvPr id="5" name="Obraz 4">
              <a:extLst>
                <a:ext uri="{FF2B5EF4-FFF2-40B4-BE49-F238E27FC236}">
                  <a16:creationId xmlns:a16="http://schemas.microsoft.com/office/drawing/2014/main" id="{FAD900B4-6AC2-439C-9392-70E3D642AEC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32550" y="6544452"/>
              <a:ext cx="2497838" cy="950945"/>
            </a:xfrm>
            <a:prstGeom prst="rect">
              <a:avLst/>
            </a:prstGeom>
          </p:spPr>
        </p:pic>
        <p:pic>
          <p:nvPicPr>
            <p:cNvPr id="7" name="Obraz 6">
              <a:extLst>
                <a:ext uri="{FF2B5EF4-FFF2-40B4-BE49-F238E27FC236}">
                  <a16:creationId xmlns:a16="http://schemas.microsoft.com/office/drawing/2014/main" id="{537F6D25-2268-4358-91E0-A28EC39741C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3899" y="6433030"/>
              <a:ext cx="2463956" cy="1117120"/>
            </a:xfrm>
            <a:prstGeom prst="rect">
              <a:avLst/>
            </a:prstGeom>
          </p:spPr>
        </p:pic>
        <p:pic>
          <p:nvPicPr>
            <p:cNvPr id="8" name="Obraz 7">
              <a:extLst>
                <a:ext uri="{FF2B5EF4-FFF2-40B4-BE49-F238E27FC236}">
                  <a16:creationId xmlns:a16="http://schemas.microsoft.com/office/drawing/2014/main" id="{D862AD94-BDDA-4CF3-A95F-5087D24FFC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965351" y="6544452"/>
              <a:ext cx="2929811" cy="938047"/>
            </a:xfrm>
            <a:prstGeom prst="rect">
              <a:avLst/>
            </a:prstGeom>
          </p:spPr>
        </p:pic>
        <p:pic>
          <p:nvPicPr>
            <p:cNvPr id="9" name="Obraz 8">
              <a:extLst>
                <a:ext uri="{FF2B5EF4-FFF2-40B4-BE49-F238E27FC236}">
                  <a16:creationId xmlns:a16="http://schemas.microsoft.com/office/drawing/2014/main" id="{AD9431F5-949C-4612-8C8B-9445AFB72C4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70242" y="6417375"/>
              <a:ext cx="2275855" cy="1192200"/>
            </a:xfrm>
            <a:prstGeom prst="rect">
              <a:avLst/>
            </a:prstGeom>
          </p:spPr>
        </p:pic>
        <p:cxnSp>
          <p:nvCxnSpPr>
            <p:cNvPr id="10" name="Łącznik prosty 9">
              <a:extLst>
                <a:ext uri="{FF2B5EF4-FFF2-40B4-BE49-F238E27FC236}">
                  <a16:creationId xmlns:a16="http://schemas.microsoft.com/office/drawing/2014/main" id="{C6F945A1-2B76-4421-8CF3-F9DEA8CDEB79}"/>
                </a:ext>
              </a:extLst>
            </p:cNvPr>
            <p:cNvCxnSpPr/>
            <p:nvPr userDrawn="1"/>
          </p:nvCxnSpPr>
          <p:spPr>
            <a:xfrm>
              <a:off x="8239050" y="6686847"/>
              <a:ext cx="0" cy="6094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pole tekstowe 11">
            <a:extLst>
              <a:ext uri="{FF2B5EF4-FFF2-40B4-BE49-F238E27FC236}">
                <a16:creationId xmlns:a16="http://schemas.microsoft.com/office/drawing/2014/main" id="{20D15C57-6318-468B-8420-59416F315FF6}"/>
              </a:ext>
            </a:extLst>
          </p:cNvPr>
          <p:cNvSpPr txBox="1"/>
          <p:nvPr/>
        </p:nvSpPr>
        <p:spPr>
          <a:xfrm>
            <a:off x="1823873" y="443939"/>
            <a:ext cx="6984776" cy="4014945"/>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pl-PL" sz="4800" b="1" i="0" u="none" strike="noStrike" kern="1200" cap="none" spc="0" normalizeH="0" baseline="0" noProof="0" dirty="0">
                <a:ln>
                  <a:noFill/>
                </a:ln>
                <a:solidFill>
                  <a:schemeClr val="tx2"/>
                </a:solidFill>
                <a:effectLst/>
                <a:uLnTx/>
                <a:uFillTx/>
              </a:rPr>
              <a:t>DZIĘKUJĘ ZA UWAGĘ</a:t>
            </a:r>
            <a:endParaRPr kumimoji="0" lang="pl-PL" sz="2800" b="1" i="0" u="none" strike="noStrike" kern="1200" cap="none" spc="0" normalizeH="0" baseline="0" noProof="0" dirty="0">
              <a:ln>
                <a:noFill/>
              </a:ln>
              <a:solidFill>
                <a:schemeClr val="tx2"/>
              </a:solidFill>
              <a:effectLst/>
              <a:uLnTx/>
              <a:uFillTx/>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pl-PL" sz="3200" dirty="0">
                <a:solidFill>
                  <a:schemeClr val="tx2"/>
                </a:solidFill>
              </a:rPr>
              <a:t>R</a:t>
            </a:r>
            <a:r>
              <a:rPr kumimoji="0" lang="pl-PL" sz="3200" b="0" i="0" u="none" strike="noStrike" kern="1200" cap="none" spc="0" normalizeH="0" baseline="0" noProof="0" dirty="0" err="1">
                <a:ln>
                  <a:noFill/>
                </a:ln>
                <a:solidFill>
                  <a:schemeClr val="tx2"/>
                </a:solidFill>
                <a:effectLst/>
                <a:uLnTx/>
                <a:uFillTx/>
              </a:rPr>
              <a:t>eferat</a:t>
            </a:r>
            <a:r>
              <a:rPr kumimoji="0" lang="pl-PL" sz="3200" b="0" i="0" u="none" strike="noStrike" kern="1200" cap="none" spc="0" normalizeH="0" baseline="0" noProof="0" dirty="0">
                <a:ln>
                  <a:noFill/>
                </a:ln>
                <a:solidFill>
                  <a:schemeClr val="tx2"/>
                </a:solidFill>
                <a:effectLst/>
                <a:uLnTx/>
                <a:uFillTx/>
              </a:rPr>
              <a:t> oceny projektów i wsparcia wdrażania FST</a:t>
            </a: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pl-PL" sz="2000" b="0" i="0" u="none" strike="noStrike" kern="1200" cap="none" spc="0" normalizeH="0" baseline="0" noProof="0" dirty="0">
                <a:ln>
                  <a:noFill/>
                </a:ln>
                <a:solidFill>
                  <a:schemeClr val="tx2"/>
                </a:solidFill>
                <a:effectLst/>
                <a:uLnTx/>
                <a:uFillTx/>
              </a:rPr>
              <a:t>Departament Europejskiego Funduszu Rozwoju Regionalnego</a:t>
            </a: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pl-PL" sz="2000" b="0" i="0" u="none" strike="noStrike" kern="1200" cap="none" spc="0" normalizeH="0" baseline="0" noProof="0" dirty="0">
                <a:ln>
                  <a:noFill/>
                </a:ln>
                <a:solidFill>
                  <a:schemeClr val="tx2"/>
                </a:solidFill>
                <a:effectLst/>
                <a:uLnTx/>
                <a:uFillTx/>
              </a:rPr>
              <a:t>Urząd Marszałkowski Województwa Śląskiego</a:t>
            </a:r>
            <a:endParaRPr kumimoji="0" lang="pl-PL" sz="2000" b="0" i="0" u="none" strike="noStrike" kern="1200" cap="none" spc="0" normalizeH="0" baseline="0" noProof="0" dirty="0">
              <a:ln>
                <a:noFill/>
              </a:ln>
              <a:solidFill>
                <a:srgbClr val="000000"/>
              </a:solidFill>
              <a:effectLst/>
              <a:uLnTx/>
              <a:uFillTx/>
            </a:endParaRPr>
          </a:p>
          <a:p>
            <a:pPr lvl="0" algn="ctr">
              <a:lnSpc>
                <a:spcPct val="150000"/>
              </a:lnSpc>
            </a:pPr>
            <a:r>
              <a:rPr lang="pl-PL" sz="2000" b="1" dirty="0" err="1">
                <a:solidFill>
                  <a:schemeClr val="tx2"/>
                </a:solidFill>
              </a:rPr>
              <a:t>Infrastruktura_spoleczna</a:t>
            </a:r>
            <a:r>
              <a:rPr kumimoji="0" lang="pl-PL" sz="2000" b="1" i="0" u="none" strike="noStrike" kern="1200" cap="none" spc="0" normalizeH="0" baseline="0" noProof="0" dirty="0">
                <a:ln>
                  <a:noFill/>
                </a:ln>
                <a:solidFill>
                  <a:schemeClr val="tx2"/>
                </a:solidFill>
                <a:effectLst/>
                <a:uLnTx/>
                <a:uFillTx/>
              </a:rPr>
              <a:t>_fr@slaskie.pl</a:t>
            </a:r>
          </a:p>
        </p:txBody>
      </p:sp>
    </p:spTree>
    <p:extLst>
      <p:ext uri="{BB962C8B-B14F-4D97-AF65-F5344CB8AC3E}">
        <p14:creationId xmlns:p14="http://schemas.microsoft.com/office/powerpoint/2010/main" val="33259948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zawartości 6">
            <a:extLst>
              <a:ext uri="{FF2B5EF4-FFF2-40B4-BE49-F238E27FC236}">
                <a16:creationId xmlns:a16="http://schemas.microsoft.com/office/drawing/2014/main" id="{110B6390-273B-49BA-8047-175C15C7D871}"/>
              </a:ext>
            </a:extLst>
          </p:cNvPr>
          <p:cNvPicPr>
            <a:picLocks noGrp="1" noChangeAspect="1"/>
          </p:cNvPicPr>
          <p:nvPr>
            <p:ph idx="1"/>
          </p:nvPr>
        </p:nvPicPr>
        <p:blipFill>
          <a:blip r:embed="rId2"/>
          <a:stretch>
            <a:fillRect/>
          </a:stretch>
        </p:blipFill>
        <p:spPr>
          <a:xfrm>
            <a:off x="1634247" y="291830"/>
            <a:ext cx="7354110" cy="7052553"/>
          </a:xfrm>
          <a:prstGeom prst="rect">
            <a:avLst/>
          </a:prstGeom>
        </p:spPr>
      </p:pic>
    </p:spTree>
    <p:extLst>
      <p:ext uri="{BB962C8B-B14F-4D97-AF65-F5344CB8AC3E}">
        <p14:creationId xmlns:p14="http://schemas.microsoft.com/office/powerpoint/2010/main" val="621261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a:extLst>
              <a:ext uri="{FF2B5EF4-FFF2-40B4-BE49-F238E27FC236}">
                <a16:creationId xmlns:a16="http://schemas.microsoft.com/office/drawing/2014/main" id="{1A365829-BF54-41E6-86AE-EC571D59EF72}"/>
              </a:ext>
            </a:extLst>
          </p:cNvPr>
          <p:cNvSpPr>
            <a:spLocks noGrp="1"/>
          </p:cNvSpPr>
          <p:nvPr>
            <p:ph type="ctrTitle"/>
          </p:nvPr>
        </p:nvSpPr>
        <p:spPr>
          <a:xfrm>
            <a:off x="1327511" y="2704291"/>
            <a:ext cx="7505204" cy="3326858"/>
          </a:xfrm>
        </p:spPr>
        <p:txBody>
          <a:bodyPr>
            <a:normAutofit fontScale="90000"/>
          </a:bodyPr>
          <a:lstStyle/>
          <a:p>
            <a:pPr algn="ctr"/>
            <a:r>
              <a:rPr lang="pl-PL" sz="2200" b="0" dirty="0">
                <a:latin typeface="+mn-lt"/>
              </a:rPr>
              <a:t>Instytucje integracji i </a:t>
            </a:r>
            <a:r>
              <a:rPr lang="pl-PL" sz="2200" b="0">
                <a:latin typeface="+mn-lt"/>
              </a:rPr>
              <a:t>pomocy społecznej, </a:t>
            </a:r>
            <a:br>
              <a:rPr lang="pl-PL" sz="2200" b="0" dirty="0">
                <a:latin typeface="+mn-lt"/>
              </a:rPr>
            </a:br>
            <a:r>
              <a:rPr lang="pl-PL" sz="2200" b="0" dirty="0">
                <a:latin typeface="+mn-lt"/>
              </a:rPr>
              <a:t>Centra aktywności lokalnej, </a:t>
            </a:r>
            <a:br>
              <a:rPr lang="pl-PL" sz="2200" b="0" dirty="0">
                <a:latin typeface="+mn-lt"/>
              </a:rPr>
            </a:br>
            <a:r>
              <a:rPr lang="pl-PL" sz="2200" b="0" dirty="0">
                <a:latin typeface="+mn-lt"/>
              </a:rPr>
              <a:t>Niepubliczne podmioty integracji i pomocy społecznej, </a:t>
            </a:r>
            <a:br>
              <a:rPr lang="pl-PL" sz="2200" b="0" dirty="0">
                <a:latin typeface="+mn-lt"/>
              </a:rPr>
            </a:br>
            <a:r>
              <a:rPr lang="pl-PL" sz="2200" b="0" dirty="0">
                <a:latin typeface="+mn-lt"/>
              </a:rPr>
              <a:t>Organizacje pozarządowe, </a:t>
            </a:r>
            <a:br>
              <a:rPr lang="pl-PL" sz="2200" b="0" dirty="0">
                <a:latin typeface="+mn-lt"/>
              </a:rPr>
            </a:br>
            <a:r>
              <a:rPr lang="pl-PL" sz="2200" b="0" dirty="0">
                <a:latin typeface="+mn-lt"/>
              </a:rPr>
              <a:t>Kościoły i związki wyznaniowe, </a:t>
            </a:r>
            <a:br>
              <a:rPr lang="pl-PL" sz="2200" b="0" dirty="0">
                <a:latin typeface="+mn-lt"/>
              </a:rPr>
            </a:br>
            <a:r>
              <a:rPr lang="pl-PL" sz="2200" b="0" dirty="0">
                <a:latin typeface="+mn-lt"/>
              </a:rPr>
              <a:t>MŚP</a:t>
            </a:r>
            <a:br>
              <a:rPr lang="pl-PL" dirty="0">
                <a:latin typeface="+mn-lt"/>
              </a:rPr>
            </a:br>
            <a:endParaRPr lang="pl-PL" dirty="0">
              <a:latin typeface="+mn-lt"/>
            </a:endParaRPr>
          </a:p>
        </p:txBody>
      </p:sp>
      <p:sp>
        <p:nvSpPr>
          <p:cNvPr id="3" name="Prostokąt 2">
            <a:extLst>
              <a:ext uri="{FF2B5EF4-FFF2-40B4-BE49-F238E27FC236}">
                <a16:creationId xmlns:a16="http://schemas.microsoft.com/office/drawing/2014/main" id="{C05DEDF2-10EF-4444-AD82-6F9C479F4871}"/>
              </a:ext>
            </a:extLst>
          </p:cNvPr>
          <p:cNvSpPr/>
          <p:nvPr/>
        </p:nvSpPr>
        <p:spPr>
          <a:xfrm>
            <a:off x="5226329" y="3595172"/>
            <a:ext cx="23756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a:ln>
                  <a:noFill/>
                </a:ln>
                <a:solidFill>
                  <a:srgbClr val="000000"/>
                </a:solidFill>
                <a:effectLst/>
                <a:uLnTx/>
                <a:uFillTx/>
                <a:latin typeface="Calibri" panose="020F0502020204030204"/>
                <a:ea typeface="+mn-ea"/>
                <a:cs typeface="+mn-cs"/>
              </a:rPr>
              <a:t> </a:t>
            </a:r>
          </a:p>
        </p:txBody>
      </p:sp>
      <p:sp>
        <p:nvSpPr>
          <p:cNvPr id="2" name="Prostokąt 1">
            <a:extLst>
              <a:ext uri="{FF2B5EF4-FFF2-40B4-BE49-F238E27FC236}">
                <a16:creationId xmlns:a16="http://schemas.microsoft.com/office/drawing/2014/main" id="{DADF0ACA-0BCA-4A45-9806-628D922C48F0}"/>
              </a:ext>
            </a:extLst>
          </p:cNvPr>
          <p:cNvSpPr/>
          <p:nvPr/>
        </p:nvSpPr>
        <p:spPr>
          <a:xfrm>
            <a:off x="1681656" y="3179674"/>
            <a:ext cx="7682646" cy="400110"/>
          </a:xfrm>
          <a:prstGeom prst="rect">
            <a:avLst/>
          </a:prstGeom>
        </p:spPr>
        <p:txBody>
          <a:bodyPr wrap="square">
            <a:spAutoFit/>
          </a:bodyPr>
          <a:lstStyle/>
          <a:p>
            <a:r>
              <a:rPr lang="pl-PL" sz="2000" dirty="0">
                <a:solidFill>
                  <a:schemeClr val="tx2"/>
                </a:solidFill>
              </a:rPr>
              <a:t> </a:t>
            </a:r>
          </a:p>
        </p:txBody>
      </p:sp>
    </p:spTree>
    <p:extLst>
      <p:ext uri="{BB962C8B-B14F-4D97-AF65-F5344CB8AC3E}">
        <p14:creationId xmlns:p14="http://schemas.microsoft.com/office/powerpoint/2010/main" val="298157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a:extLst>
              <a:ext uri="{FF2B5EF4-FFF2-40B4-BE49-F238E27FC236}">
                <a16:creationId xmlns:a16="http://schemas.microsoft.com/office/drawing/2014/main" id="{1A365829-BF54-41E6-86AE-EC571D59EF72}"/>
              </a:ext>
            </a:extLst>
          </p:cNvPr>
          <p:cNvSpPr>
            <a:spLocks noGrp="1"/>
          </p:cNvSpPr>
          <p:nvPr>
            <p:ph type="ctrTitle"/>
          </p:nvPr>
        </p:nvSpPr>
        <p:spPr>
          <a:xfrm>
            <a:off x="1322963" y="3070226"/>
            <a:ext cx="7983030" cy="3058199"/>
          </a:xfrm>
        </p:spPr>
        <p:txBody>
          <a:bodyPr>
            <a:normAutofit fontScale="90000"/>
          </a:bodyPr>
          <a:lstStyle/>
          <a:p>
            <a:pPr algn="ctr">
              <a:lnSpc>
                <a:spcPct val="150000"/>
              </a:lnSpc>
            </a:pPr>
            <a:r>
              <a:rPr lang="pl-PL" sz="3200" dirty="0">
                <a:latin typeface="+mn-lt"/>
                <a:ea typeface="Open Sans"/>
                <a:cs typeface="Open Sans"/>
              </a:rPr>
              <a:t>Alokacja EFRR:</a:t>
            </a:r>
            <a:r>
              <a:rPr lang="pl-PL" dirty="0">
                <a:latin typeface="+mn-lt"/>
                <a:ea typeface="Open Sans"/>
                <a:cs typeface="Open Sans"/>
              </a:rPr>
              <a:t> </a:t>
            </a:r>
            <a:br>
              <a:rPr lang="pl-PL" dirty="0">
                <a:latin typeface="+mn-lt"/>
                <a:ea typeface="Open Sans"/>
                <a:cs typeface="Open Sans"/>
              </a:rPr>
            </a:br>
            <a:r>
              <a:rPr lang="pl-PL" sz="3100" dirty="0">
                <a:latin typeface="+mn-lt"/>
                <a:ea typeface="Open Sans"/>
                <a:cs typeface="Open Sans"/>
              </a:rPr>
              <a:t>88 745 136,29 PLN</a:t>
            </a:r>
            <a:br>
              <a:rPr lang="pl-PL" sz="3100" dirty="0">
                <a:latin typeface="+mn-lt"/>
                <a:ea typeface="Open Sans"/>
                <a:cs typeface="Open Sans"/>
              </a:rPr>
            </a:br>
            <a:r>
              <a:rPr lang="pl-PL" sz="3100" dirty="0">
                <a:latin typeface="+mn-lt"/>
                <a:ea typeface="Open Sans"/>
                <a:cs typeface="Open Sans"/>
              </a:rPr>
              <a:t>Wkład budżetu państwa:</a:t>
            </a:r>
            <a:br>
              <a:rPr lang="pl-PL" sz="3100" dirty="0">
                <a:latin typeface="+mn-lt"/>
                <a:ea typeface="Open Sans"/>
                <a:cs typeface="Open Sans"/>
              </a:rPr>
            </a:br>
            <a:r>
              <a:rPr lang="pl-PL" sz="3100" dirty="0">
                <a:latin typeface="+mn-lt"/>
                <a:ea typeface="Open Sans"/>
                <a:cs typeface="Open Sans"/>
              </a:rPr>
              <a:t>10 440 604,26 PLN </a:t>
            </a:r>
            <a:br>
              <a:rPr lang="pl-PL" sz="3600" dirty="0">
                <a:latin typeface="+mn-lt"/>
                <a:ea typeface="Open Sans"/>
                <a:cs typeface="Open Sans"/>
              </a:rPr>
            </a:br>
            <a:br>
              <a:rPr lang="pl-PL" sz="3200" dirty="0">
                <a:latin typeface="+mn-lt"/>
                <a:ea typeface="Open Sans"/>
                <a:cs typeface="Open Sans"/>
              </a:rPr>
            </a:br>
            <a:br>
              <a:rPr lang="pl-PL" sz="3200" dirty="0">
                <a:latin typeface="+mn-lt"/>
                <a:ea typeface="Open Sans"/>
                <a:cs typeface="Open Sans"/>
              </a:rPr>
            </a:br>
            <a:br>
              <a:rPr lang="pl-PL" dirty="0">
                <a:latin typeface="+mn-lt"/>
              </a:rPr>
            </a:br>
            <a:endParaRPr lang="pl-PL" dirty="0">
              <a:latin typeface="+mn-lt"/>
            </a:endParaRPr>
          </a:p>
        </p:txBody>
      </p:sp>
      <p:sp>
        <p:nvSpPr>
          <p:cNvPr id="3" name="Prostokąt 2">
            <a:extLst>
              <a:ext uri="{FF2B5EF4-FFF2-40B4-BE49-F238E27FC236}">
                <a16:creationId xmlns:a16="http://schemas.microsoft.com/office/drawing/2014/main" id="{C05DEDF2-10EF-4444-AD82-6F9C479F4871}"/>
              </a:ext>
            </a:extLst>
          </p:cNvPr>
          <p:cNvSpPr/>
          <p:nvPr/>
        </p:nvSpPr>
        <p:spPr>
          <a:xfrm>
            <a:off x="5226329" y="3595172"/>
            <a:ext cx="23756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a:ln>
                  <a:noFill/>
                </a:ln>
                <a:solidFill>
                  <a:srgbClr val="00000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626480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a:extLst>
              <a:ext uri="{FF2B5EF4-FFF2-40B4-BE49-F238E27FC236}">
                <a16:creationId xmlns:a16="http://schemas.microsoft.com/office/drawing/2014/main" id="{1A365829-BF54-41E6-86AE-EC571D59EF72}"/>
              </a:ext>
            </a:extLst>
          </p:cNvPr>
          <p:cNvSpPr>
            <a:spLocks noGrp="1"/>
          </p:cNvSpPr>
          <p:nvPr>
            <p:ph type="ctrTitle"/>
          </p:nvPr>
        </p:nvSpPr>
        <p:spPr>
          <a:xfrm>
            <a:off x="1384159" y="2720031"/>
            <a:ext cx="7923493" cy="2299441"/>
          </a:xfrm>
        </p:spPr>
        <p:txBody>
          <a:bodyPr>
            <a:normAutofit fontScale="90000"/>
          </a:bodyPr>
          <a:lstStyle/>
          <a:p>
            <a:r>
              <a:rPr lang="pl-PL" sz="2000" dirty="0">
                <a:latin typeface="+mn-lt"/>
              </a:rPr>
              <a:t>Forma wsparcia – dotacja</a:t>
            </a:r>
            <a:br>
              <a:rPr lang="pl-PL" sz="2000" dirty="0">
                <a:latin typeface="+mn-lt"/>
              </a:rPr>
            </a:br>
            <a:r>
              <a:rPr lang="pl-PL" sz="2000" dirty="0">
                <a:latin typeface="+mn-lt"/>
              </a:rPr>
              <a:t>Maksymalny dopuszczalny poziom dofinansowania kosztów kwalifikowanych wynosi:  </a:t>
            </a:r>
            <a:br>
              <a:rPr lang="pl-PL" sz="2000" dirty="0">
                <a:latin typeface="+mn-lt"/>
              </a:rPr>
            </a:br>
            <a:r>
              <a:rPr lang="pl-PL" sz="1800" dirty="0">
                <a:latin typeface="+mn-lt"/>
              </a:rPr>
              <a:t>- do 95% (w tym 10% z budżetu państwa) dla kosztów bezpośrednich lub zgodnie z zasadami udzielania pomocy publicznej/pomocy de </a:t>
            </a:r>
            <a:r>
              <a:rPr lang="pl-PL" sz="1800" dirty="0" err="1">
                <a:latin typeface="+mn-lt"/>
              </a:rPr>
              <a:t>minimis</a:t>
            </a:r>
            <a:r>
              <a:rPr lang="pl-PL" sz="1800" dirty="0">
                <a:latin typeface="+mn-lt"/>
              </a:rPr>
              <a:t>;; </a:t>
            </a:r>
            <a:br>
              <a:rPr lang="pl-PL" sz="1800" dirty="0">
                <a:latin typeface="+mn-lt"/>
              </a:rPr>
            </a:br>
            <a:r>
              <a:rPr lang="pl-PL" sz="1800" dirty="0">
                <a:latin typeface="+mn-lt"/>
              </a:rPr>
              <a:t>- do 95% (w tym 10% z budżetu państwa) dla kosztów pośrednich lub zgodnie z zasadami udzielania pomocy publicznej/pomocy de </a:t>
            </a:r>
            <a:r>
              <a:rPr lang="pl-PL" sz="1800" dirty="0" err="1">
                <a:latin typeface="+mn-lt"/>
              </a:rPr>
              <a:t>minimis</a:t>
            </a:r>
            <a:r>
              <a:rPr lang="pl-PL" sz="1800" dirty="0">
                <a:latin typeface="+mn-lt"/>
              </a:rPr>
              <a:t>.</a:t>
            </a:r>
            <a:br>
              <a:rPr lang="pl-PL" sz="2000" dirty="0">
                <a:latin typeface="+mn-lt"/>
              </a:rPr>
            </a:br>
            <a:br>
              <a:rPr lang="pl-PL" sz="1800" dirty="0">
                <a:effectLst/>
                <a:latin typeface="Times New Roman" panose="02020603050405020304" pitchFamily="18" charset="0"/>
                <a:ea typeface="Times New Roman" panose="02020603050405020304" pitchFamily="18" charset="0"/>
              </a:rPr>
            </a:br>
            <a:r>
              <a:rPr lang="pl-PL" sz="2000" dirty="0">
                <a:latin typeface="+mn-lt"/>
              </a:rPr>
              <a:t> </a:t>
            </a:r>
            <a:br>
              <a:rPr lang="pl-PL" dirty="0">
                <a:latin typeface="+mn-lt"/>
              </a:rPr>
            </a:br>
            <a:endParaRPr lang="pl-PL" dirty="0">
              <a:latin typeface="+mn-lt"/>
            </a:endParaRPr>
          </a:p>
        </p:txBody>
      </p:sp>
      <p:sp>
        <p:nvSpPr>
          <p:cNvPr id="3" name="Prostokąt 2">
            <a:extLst>
              <a:ext uri="{FF2B5EF4-FFF2-40B4-BE49-F238E27FC236}">
                <a16:creationId xmlns:a16="http://schemas.microsoft.com/office/drawing/2014/main" id="{C05DEDF2-10EF-4444-AD82-6F9C479F4871}"/>
              </a:ext>
            </a:extLst>
          </p:cNvPr>
          <p:cNvSpPr/>
          <p:nvPr/>
        </p:nvSpPr>
        <p:spPr>
          <a:xfrm>
            <a:off x="5226329" y="3595172"/>
            <a:ext cx="23756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a:ln>
                  <a:noFill/>
                </a:ln>
                <a:solidFill>
                  <a:srgbClr val="00000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672914861"/>
      </p:ext>
    </p:extLst>
  </p:cSld>
  <p:clrMapOvr>
    <a:masterClrMapping/>
  </p:clrMapOvr>
</p:sld>
</file>

<file path=ppt/theme/theme1.xml><?xml version="1.0" encoding="utf-8"?>
<a:theme xmlns:a="http://schemas.openxmlformats.org/drawingml/2006/main" name="Motyw pakietu Office">
  <a:themeElements>
    <a:clrScheme name="Niestandardowy 8">
      <a:dk1>
        <a:srgbClr val="000000"/>
      </a:dk1>
      <a:lt1>
        <a:srgbClr val="FFFFFF"/>
      </a:lt1>
      <a:dk2>
        <a:srgbClr val="002073"/>
      </a:dk2>
      <a:lt2>
        <a:srgbClr val="FFFFFF"/>
      </a:lt2>
      <a:accent1>
        <a:srgbClr val="003399"/>
      </a:accent1>
      <a:accent2>
        <a:srgbClr val="A6D3FF"/>
      </a:accent2>
      <a:accent3>
        <a:srgbClr val="FFD618"/>
      </a:accent3>
      <a:accent4>
        <a:srgbClr val="0051B0"/>
      </a:accent4>
      <a:accent5>
        <a:srgbClr val="6BB1E2"/>
      </a:accent5>
      <a:accent6>
        <a:srgbClr val="FFE60B"/>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1" id="{436F5452-C95B-4D43-A1C6-1CA5BE69C951}" vid="{ABE25C27-1E66-47F3-AA86-B88226738C33}"/>
    </a:ext>
  </a:extLst>
</a:theme>
</file>

<file path=ppt/theme/theme2.xml><?xml version="1.0" encoding="utf-8"?>
<a:theme xmlns:a="http://schemas.openxmlformats.org/drawingml/2006/main" name="1_Motyw pakietu Office">
  <a:themeElements>
    <a:clrScheme name="Niestandardowy 8">
      <a:dk1>
        <a:srgbClr val="000000"/>
      </a:dk1>
      <a:lt1>
        <a:srgbClr val="FFFFFF"/>
      </a:lt1>
      <a:dk2>
        <a:srgbClr val="002073"/>
      </a:dk2>
      <a:lt2>
        <a:srgbClr val="FFFFFF"/>
      </a:lt2>
      <a:accent1>
        <a:srgbClr val="003399"/>
      </a:accent1>
      <a:accent2>
        <a:srgbClr val="A6D3FF"/>
      </a:accent2>
      <a:accent3>
        <a:srgbClr val="FFD618"/>
      </a:accent3>
      <a:accent4>
        <a:srgbClr val="0051B0"/>
      </a:accent4>
      <a:accent5>
        <a:srgbClr val="6BB1E2"/>
      </a:accent5>
      <a:accent6>
        <a:srgbClr val="FFE60B"/>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1" id="{436F5452-C95B-4D43-A1C6-1CA5BE69C951}" vid="{ABE25C27-1E66-47F3-AA86-B88226738C33}"/>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FA1F3B16C8C704DA37A63ACA9CA61DD" ma:contentTypeVersion="17" ma:contentTypeDescription="Utwórz nowy dokument." ma:contentTypeScope="" ma:versionID="e31833609ff45ee32955d3a7347ecdd4">
  <xsd:schema xmlns:xsd="http://www.w3.org/2001/XMLSchema" xmlns:xs="http://www.w3.org/2001/XMLSchema" xmlns:p="http://schemas.microsoft.com/office/2006/metadata/properties" xmlns:ns3="d4f64a22-a125-4b7a-afce-4a30c86a8f7c" xmlns:ns4="d47a4560-aee9-43e8-973f-2abd655c26a0" targetNamespace="http://schemas.microsoft.com/office/2006/metadata/properties" ma:root="true" ma:fieldsID="2e9d73b4f24531766b39db07d9c5af6c" ns3:_="" ns4:_="">
    <xsd:import namespace="d4f64a22-a125-4b7a-afce-4a30c86a8f7c"/>
    <xsd:import namespace="d47a4560-aee9-43e8-973f-2abd655c26a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ServiceLocation" minOccurs="0"/>
                <xsd:element ref="ns3:_activity"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f64a22-a125-4b7a-afce-4a30c86a8f7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47a4560-aee9-43e8-973f-2abd655c26a0" elementFormDefault="qualified">
    <xsd:import namespace="http://schemas.microsoft.com/office/2006/documentManagement/types"/>
    <xsd:import namespace="http://schemas.microsoft.com/office/infopath/2007/PartnerControls"/>
    <xsd:element name="SharedWithUsers" ma:index="10"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Udostępnione dla — szczegóły" ma:internalName="SharedWithDetails" ma:readOnly="true">
      <xsd:simpleType>
        <xsd:restriction base="dms:Note">
          <xsd:maxLength value="255"/>
        </xsd:restriction>
      </xsd:simpleType>
    </xsd:element>
    <xsd:element name="SharingHintHash" ma:index="12" nillable="true" ma:displayName="Skrót wskazówki dotyczącej udostępniani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d47a4560-aee9-43e8-973f-2abd655c26a0">
      <UserInfo>
        <DisplayName>Dąbek Justyna</DisplayName>
        <AccountId>11</AccountId>
        <AccountType/>
      </UserInfo>
    </SharedWithUsers>
    <_activity xmlns="d4f64a22-a125-4b7a-afce-4a30c86a8f7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064E37-B285-416A-81B2-CEF9F3D647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f64a22-a125-4b7a-afce-4a30c86a8f7c"/>
    <ds:schemaRef ds:uri="d47a4560-aee9-43e8-973f-2abd655c26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6470E4-38B4-4043-87FE-9820A2779581}">
  <ds:schemaRefs>
    <ds:schemaRef ds:uri="d47a4560-aee9-43e8-973f-2abd655c26a0"/>
    <ds:schemaRef ds:uri="http://schemas.microsoft.com/office/2006/metadata/properties"/>
    <ds:schemaRef ds:uri="http://www.w3.org/XML/1998/namespace"/>
    <ds:schemaRef ds:uri="d4f64a22-a125-4b7a-afce-4a30c86a8f7c"/>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1C2AAAB6-C606-4262-8AAB-A289D11A6E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1560</TotalTime>
  <Words>3983</Words>
  <Application>Microsoft Office PowerPoint</Application>
  <PresentationFormat>Niestandardowy</PresentationFormat>
  <Paragraphs>396</Paragraphs>
  <Slides>61</Slides>
  <Notes>53</Notes>
  <HiddenSlides>0</HiddenSlides>
  <MMClips>0</MMClips>
  <ScaleCrop>false</ScaleCrop>
  <HeadingPairs>
    <vt:vector size="6" baseType="variant">
      <vt:variant>
        <vt:lpstr>Używane czcionki</vt:lpstr>
      </vt:variant>
      <vt:variant>
        <vt:i4>5</vt:i4>
      </vt:variant>
      <vt:variant>
        <vt:lpstr>Motyw</vt:lpstr>
      </vt:variant>
      <vt:variant>
        <vt:i4>2</vt:i4>
      </vt:variant>
      <vt:variant>
        <vt:lpstr>Tytuły slajdów</vt:lpstr>
      </vt:variant>
      <vt:variant>
        <vt:i4>61</vt:i4>
      </vt:variant>
    </vt:vector>
  </HeadingPairs>
  <TitlesOfParts>
    <vt:vector size="68" baseType="lpstr">
      <vt:lpstr>Arial</vt:lpstr>
      <vt:lpstr>Calibri</vt:lpstr>
      <vt:lpstr>Open Sans</vt:lpstr>
      <vt:lpstr>Times New Roman</vt:lpstr>
      <vt:lpstr>Wingdings</vt:lpstr>
      <vt:lpstr>Motyw pakietu Office</vt:lpstr>
      <vt:lpstr>1_Motyw pakietu Office</vt:lpstr>
      <vt:lpstr>Priorytet: VIII Fundusze Europejskie na infrastrukturę dla mieszkańca</vt:lpstr>
      <vt:lpstr>Plan prezentacji:</vt:lpstr>
      <vt:lpstr>Część I Informacje podstawowe  </vt:lpstr>
      <vt:lpstr>  Działanie 08.04 Infrastruktura usług społecznych nabór nr FESL.08.04-IZ.01-223/25 </vt:lpstr>
      <vt:lpstr>Termin naborów 10 października 2025 r. - 22 stycznia 2026 r.</vt:lpstr>
      <vt:lpstr>Typy beneficjentów dla działania 08.04 :  Jednostki Samorządu Terytorialnego (w tym związki JST, stowarzyszenia JST i Związek Metropolitalny),  Jednostki organizacyjne działające w imieniu jednostek samorządu terytorialnego,  Podmioty świadczące usługi publiczne w ramach realizacji obowiązków własnych jednostek samorządu terytorialnego,</vt:lpstr>
      <vt:lpstr>Instytucje integracji i pomocy społecznej,  Centra aktywności lokalnej,  Niepubliczne podmioty integracji i pomocy społecznej,  Organizacje pozarządowe,  Kościoły i związki wyznaniowe,  MŚP </vt:lpstr>
      <vt:lpstr>Alokacja EFRR:  88 745 136,29 PLN Wkład budżetu państwa: 10 440 604,26 PLN     </vt:lpstr>
      <vt:lpstr>Forma wsparcia – dotacja Maksymalny dopuszczalny poziom dofinansowania kosztów kwalifikowanych wynosi:   - do 95% (w tym 10% z budżetu państwa) dla kosztów bezpośrednich lub zgodnie z zasadami udzielania pomocy publicznej/pomocy de minimis;;  - do 95% (w tym 10% z budżetu państwa) dla kosztów pośrednich lub zgodnie z zasadami udzielania pomocy publicznej/pomocy de minimis.    </vt:lpstr>
      <vt:lpstr>Maksymalna kwota dofinansowania projektu nie może przekroczyć: 5 000 000,00 PLN   Kwota dofinansowania projektu może ulec zwiększeniu po wyborze projektu do dofinansowania za zgodą IZ FE SL*.  * z uwzględnieniem zasad dotyczących pomocy publicznej określonych w Regulaminie naboru    </vt:lpstr>
      <vt:lpstr>Część II Metodyka i proces oceny wniosków o dofinansowanie  </vt:lpstr>
      <vt:lpstr>Metodyka kryteriów oceny projektów</vt:lpstr>
      <vt:lpstr>Metodyka kryteriów oceny projektów</vt:lpstr>
      <vt:lpstr>Metodyka kryteriów oceny projektów w działaniu</vt:lpstr>
      <vt:lpstr>Część III Kryteria oceny dla działania 08.04  </vt:lpstr>
      <vt:lpstr>TYP PROJEKTÓW:  </vt:lpstr>
      <vt:lpstr>W ramach ww. typu wspierane będą inwestycje polegające na rozwoju mieszkalnictwa treningowego i wspomaganego powiązanego z procesem integracji społecznej i aktywizacji społeczno – zawodowej, tj. tworzenie miejsc w nowo powstałych lub istniejących lokalach mieszkalnych poprzez przeprowadzenie robót budowlanych, w tym zakup niezbędnego wyposażenia. </vt:lpstr>
      <vt:lpstr>Wspierane będą również inwestycje polegające na tworzeniu i rozwoju placówek dziennego pobytu, przyczyniające się do rozwoju usług świadczonych w społeczności lokalnej, na rzecz osób wymagających wsparcia w codziennym funkcjonowaniu ze względu na wiek, niepełnosprawność lub chorobę wraz z ich otoczeniem, w tym placówek świadczących opiekę wytchnieniową w formie dziennej lub krótkookresowego pobytu całodobowego.</vt:lpstr>
      <vt:lpstr> Warunki wsparcia  </vt:lpstr>
      <vt:lpstr>Prezentacja programu PowerPoint</vt:lpstr>
      <vt:lpstr>Prezentacja programu PowerPoint</vt:lpstr>
      <vt:lpstr>Prezentacja programu PowerPoint</vt:lpstr>
      <vt:lpstr>Prezentacja programu PowerPoint</vt:lpstr>
      <vt:lpstr>Prezentacja programu PowerPoint</vt:lpstr>
      <vt:lpstr>Kryteria formalne specyficzne  </vt:lpstr>
      <vt:lpstr> Lokalizacja infrastruktury usług społecznych poza placówkami świadczącymi opiekę instytucjonalną (jeśli dotyczy) </vt:lpstr>
      <vt:lpstr>Lokalizacja infrastruktury usług społecznych poza placówkami świadczącymi opiekę instytucjonalną (jeśli dotyczy) </vt:lpstr>
      <vt:lpstr>Lokalizacja infrastruktury usług społecznych poza placówkami świadczącymi opiekę instytucjonalną (jeśli dotyczy) </vt:lpstr>
      <vt:lpstr>Kryteria merytoryczne specyficzne  </vt:lpstr>
      <vt:lpstr>Kryteria merytoryczne specyficzne 0/1</vt:lpstr>
      <vt:lpstr>Kryteria merytoryczne specyficzne 0/1</vt:lpstr>
      <vt:lpstr>Kryteria merytoryczne specyficzne 0/1</vt:lpstr>
      <vt:lpstr>Kryteria merytoryczne specyficzne 0/1</vt:lpstr>
      <vt:lpstr>Kryteria merytoryczne specyficzne 0/1</vt:lpstr>
      <vt:lpstr>Kryteria merytoryczne specyficzne – punktowe</vt:lpstr>
      <vt:lpstr>Kryteria merytoryczne specyficzne – punktowe</vt:lpstr>
      <vt:lpstr>Kryteria merytoryczne specyficzne – punktowe</vt:lpstr>
      <vt:lpstr>Kryteria merytoryczne specyficzne – punktowe</vt:lpstr>
      <vt:lpstr>Kryteria merytoryczne specyficzne - punktowe</vt:lpstr>
      <vt:lpstr>Kryteria merytoryczne specyficzne - punktowe</vt:lpstr>
      <vt:lpstr>Kryteria merytoryczne specyficzne - punktowe</vt:lpstr>
      <vt:lpstr>Kryteria merytoryczne specyficzne - punktowe</vt:lpstr>
      <vt:lpstr>Kryteria merytoryczne specyficzne - punktowe</vt:lpstr>
      <vt:lpstr>Kryteria merytoryczne specyficzne - punktowe</vt:lpstr>
      <vt:lpstr>Kryteria merytoryczne specyficzne - punktowe</vt:lpstr>
      <vt:lpstr>Kryteria merytoryczne specyficzne - punktowe</vt:lpstr>
      <vt:lpstr>Kryteria rozstrzygające</vt:lpstr>
      <vt:lpstr>Część IV Kwalifikowalność wydatków  </vt:lpstr>
      <vt:lpstr>Kwalifikowalność wydatków - dokumenty</vt:lpstr>
      <vt:lpstr>Kwalifikowalność wydatków</vt:lpstr>
      <vt:lpstr>Kwalifikowalność wydatków</vt:lpstr>
      <vt:lpstr>Kwalifikowalność wydatków</vt:lpstr>
      <vt:lpstr>Kwalifikowalność wydatków</vt:lpstr>
      <vt:lpstr>Kwalifikowalność wydatków</vt:lpstr>
      <vt:lpstr>Część V Wskaźniki produktu i rezultatu </vt:lpstr>
      <vt:lpstr>Wskaźniki produktu</vt:lpstr>
      <vt:lpstr>Wskaźniki produktu</vt:lpstr>
      <vt:lpstr>Wskaźniki rezultatu</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Sowiński Piotr</dc:creator>
  <cp:lastModifiedBy>Jastrząb Marta</cp:lastModifiedBy>
  <cp:revision>86</cp:revision>
  <cp:lastPrinted>2025-02-04T13:14:47Z</cp:lastPrinted>
  <dcterms:created xsi:type="dcterms:W3CDTF">2022-06-22T09:40:44Z</dcterms:created>
  <dcterms:modified xsi:type="dcterms:W3CDTF">2025-11-18T17:18:19Z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0x0101002FA1F3B16C8C704DA37A63ACA9CA61DD</vt:lpwstr>
  </property>
  <property fmtid="{D5CDD505-2E9C-101B-9397-08002B2CF9AE}" pid="3" name="MediaServiceImageTags">
    <vt:lpwstr/>
  </property>
</Properties>
</file>