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08" r:id="rId4"/>
  </p:sldMasterIdLst>
  <p:notesMasterIdLst>
    <p:notesMasterId r:id="rId26"/>
  </p:notesMasterIdLst>
  <p:handoutMasterIdLst>
    <p:handoutMasterId r:id="rId27"/>
  </p:handoutMasterIdLst>
  <p:sldIdLst>
    <p:sldId id="256" r:id="rId5"/>
    <p:sldId id="374" r:id="rId6"/>
    <p:sldId id="379" r:id="rId7"/>
    <p:sldId id="432" r:id="rId8"/>
    <p:sldId id="773" r:id="rId9"/>
    <p:sldId id="406" r:id="rId10"/>
    <p:sldId id="790" r:id="rId11"/>
    <p:sldId id="783" r:id="rId12"/>
    <p:sldId id="782" r:id="rId13"/>
    <p:sldId id="778" r:id="rId14"/>
    <p:sldId id="788" r:id="rId15"/>
    <p:sldId id="789" r:id="rId16"/>
    <p:sldId id="791" r:id="rId17"/>
    <p:sldId id="780" r:id="rId18"/>
    <p:sldId id="785" r:id="rId19"/>
    <p:sldId id="784" r:id="rId20"/>
    <p:sldId id="786" r:id="rId21"/>
    <p:sldId id="787" r:id="rId22"/>
    <p:sldId id="781" r:id="rId23"/>
    <p:sldId id="779" r:id="rId24"/>
    <p:sldId id="260" r:id="rId25"/>
  </p:sldIdLst>
  <p:sldSz cx="10691813" cy="7559675"/>
  <p:notesSz cx="6742113" cy="98726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k" id="{5230D26A-10E4-450E-A8BC-3B0AB787A374}">
          <p14:sldIdLst>
            <p14:sldId id="256"/>
            <p14:sldId id="374"/>
            <p14:sldId id="379"/>
            <p14:sldId id="432"/>
            <p14:sldId id="773"/>
            <p14:sldId id="406"/>
            <p14:sldId id="790"/>
            <p14:sldId id="783"/>
            <p14:sldId id="782"/>
            <p14:sldId id="778"/>
            <p14:sldId id="788"/>
            <p14:sldId id="789"/>
            <p14:sldId id="791"/>
            <p14:sldId id="780"/>
            <p14:sldId id="785"/>
            <p14:sldId id="784"/>
            <p14:sldId id="786"/>
            <p14:sldId id="787"/>
            <p14:sldId id="781"/>
            <p14:sldId id="779"/>
            <p14:sldId id="26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381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lenik Agnieszka" initials="PA" lastIdx="1" clrIdx="0">
    <p:extLst>
      <p:ext uri="{19B8F6BF-5375-455C-9EA6-DF929625EA0E}">
        <p15:presenceInfo xmlns:p15="http://schemas.microsoft.com/office/powerpoint/2012/main" userId="S::Agnieszka.Palenik@mfipr.gov.pl::6a0c958d-6557-4bbd-8aa6-03360055b1e8" providerId="AD"/>
      </p:ext>
    </p:extLst>
  </p:cmAuthor>
  <p:cmAuthor id="2" name="Dąbek Justyna" initials="DJ" lastIdx="3" clrIdx="1">
    <p:extLst>
      <p:ext uri="{19B8F6BF-5375-455C-9EA6-DF929625EA0E}">
        <p15:presenceInfo xmlns:p15="http://schemas.microsoft.com/office/powerpoint/2012/main" userId="S-1-5-21-833596994-3496505273-2944068786-1298" providerId="AD"/>
      </p:ext>
    </p:extLst>
  </p:cmAuthor>
  <p:cmAuthor id="3" name="Paszenda Agnieszka" initials="PA" lastIdx="9" clrIdx="2">
    <p:extLst>
      <p:ext uri="{19B8F6BF-5375-455C-9EA6-DF929625EA0E}">
        <p15:presenceInfo xmlns:p15="http://schemas.microsoft.com/office/powerpoint/2012/main" userId="S-1-5-21-833596994-3496505273-2944068786-8030" providerId="AD"/>
      </p:ext>
    </p:extLst>
  </p:cmAuthor>
  <p:cmAuthor id="4" name="Suliga Katarzyna" initials="SK" lastIdx="4" clrIdx="3">
    <p:extLst>
      <p:ext uri="{19B8F6BF-5375-455C-9EA6-DF929625EA0E}">
        <p15:presenceInfo xmlns:p15="http://schemas.microsoft.com/office/powerpoint/2012/main" userId="S::suligak@slaskie.pl::fe920f5f-12c3-45e2-8314-310f4079be6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0F61"/>
    <a:srgbClr val="DB310F"/>
    <a:srgbClr val="2156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00A15C55-8517-42AA-B614-E9B94910E393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yl pośredni 2 — Ak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6" autoAdjust="0"/>
    <p:restoredTop sz="93721" autoAdjust="0"/>
  </p:normalViewPr>
  <p:slideViewPr>
    <p:cSldViewPr showGuides="1">
      <p:cViewPr varScale="1">
        <p:scale>
          <a:sx n="55" d="100"/>
          <a:sy n="55" d="100"/>
        </p:scale>
        <p:origin x="1018" y="43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87" d="100"/>
          <a:sy n="87" d="100"/>
        </p:scale>
        <p:origin x="195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handoutMaster" Target="handoutMasters/handoutMaster1.xml"/><Relationship Id="rId30" Type="http://schemas.openxmlformats.org/officeDocument/2006/relationships/viewProps" Target="viewProps.xml"/><Relationship Id="rId8" Type="http://schemas.openxmlformats.org/officeDocument/2006/relationships/slide" Target="slides/slide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inter Tomasz" userId="cef06d09-1867-4cf0-b70a-4da5b1771de0" providerId="ADAL" clId="{E344DF45-BAAB-46EC-B0B5-95A8D5FDCECD}"/>
    <pc:docChg chg="undo redo custSel addSld modSld sldOrd">
      <pc:chgData name="Ginter Tomasz" userId="cef06d09-1867-4cf0-b70a-4da5b1771de0" providerId="ADAL" clId="{E344DF45-BAAB-46EC-B0B5-95A8D5FDCECD}" dt="2025-02-04T07:39:00.418" v="738"/>
      <pc:docMkLst>
        <pc:docMk/>
      </pc:docMkLst>
      <pc:sldChg chg="modSp mod">
        <pc:chgData name="Ginter Tomasz" userId="cef06d09-1867-4cf0-b70a-4da5b1771de0" providerId="ADAL" clId="{E344DF45-BAAB-46EC-B0B5-95A8D5FDCECD}" dt="2025-02-04T07:39:00.418" v="738"/>
        <pc:sldMkLst>
          <pc:docMk/>
          <pc:sldMk cId="1061682294" sldId="256"/>
        </pc:sldMkLst>
        <pc:spChg chg="mod">
          <ac:chgData name="Ginter Tomasz" userId="cef06d09-1867-4cf0-b70a-4da5b1771de0" providerId="ADAL" clId="{E344DF45-BAAB-46EC-B0B5-95A8D5FDCECD}" dt="2025-02-04T07:39:00.418" v="738"/>
          <ac:spMkLst>
            <pc:docMk/>
            <pc:sldMk cId="1061682294" sldId="256"/>
            <ac:spMk id="15" creationId="{1A365829-BF54-41E6-86AE-EC571D59EF72}"/>
          </ac:spMkLst>
        </pc:spChg>
        <pc:spChg chg="mod">
          <ac:chgData name="Ginter Tomasz" userId="cef06d09-1867-4cf0-b70a-4da5b1771de0" providerId="ADAL" clId="{E344DF45-BAAB-46EC-B0B5-95A8D5FDCECD}" dt="2025-02-02T10:41:41.694" v="727" actId="2711"/>
          <ac:spMkLst>
            <pc:docMk/>
            <pc:sldMk cId="1061682294" sldId="256"/>
            <ac:spMk id="16" creationId="{4C794C03-15A9-49F8-B6BD-0FEC745D633C}"/>
          </ac:spMkLst>
        </pc:spChg>
      </pc:sldChg>
      <pc:sldChg chg="modSp mod">
        <pc:chgData name="Ginter Tomasz" userId="cef06d09-1867-4cf0-b70a-4da5b1771de0" providerId="ADAL" clId="{E344DF45-BAAB-46EC-B0B5-95A8D5FDCECD}" dt="2025-02-02T10:15:21.547" v="676" actId="6549"/>
        <pc:sldMkLst>
          <pc:docMk/>
          <pc:sldMk cId="3325994817" sldId="260"/>
        </pc:sldMkLst>
        <pc:spChg chg="mod">
          <ac:chgData name="Ginter Tomasz" userId="cef06d09-1867-4cf0-b70a-4da5b1771de0" providerId="ADAL" clId="{E344DF45-BAAB-46EC-B0B5-95A8D5FDCECD}" dt="2025-02-02T10:15:21.547" v="676" actId="6549"/>
          <ac:spMkLst>
            <pc:docMk/>
            <pc:sldMk cId="3325994817" sldId="260"/>
            <ac:spMk id="6" creationId="{0CD17717-5751-F730-50BD-CBB39F57635A}"/>
          </ac:spMkLst>
        </pc:spChg>
      </pc:sldChg>
      <pc:sldChg chg="modSp mod">
        <pc:chgData name="Ginter Tomasz" userId="cef06d09-1867-4cf0-b70a-4da5b1771de0" providerId="ADAL" clId="{E344DF45-BAAB-46EC-B0B5-95A8D5FDCECD}" dt="2025-02-02T20:57:56.021" v="737" actId="1076"/>
        <pc:sldMkLst>
          <pc:docMk/>
          <pc:sldMk cId="2658108972" sldId="379"/>
        </pc:sldMkLst>
        <pc:spChg chg="mod">
          <ac:chgData name="Ginter Tomasz" userId="cef06d09-1867-4cf0-b70a-4da5b1771de0" providerId="ADAL" clId="{E344DF45-BAAB-46EC-B0B5-95A8D5FDCECD}" dt="2025-02-02T20:57:56.021" v="737" actId="1076"/>
          <ac:spMkLst>
            <pc:docMk/>
            <pc:sldMk cId="2658108972" sldId="379"/>
            <ac:spMk id="3" creationId="{FEB5327F-3243-4663-A09A-FBE02EA2FC5E}"/>
          </ac:spMkLst>
        </pc:spChg>
      </pc:sldChg>
      <pc:sldChg chg="modSp mod">
        <pc:chgData name="Ginter Tomasz" userId="cef06d09-1867-4cf0-b70a-4da5b1771de0" providerId="ADAL" clId="{E344DF45-BAAB-46EC-B0B5-95A8D5FDCECD}" dt="2025-02-02T08:31:19.656" v="9" actId="20577"/>
        <pc:sldMkLst>
          <pc:docMk/>
          <pc:sldMk cId="2233910562" sldId="778"/>
        </pc:sldMkLst>
        <pc:spChg chg="mod">
          <ac:chgData name="Ginter Tomasz" userId="cef06d09-1867-4cf0-b70a-4da5b1771de0" providerId="ADAL" clId="{E344DF45-BAAB-46EC-B0B5-95A8D5FDCECD}" dt="2025-02-02T08:31:19.656" v="9" actId="20577"/>
          <ac:spMkLst>
            <pc:docMk/>
            <pc:sldMk cId="2233910562" sldId="778"/>
            <ac:spMk id="8" creationId="{06471A0E-578B-4DA5-B1C3-223AC42C96B5}"/>
          </ac:spMkLst>
        </pc:spChg>
      </pc:sldChg>
      <pc:sldChg chg="modSp mod">
        <pc:chgData name="Ginter Tomasz" userId="cef06d09-1867-4cf0-b70a-4da5b1771de0" providerId="ADAL" clId="{E344DF45-BAAB-46EC-B0B5-95A8D5FDCECD}" dt="2025-02-02T10:19:40.148" v="724" actId="27636"/>
        <pc:sldMkLst>
          <pc:docMk/>
          <pc:sldMk cId="585929017" sldId="780"/>
        </pc:sldMkLst>
        <pc:spChg chg="mod">
          <ac:chgData name="Ginter Tomasz" userId="cef06d09-1867-4cf0-b70a-4da5b1771de0" providerId="ADAL" clId="{E344DF45-BAAB-46EC-B0B5-95A8D5FDCECD}" dt="2025-02-02T10:19:40.148" v="724" actId="27636"/>
          <ac:spMkLst>
            <pc:docMk/>
            <pc:sldMk cId="585929017" sldId="780"/>
            <ac:spMk id="3" creationId="{00000000-0000-0000-0000-000000000000}"/>
          </ac:spMkLst>
        </pc:spChg>
      </pc:sldChg>
      <pc:sldChg chg="modSp mod">
        <pc:chgData name="Ginter Tomasz" userId="cef06d09-1867-4cf0-b70a-4da5b1771de0" providerId="ADAL" clId="{E344DF45-BAAB-46EC-B0B5-95A8D5FDCECD}" dt="2025-02-02T10:21:33.904" v="726" actId="20577"/>
        <pc:sldMkLst>
          <pc:docMk/>
          <pc:sldMk cId="1692891942" sldId="781"/>
        </pc:sldMkLst>
        <pc:spChg chg="mod">
          <ac:chgData name="Ginter Tomasz" userId="cef06d09-1867-4cf0-b70a-4da5b1771de0" providerId="ADAL" clId="{E344DF45-BAAB-46EC-B0B5-95A8D5FDCECD}" dt="2025-02-02T10:21:33.904" v="726" actId="20577"/>
          <ac:spMkLst>
            <pc:docMk/>
            <pc:sldMk cId="1692891942" sldId="781"/>
            <ac:spMk id="3" creationId="{00000000-0000-0000-0000-000000000000}"/>
          </ac:spMkLst>
        </pc:spChg>
      </pc:sldChg>
      <pc:sldChg chg="modSp mod">
        <pc:chgData name="Ginter Tomasz" userId="cef06d09-1867-4cf0-b70a-4da5b1771de0" providerId="ADAL" clId="{E344DF45-BAAB-46EC-B0B5-95A8D5FDCECD}" dt="2025-02-02T08:39:48.969" v="44" actId="1076"/>
        <pc:sldMkLst>
          <pc:docMk/>
          <pc:sldMk cId="2563853739" sldId="784"/>
        </pc:sldMkLst>
        <pc:spChg chg="mod">
          <ac:chgData name="Ginter Tomasz" userId="cef06d09-1867-4cf0-b70a-4da5b1771de0" providerId="ADAL" clId="{E344DF45-BAAB-46EC-B0B5-95A8D5FDCECD}" dt="2025-02-02T08:39:36.467" v="40" actId="1076"/>
          <ac:spMkLst>
            <pc:docMk/>
            <pc:sldMk cId="2563853739" sldId="784"/>
            <ac:spMk id="3" creationId="{00000000-0000-0000-0000-000000000000}"/>
          </ac:spMkLst>
        </pc:spChg>
        <pc:picChg chg="mod">
          <ac:chgData name="Ginter Tomasz" userId="cef06d09-1867-4cf0-b70a-4da5b1771de0" providerId="ADAL" clId="{E344DF45-BAAB-46EC-B0B5-95A8D5FDCECD}" dt="2025-02-02T08:39:48.969" v="44" actId="1076"/>
          <ac:picMkLst>
            <pc:docMk/>
            <pc:sldMk cId="2563853739" sldId="784"/>
            <ac:picMk id="6" creationId="{00000000-0000-0000-0000-000000000000}"/>
          </ac:picMkLst>
        </pc:picChg>
      </pc:sldChg>
      <pc:sldChg chg="modSp mod ord">
        <pc:chgData name="Ginter Tomasz" userId="cef06d09-1867-4cf0-b70a-4da5b1771de0" providerId="ADAL" clId="{E344DF45-BAAB-46EC-B0B5-95A8D5FDCECD}" dt="2025-02-02T10:43:37.789" v="735"/>
        <pc:sldMkLst>
          <pc:docMk/>
          <pc:sldMk cId="902114771" sldId="785"/>
        </pc:sldMkLst>
        <pc:spChg chg="mod">
          <ac:chgData name="Ginter Tomasz" userId="cef06d09-1867-4cf0-b70a-4da5b1771de0" providerId="ADAL" clId="{E344DF45-BAAB-46EC-B0B5-95A8D5FDCECD}" dt="2025-02-02T10:42:52.189" v="729" actId="113"/>
          <ac:spMkLst>
            <pc:docMk/>
            <pc:sldMk cId="902114771" sldId="785"/>
            <ac:spMk id="3" creationId="{00000000-0000-0000-0000-000000000000}"/>
          </ac:spMkLst>
        </pc:spChg>
      </pc:sldChg>
      <pc:sldChg chg="modSp mod">
        <pc:chgData name="Ginter Tomasz" userId="cef06d09-1867-4cf0-b70a-4da5b1771de0" providerId="ADAL" clId="{E344DF45-BAAB-46EC-B0B5-95A8D5FDCECD}" dt="2025-02-02T10:43:12.169" v="733" actId="113"/>
        <pc:sldMkLst>
          <pc:docMk/>
          <pc:sldMk cId="1404968059" sldId="786"/>
        </pc:sldMkLst>
        <pc:spChg chg="mod">
          <ac:chgData name="Ginter Tomasz" userId="cef06d09-1867-4cf0-b70a-4da5b1771de0" providerId="ADAL" clId="{E344DF45-BAAB-46EC-B0B5-95A8D5FDCECD}" dt="2025-02-02T10:43:12.169" v="733" actId="113"/>
          <ac:spMkLst>
            <pc:docMk/>
            <pc:sldMk cId="1404968059" sldId="786"/>
            <ac:spMk id="3" creationId="{00000000-0000-0000-0000-000000000000}"/>
          </ac:spMkLst>
        </pc:spChg>
      </pc:sldChg>
      <pc:sldChg chg="modSp mod">
        <pc:chgData name="Ginter Tomasz" userId="cef06d09-1867-4cf0-b70a-4da5b1771de0" providerId="ADAL" clId="{E344DF45-BAAB-46EC-B0B5-95A8D5FDCECD}" dt="2025-02-02T10:42:59.623" v="731" actId="113"/>
        <pc:sldMkLst>
          <pc:docMk/>
          <pc:sldMk cId="605208892" sldId="787"/>
        </pc:sldMkLst>
        <pc:spChg chg="mod">
          <ac:chgData name="Ginter Tomasz" userId="cef06d09-1867-4cf0-b70a-4da5b1771de0" providerId="ADAL" clId="{E344DF45-BAAB-46EC-B0B5-95A8D5FDCECD}" dt="2025-02-02T10:42:59.623" v="731" actId="113"/>
          <ac:spMkLst>
            <pc:docMk/>
            <pc:sldMk cId="605208892" sldId="787"/>
            <ac:spMk id="3" creationId="{00000000-0000-0000-0000-000000000000}"/>
          </ac:spMkLst>
        </pc:spChg>
      </pc:sldChg>
      <pc:sldChg chg="modSp add mod">
        <pc:chgData name="Ginter Tomasz" userId="cef06d09-1867-4cf0-b70a-4da5b1771de0" providerId="ADAL" clId="{E344DF45-BAAB-46EC-B0B5-95A8D5FDCECD}" dt="2025-02-02T10:16:08.679" v="677" actId="20577"/>
        <pc:sldMkLst>
          <pc:docMk/>
          <pc:sldMk cId="939130191" sldId="788"/>
        </pc:sldMkLst>
        <pc:spChg chg="mod">
          <ac:chgData name="Ginter Tomasz" userId="cef06d09-1867-4cf0-b70a-4da5b1771de0" providerId="ADAL" clId="{E344DF45-BAAB-46EC-B0B5-95A8D5FDCECD}" dt="2025-02-02T09:32:48.091" v="233" actId="313"/>
          <ac:spMkLst>
            <pc:docMk/>
            <pc:sldMk cId="939130191" sldId="788"/>
            <ac:spMk id="2" creationId="{00000000-0000-0000-0000-000000000000}"/>
          </ac:spMkLst>
        </pc:spChg>
        <pc:spChg chg="mod">
          <ac:chgData name="Ginter Tomasz" userId="cef06d09-1867-4cf0-b70a-4da5b1771de0" providerId="ADAL" clId="{E344DF45-BAAB-46EC-B0B5-95A8D5FDCECD}" dt="2025-02-02T10:16:08.679" v="677" actId="20577"/>
          <ac:spMkLst>
            <pc:docMk/>
            <pc:sldMk cId="939130191" sldId="788"/>
            <ac:spMk id="3" creationId="{00000000-0000-0000-0000-000000000000}"/>
          </ac:spMkLst>
        </pc:spChg>
      </pc:sldChg>
      <pc:sldChg chg="modSp add mod">
        <pc:chgData name="Ginter Tomasz" userId="cef06d09-1867-4cf0-b70a-4da5b1771de0" providerId="ADAL" clId="{E344DF45-BAAB-46EC-B0B5-95A8D5FDCECD}" dt="2025-02-02T10:14:40.238" v="674" actId="20577"/>
        <pc:sldMkLst>
          <pc:docMk/>
          <pc:sldMk cId="3883536985" sldId="789"/>
        </pc:sldMkLst>
        <pc:spChg chg="mod">
          <ac:chgData name="Ginter Tomasz" userId="cef06d09-1867-4cf0-b70a-4da5b1771de0" providerId="ADAL" clId="{E344DF45-BAAB-46EC-B0B5-95A8D5FDCECD}" dt="2025-02-02T10:14:40.238" v="674" actId="20577"/>
          <ac:spMkLst>
            <pc:docMk/>
            <pc:sldMk cId="3883536985" sldId="789"/>
            <ac:spMk id="3" creationId="{00000000-0000-0000-0000-000000000000}"/>
          </ac:spMkLst>
        </pc:spChg>
      </pc:sldChg>
    </pc:docChg>
  </pc:docChgLst>
  <pc:docChgLst>
    <pc:chgData name="Ginter Tomasz" userId="cef06d09-1867-4cf0-b70a-4da5b1771de0" providerId="ADAL" clId="{24C2A9CA-9D67-43F4-9919-281652D202DB}"/>
    <pc:docChg chg="undo redo custSel modSld">
      <pc:chgData name="Ginter Tomasz" userId="cef06d09-1867-4cf0-b70a-4da5b1771de0" providerId="ADAL" clId="{24C2A9CA-9D67-43F4-9919-281652D202DB}" dt="2025-04-11T12:36:03.513" v="73" actId="20577"/>
      <pc:docMkLst>
        <pc:docMk/>
      </pc:docMkLst>
      <pc:sldChg chg="modSp mod">
        <pc:chgData name="Ginter Tomasz" userId="cef06d09-1867-4cf0-b70a-4da5b1771de0" providerId="ADAL" clId="{24C2A9CA-9D67-43F4-9919-281652D202DB}" dt="2025-04-03T19:35:59.364" v="56" actId="6549"/>
        <pc:sldMkLst>
          <pc:docMk/>
          <pc:sldMk cId="2658108972" sldId="379"/>
        </pc:sldMkLst>
        <pc:spChg chg="mod">
          <ac:chgData name="Ginter Tomasz" userId="cef06d09-1867-4cf0-b70a-4da5b1771de0" providerId="ADAL" clId="{24C2A9CA-9D67-43F4-9919-281652D202DB}" dt="2025-04-03T19:35:59.364" v="56" actId="6549"/>
          <ac:spMkLst>
            <pc:docMk/>
            <pc:sldMk cId="2658108972" sldId="379"/>
            <ac:spMk id="3" creationId="{FEB5327F-3243-4663-A09A-FBE02EA2FC5E}"/>
          </ac:spMkLst>
        </pc:spChg>
      </pc:sldChg>
      <pc:sldChg chg="modSp mod">
        <pc:chgData name="Ginter Tomasz" userId="cef06d09-1867-4cf0-b70a-4da5b1771de0" providerId="ADAL" clId="{24C2A9CA-9D67-43F4-9919-281652D202DB}" dt="2025-04-03T19:38:30.638" v="69" actId="20577"/>
        <pc:sldMkLst>
          <pc:docMk/>
          <pc:sldMk cId="2233910562" sldId="778"/>
        </pc:sldMkLst>
        <pc:spChg chg="mod">
          <ac:chgData name="Ginter Tomasz" userId="cef06d09-1867-4cf0-b70a-4da5b1771de0" providerId="ADAL" clId="{24C2A9CA-9D67-43F4-9919-281652D202DB}" dt="2025-04-03T19:38:30.638" v="69" actId="20577"/>
          <ac:spMkLst>
            <pc:docMk/>
            <pc:sldMk cId="2233910562" sldId="778"/>
            <ac:spMk id="8" creationId="{06471A0E-578B-4DA5-B1C3-223AC42C96B5}"/>
          </ac:spMkLst>
        </pc:spChg>
      </pc:sldChg>
      <pc:sldChg chg="modSp mod">
        <pc:chgData name="Ginter Tomasz" userId="cef06d09-1867-4cf0-b70a-4da5b1771de0" providerId="ADAL" clId="{24C2A9CA-9D67-43F4-9919-281652D202DB}" dt="2025-04-11T12:36:03.513" v="73" actId="20577"/>
        <pc:sldMkLst>
          <pc:docMk/>
          <pc:sldMk cId="585929017" sldId="780"/>
        </pc:sldMkLst>
        <pc:spChg chg="mod">
          <ac:chgData name="Ginter Tomasz" userId="cef06d09-1867-4cf0-b70a-4da5b1771de0" providerId="ADAL" clId="{24C2A9CA-9D67-43F4-9919-281652D202DB}" dt="2025-04-11T12:36:03.513" v="73" actId="20577"/>
          <ac:spMkLst>
            <pc:docMk/>
            <pc:sldMk cId="585929017" sldId="780"/>
            <ac:spMk id="3" creationId="{00000000-0000-0000-0000-000000000000}"/>
          </ac:spMkLst>
        </pc:spChg>
      </pc:sldChg>
    </pc:docChg>
  </pc:docChgLst>
  <pc:docChgLst>
    <pc:chgData name="Ginter Tomasz" userId="cef06d09-1867-4cf0-b70a-4da5b1771de0" providerId="ADAL" clId="{E14E401B-06F9-4FBF-862F-976A83D51DF5}"/>
    <pc:docChg chg="modSld">
      <pc:chgData name="Ginter Tomasz" userId="cef06d09-1867-4cf0-b70a-4da5b1771de0" providerId="ADAL" clId="{E14E401B-06F9-4FBF-862F-976A83D51DF5}" dt="2024-12-04T08:06:49.686" v="6" actId="20577"/>
      <pc:docMkLst>
        <pc:docMk/>
      </pc:docMkLst>
      <pc:sldChg chg="modSp mod">
        <pc:chgData name="Ginter Tomasz" userId="cef06d09-1867-4cf0-b70a-4da5b1771de0" providerId="ADAL" clId="{E14E401B-06F9-4FBF-862F-976A83D51DF5}" dt="2024-12-04T08:06:49.686" v="6" actId="20577"/>
        <pc:sldMkLst>
          <pc:docMk/>
          <pc:sldMk cId="1432724333" sldId="432"/>
        </pc:sldMkLst>
        <pc:spChg chg="mod">
          <ac:chgData name="Ginter Tomasz" userId="cef06d09-1867-4cf0-b70a-4da5b1771de0" providerId="ADAL" clId="{E14E401B-06F9-4FBF-862F-976A83D51DF5}" dt="2024-12-04T08:06:49.686" v="6" actId="20577"/>
          <ac:spMkLst>
            <pc:docMk/>
            <pc:sldMk cId="1432724333" sldId="432"/>
            <ac:spMk id="3" creationId="{00000000-0000-0000-0000-000000000000}"/>
          </ac:spMkLst>
        </pc:spChg>
      </pc:sldChg>
    </pc:docChg>
  </pc:docChgLst>
  <pc:docChgLst>
    <pc:chgData name="Tomasz" userId="cef06d09-1867-4cf0-b70a-4da5b1771de0" providerId="ADAL" clId="{D0791E13-C9B6-48F1-8E97-617287AA1CDE}"/>
    <pc:docChg chg="modSld">
      <pc:chgData name="Tomasz" userId="cef06d09-1867-4cf0-b70a-4da5b1771de0" providerId="ADAL" clId="{D0791E13-C9B6-48F1-8E97-617287AA1CDE}" dt="2025-05-06T11:21:19.159" v="14" actId="20577"/>
      <pc:docMkLst>
        <pc:docMk/>
      </pc:docMkLst>
      <pc:sldChg chg="modSp mod">
        <pc:chgData name="Tomasz" userId="cef06d09-1867-4cf0-b70a-4da5b1771de0" providerId="ADAL" clId="{D0791E13-C9B6-48F1-8E97-617287AA1CDE}" dt="2025-05-06T11:21:19.159" v="14" actId="20577"/>
        <pc:sldMkLst>
          <pc:docMk/>
          <pc:sldMk cId="2233910562" sldId="778"/>
        </pc:sldMkLst>
        <pc:spChg chg="mod">
          <ac:chgData name="Tomasz" userId="cef06d09-1867-4cf0-b70a-4da5b1771de0" providerId="ADAL" clId="{D0791E13-C9B6-48F1-8E97-617287AA1CDE}" dt="2025-05-06T11:21:19.159" v="14" actId="20577"/>
          <ac:spMkLst>
            <pc:docMk/>
            <pc:sldMk cId="2233910562" sldId="778"/>
            <ac:spMk id="8" creationId="{06471A0E-578B-4DA5-B1C3-223AC42C96B5}"/>
          </ac:spMkLst>
        </pc:spChg>
      </pc:sldChg>
    </pc:docChg>
  </pc:docChgLst>
  <pc:docChgLst>
    <pc:chgData name="Ginter Tomasz" userId="cef06d09-1867-4cf0-b70a-4da5b1771de0" providerId="ADAL" clId="{D0791E13-C9B6-48F1-8E97-617287AA1CDE}"/>
    <pc:docChg chg="custSel modSld">
      <pc:chgData name="Ginter Tomasz" userId="cef06d09-1867-4cf0-b70a-4da5b1771de0" providerId="ADAL" clId="{D0791E13-C9B6-48F1-8E97-617287AA1CDE}" dt="2025-05-05T06:50:53.819" v="3" actId="20577"/>
      <pc:docMkLst>
        <pc:docMk/>
      </pc:docMkLst>
      <pc:sldChg chg="modSp mod">
        <pc:chgData name="Ginter Tomasz" userId="cef06d09-1867-4cf0-b70a-4da5b1771de0" providerId="ADAL" clId="{D0791E13-C9B6-48F1-8E97-617287AA1CDE}" dt="2025-05-05T06:50:53.819" v="3" actId="20577"/>
        <pc:sldMkLst>
          <pc:docMk/>
          <pc:sldMk cId="1061682294" sldId="256"/>
        </pc:sldMkLst>
        <pc:spChg chg="mod">
          <ac:chgData name="Ginter Tomasz" userId="cef06d09-1867-4cf0-b70a-4da5b1771de0" providerId="ADAL" clId="{D0791E13-C9B6-48F1-8E97-617287AA1CDE}" dt="2025-05-05T06:50:53.819" v="3" actId="20577"/>
          <ac:spMkLst>
            <pc:docMk/>
            <pc:sldMk cId="1061682294" sldId="256"/>
            <ac:spMk id="2" creationId="{01A395D3-35E7-4FC6-9F13-A51704F85134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>
            <a:extLst>
              <a:ext uri="{FF2B5EF4-FFF2-40B4-BE49-F238E27FC236}">
                <a16:creationId xmlns:a16="http://schemas.microsoft.com/office/drawing/2014/main" id="{D7CA06BC-46DC-4813-AD83-B79D92B5ECF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1583" cy="495348"/>
          </a:xfrm>
          <a:prstGeom prst="rect">
            <a:avLst/>
          </a:prstGeom>
        </p:spPr>
        <p:txBody>
          <a:bodyPr vert="horz" lIns="91504" tIns="45752" rIns="91504" bIns="45752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CBF71FDB-7BB9-4D68-A7B9-41F18B44898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18970" y="0"/>
            <a:ext cx="2921583" cy="495348"/>
          </a:xfrm>
          <a:prstGeom prst="rect">
            <a:avLst/>
          </a:prstGeom>
        </p:spPr>
        <p:txBody>
          <a:bodyPr vert="horz" lIns="91504" tIns="45752" rIns="91504" bIns="45752" rtlCol="0"/>
          <a:lstStyle>
            <a:lvl1pPr algn="r">
              <a:defRPr sz="1200"/>
            </a:lvl1pPr>
          </a:lstStyle>
          <a:p>
            <a:fld id="{E58E870A-5405-49E9-8893-4ED76E127DB0}" type="datetimeFigureOut">
              <a:rPr lang="pl-PL" smtClean="0"/>
              <a:t>2025-05-06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5A82A714-61AB-4B8C-8C5C-11C5FF7DC2F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377317"/>
            <a:ext cx="2921583" cy="495347"/>
          </a:xfrm>
          <a:prstGeom prst="rect">
            <a:avLst/>
          </a:prstGeom>
        </p:spPr>
        <p:txBody>
          <a:bodyPr vert="horz" lIns="91504" tIns="45752" rIns="91504" bIns="45752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D1170E61-CE7B-44B3-80D9-C83B6CD5736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18970" y="9377317"/>
            <a:ext cx="2921583" cy="495347"/>
          </a:xfrm>
          <a:prstGeom prst="rect">
            <a:avLst/>
          </a:prstGeom>
        </p:spPr>
        <p:txBody>
          <a:bodyPr vert="horz" lIns="91504" tIns="45752" rIns="91504" bIns="45752" rtlCol="0" anchor="b"/>
          <a:lstStyle>
            <a:lvl1pPr algn="r">
              <a:defRPr sz="1200"/>
            </a:lvl1pPr>
          </a:lstStyle>
          <a:p>
            <a:fld id="{7F166712-C50C-420D-BDBA-E1FB4006A07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388443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1583" cy="495348"/>
          </a:xfrm>
          <a:prstGeom prst="rect">
            <a:avLst/>
          </a:prstGeom>
        </p:spPr>
        <p:txBody>
          <a:bodyPr vert="horz" lIns="91504" tIns="45752" rIns="91504" bIns="45752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18970" y="0"/>
            <a:ext cx="2921583" cy="495348"/>
          </a:xfrm>
          <a:prstGeom prst="rect">
            <a:avLst/>
          </a:prstGeom>
        </p:spPr>
        <p:txBody>
          <a:bodyPr vert="horz" lIns="91504" tIns="45752" rIns="91504" bIns="45752" rtlCol="0"/>
          <a:lstStyle>
            <a:lvl1pPr algn="r">
              <a:defRPr sz="1200"/>
            </a:lvl1pPr>
          </a:lstStyle>
          <a:p>
            <a:fld id="{7EEEFF2B-0721-7148-92D1-1650B5B78E9F}" type="datetimeFigureOut">
              <a:rPr lang="pl-PL" smtClean="0"/>
              <a:t>2025-05-06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016000" y="1235075"/>
            <a:ext cx="4710113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04" tIns="45752" rIns="91504" bIns="45752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4212" y="4751220"/>
            <a:ext cx="5393690" cy="3887361"/>
          </a:xfrm>
          <a:prstGeom prst="rect">
            <a:avLst/>
          </a:prstGeom>
        </p:spPr>
        <p:txBody>
          <a:bodyPr vert="horz" lIns="91504" tIns="45752" rIns="91504" bIns="45752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377317"/>
            <a:ext cx="2921583" cy="495347"/>
          </a:xfrm>
          <a:prstGeom prst="rect">
            <a:avLst/>
          </a:prstGeom>
        </p:spPr>
        <p:txBody>
          <a:bodyPr vert="horz" lIns="91504" tIns="45752" rIns="91504" bIns="45752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18970" y="9377317"/>
            <a:ext cx="2921583" cy="495347"/>
          </a:xfrm>
          <a:prstGeom prst="rect">
            <a:avLst/>
          </a:prstGeom>
        </p:spPr>
        <p:txBody>
          <a:bodyPr vert="horz" lIns="91504" tIns="45752" rIns="91504" bIns="45752" rtlCol="0" anchor="b"/>
          <a:lstStyle>
            <a:lvl1pPr algn="r">
              <a:defRPr sz="1200"/>
            </a:lvl1pPr>
          </a:lstStyle>
          <a:p>
            <a:fld id="{2C02B4DB-5212-AD42-B2C1-BD19AC94D45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927739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404024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21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099973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5.png"/><Relationship Id="rId7" Type="http://schemas.openxmlformats.org/officeDocument/2006/relationships/image" Target="../media/image9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11.jpe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13" Type="http://schemas.openxmlformats.org/officeDocument/2006/relationships/image" Target="../media/image22.png"/><Relationship Id="rId18" Type="http://schemas.openxmlformats.org/officeDocument/2006/relationships/image" Target="../media/image11.jpe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12" Type="http://schemas.openxmlformats.org/officeDocument/2006/relationships/image" Target="../media/image21.png"/><Relationship Id="rId17" Type="http://schemas.openxmlformats.org/officeDocument/2006/relationships/image" Target="../media/image10.jpeg"/><Relationship Id="rId2" Type="http://schemas.openxmlformats.org/officeDocument/2006/relationships/image" Target="../media/image4.png"/><Relationship Id="rId16" Type="http://schemas.openxmlformats.org/officeDocument/2006/relationships/image" Target="../media/image9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5.png"/><Relationship Id="rId11" Type="http://schemas.openxmlformats.org/officeDocument/2006/relationships/image" Target="../media/image20.png"/><Relationship Id="rId5" Type="http://schemas.openxmlformats.org/officeDocument/2006/relationships/image" Target="../media/image14.png"/><Relationship Id="rId15" Type="http://schemas.openxmlformats.org/officeDocument/2006/relationships/image" Target="../media/image8.png"/><Relationship Id="rId10" Type="http://schemas.openxmlformats.org/officeDocument/2006/relationships/image" Target="../media/image19.png"/><Relationship Id="rId4" Type="http://schemas.openxmlformats.org/officeDocument/2006/relationships/image" Target="../media/image13.png"/><Relationship Id="rId9" Type="http://schemas.openxmlformats.org/officeDocument/2006/relationships/image" Target="../media/image18.png"/><Relationship Id="rId14" Type="http://schemas.openxmlformats.org/officeDocument/2006/relationships/image" Target="../media/image23.png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026613" y="1973818"/>
            <a:ext cx="8639675" cy="4326381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60" y="1973818"/>
            <a:ext cx="3959225" cy="720090"/>
          </a:xfrm>
          <a:prstGeom prst="rect">
            <a:avLst/>
          </a:prstGeom>
        </p:spPr>
      </p:pic>
      <p:pic>
        <p:nvPicPr>
          <p:cNvPr id="14" name="Obraz 13">
            <a:extLst>
              <a:ext uri="{FF2B5EF4-FFF2-40B4-BE49-F238E27FC236}">
                <a16:creationId xmlns:a16="http://schemas.microsoft.com/office/drawing/2014/main" id="{2B41AD81-079D-B212-C8B7-9A9D3BEE5179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632" y="540402"/>
            <a:ext cx="1080000" cy="1080000"/>
          </a:xfrm>
          <a:prstGeom prst="rect">
            <a:avLst/>
          </a:prstGeom>
        </p:spPr>
      </p:pic>
      <p:pic>
        <p:nvPicPr>
          <p:cNvPr id="15" name="Obraz 14">
            <a:extLst>
              <a:ext uri="{FF2B5EF4-FFF2-40B4-BE49-F238E27FC236}">
                <a16:creationId xmlns:a16="http://schemas.microsoft.com/office/drawing/2014/main" id="{0A433181-6EED-44B3-4822-4AF9E6BA906A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5788" y="540402"/>
            <a:ext cx="1080000" cy="1080000"/>
          </a:xfrm>
          <a:prstGeom prst="rect">
            <a:avLst/>
          </a:prstGeom>
        </p:spPr>
      </p:pic>
      <p:pic>
        <p:nvPicPr>
          <p:cNvPr id="16" name="Obraz 15">
            <a:extLst>
              <a:ext uri="{FF2B5EF4-FFF2-40B4-BE49-F238E27FC236}">
                <a16:creationId xmlns:a16="http://schemas.microsoft.com/office/drawing/2014/main" id="{276322E5-6025-7EA2-67FB-9F57E9210052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3944" y="540402"/>
            <a:ext cx="1080000" cy="1080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7" y="3059113"/>
            <a:ext cx="7920115" cy="1107677"/>
          </a:xfrm>
        </p:spPr>
        <p:txBody>
          <a:bodyPr anchor="t" anchorCtr="0">
            <a:normAutofit/>
          </a:bodyPr>
          <a:lstStyle>
            <a:lvl1pPr algn="l">
              <a:lnSpc>
                <a:spcPts val="4000"/>
              </a:lnSpc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4861794"/>
            <a:ext cx="7920037" cy="1080000"/>
          </a:xfrm>
        </p:spPr>
        <p:txBody>
          <a:bodyPr>
            <a:normAutofit/>
          </a:bodyPr>
          <a:lstStyle>
            <a:lvl1pPr marL="0" indent="0" algn="l">
              <a:lnSpc>
                <a:spcPts val="3500"/>
              </a:lnSpc>
              <a:buNone/>
              <a:defRPr sz="2800" b="1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5356" y="540402"/>
            <a:ext cx="1799844" cy="349114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D2A3D249-6366-4532-95C2-9DDC07D17B44}" type="datetime1">
              <a:rPr lang="pl-PL" smtClean="0"/>
              <a:t>2025-05-06</a:t>
            </a:fld>
            <a:endParaRPr lang="pl-PL" dirty="0"/>
          </a:p>
        </p:txBody>
      </p:sp>
      <p:grpSp>
        <p:nvGrpSpPr>
          <p:cNvPr id="26" name="Grupa 25">
            <a:extLst>
              <a:ext uri="{FF2B5EF4-FFF2-40B4-BE49-F238E27FC236}">
                <a16:creationId xmlns:a16="http://schemas.microsoft.com/office/drawing/2014/main" id="{BCC7133F-DD34-4441-A081-09B1F39CBAAF}"/>
              </a:ext>
            </a:extLst>
          </p:cNvPr>
          <p:cNvGrpSpPr/>
          <p:nvPr userDrawn="1"/>
        </p:nvGrpSpPr>
        <p:grpSpPr>
          <a:xfrm>
            <a:off x="100601" y="6343237"/>
            <a:ext cx="10492198" cy="1192200"/>
            <a:chOff x="153899" y="6417375"/>
            <a:chExt cx="10492198" cy="1192200"/>
          </a:xfrm>
        </p:grpSpPr>
        <p:pic>
          <p:nvPicPr>
            <p:cNvPr id="17" name="Obraz 16">
              <a:extLst>
                <a:ext uri="{FF2B5EF4-FFF2-40B4-BE49-F238E27FC236}">
                  <a16:creationId xmlns:a16="http://schemas.microsoft.com/office/drawing/2014/main" id="{C936F308-DEB3-4543-84FA-4EAB6957153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32550" y="6544452"/>
              <a:ext cx="2497838" cy="950945"/>
            </a:xfrm>
            <a:prstGeom prst="rect">
              <a:avLst/>
            </a:prstGeom>
          </p:spPr>
        </p:pic>
        <p:pic>
          <p:nvPicPr>
            <p:cNvPr id="19" name="Obraz 18">
              <a:extLst>
                <a:ext uri="{FF2B5EF4-FFF2-40B4-BE49-F238E27FC236}">
                  <a16:creationId xmlns:a16="http://schemas.microsoft.com/office/drawing/2014/main" id="{4F20D11C-E08F-472A-AAFB-DA475B3F627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3899" y="6433030"/>
              <a:ext cx="2463956" cy="1117120"/>
            </a:xfrm>
            <a:prstGeom prst="rect">
              <a:avLst/>
            </a:prstGeom>
          </p:spPr>
        </p:pic>
        <p:pic>
          <p:nvPicPr>
            <p:cNvPr id="21" name="Obraz 20">
              <a:extLst>
                <a:ext uri="{FF2B5EF4-FFF2-40B4-BE49-F238E27FC236}">
                  <a16:creationId xmlns:a16="http://schemas.microsoft.com/office/drawing/2014/main" id="{B8BA551F-4A8B-41BD-9DB0-3202880F5B4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65351" y="6544452"/>
              <a:ext cx="2929811" cy="938047"/>
            </a:xfrm>
            <a:prstGeom prst="rect">
              <a:avLst/>
            </a:prstGeom>
          </p:spPr>
        </p:pic>
        <p:pic>
          <p:nvPicPr>
            <p:cNvPr id="23" name="Obraz 22">
              <a:extLst>
                <a:ext uri="{FF2B5EF4-FFF2-40B4-BE49-F238E27FC236}">
                  <a16:creationId xmlns:a16="http://schemas.microsoft.com/office/drawing/2014/main" id="{49A831D7-01A3-482A-B6D5-47E8C97B5F9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9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70242" y="6417375"/>
              <a:ext cx="2275855" cy="1192200"/>
            </a:xfrm>
            <a:prstGeom prst="rect">
              <a:avLst/>
            </a:prstGeom>
          </p:spPr>
        </p:pic>
        <p:cxnSp>
          <p:nvCxnSpPr>
            <p:cNvPr id="25" name="Łącznik prosty 24">
              <a:extLst>
                <a:ext uri="{FF2B5EF4-FFF2-40B4-BE49-F238E27FC236}">
                  <a16:creationId xmlns:a16="http://schemas.microsoft.com/office/drawing/2014/main" id="{697FB335-B217-4C87-AB16-011329E672B4}"/>
                </a:ext>
              </a:extLst>
            </p:cNvPr>
            <p:cNvCxnSpPr/>
            <p:nvPr userDrawn="1"/>
          </p:nvCxnSpPr>
          <p:spPr>
            <a:xfrm>
              <a:off x="8239050" y="6686847"/>
              <a:ext cx="0" cy="60948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2557672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2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końc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rostokąt 11">
            <a:extLst>
              <a:ext uri="{FF2B5EF4-FFF2-40B4-BE49-F238E27FC236}">
                <a16:creationId xmlns:a16="http://schemas.microsoft.com/office/drawing/2014/main" id="{F8E39A3A-22D6-B8ED-2F58-16F69704FFAA}"/>
              </a:ext>
            </a:extLst>
          </p:cNvPr>
          <p:cNvSpPr/>
          <p:nvPr userDrawn="1"/>
        </p:nvSpPr>
        <p:spPr>
          <a:xfrm>
            <a:off x="2465388" y="4500563"/>
            <a:ext cx="8226426" cy="17996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Symbol zastępczy obrazu 10">
            <a:extLst>
              <a:ext uri="{FF2B5EF4-FFF2-40B4-BE49-F238E27FC236}">
                <a16:creationId xmlns:a16="http://schemas.microsoft.com/office/drawing/2014/main" id="{A760FD32-D539-3290-0E5F-1B5EF08EB2F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025525" y="0"/>
            <a:ext cx="8640763" cy="5221288"/>
          </a:xfrm>
          <a:custGeom>
            <a:avLst/>
            <a:gdLst>
              <a:gd name="connsiteX0" fmla="*/ 0 w 8640763"/>
              <a:gd name="connsiteY0" fmla="*/ 0 h 5221288"/>
              <a:gd name="connsiteX1" fmla="*/ 8640763 w 8640763"/>
              <a:gd name="connsiteY1" fmla="*/ 0 h 5221288"/>
              <a:gd name="connsiteX2" fmla="*/ 8640763 w 8640763"/>
              <a:gd name="connsiteY2" fmla="*/ 4500563 h 5221288"/>
              <a:gd name="connsiteX3" fmla="*/ 1439863 w 8640763"/>
              <a:gd name="connsiteY3" fmla="*/ 4500563 h 5221288"/>
              <a:gd name="connsiteX4" fmla="*/ 1439863 w 8640763"/>
              <a:gd name="connsiteY4" fmla="*/ 5221288 h 5221288"/>
              <a:gd name="connsiteX5" fmla="*/ 0 w 8640763"/>
              <a:gd name="connsiteY5" fmla="*/ 5221288 h 5221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640763" h="5221288">
                <a:moveTo>
                  <a:pt x="0" y="0"/>
                </a:moveTo>
                <a:lnTo>
                  <a:pt x="8640763" y="0"/>
                </a:lnTo>
                <a:lnTo>
                  <a:pt x="8640763" y="4500563"/>
                </a:lnTo>
                <a:lnTo>
                  <a:pt x="1439863" y="4500563"/>
                </a:lnTo>
                <a:lnTo>
                  <a:pt x="1439863" y="5221288"/>
                </a:lnTo>
                <a:lnTo>
                  <a:pt x="0" y="522128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pic>
        <p:nvPicPr>
          <p:cNvPr id="7" name="Obraz 6" descr="Obraz zawierający tekst&#10;&#10;Opis wygenerowany automatycznie">
            <a:extLst>
              <a:ext uri="{FF2B5EF4-FFF2-40B4-BE49-F238E27FC236}">
                <a16:creationId xmlns:a16="http://schemas.microsoft.com/office/drawing/2014/main" id="{3B4B8A84-3D08-244B-BF5B-6E361D1A74B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6975" y="4500563"/>
            <a:ext cx="3959225" cy="720090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C3C397EF-E780-3941-A190-8FF660EE90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25750" y="5593629"/>
            <a:ext cx="7559675" cy="705572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85084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025525" y="1983572"/>
            <a:ext cx="8640763" cy="4316627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525" y="1983572"/>
            <a:ext cx="3959225" cy="72009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7" y="3070227"/>
            <a:ext cx="7920115" cy="1087764"/>
          </a:xfrm>
        </p:spPr>
        <p:txBody>
          <a:bodyPr anchor="t" anchorCtr="0">
            <a:normAutofit/>
          </a:bodyPr>
          <a:lstStyle>
            <a:lvl1pPr algn="l">
              <a:lnSpc>
                <a:spcPts val="4000"/>
              </a:lnSpc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4861794"/>
            <a:ext cx="7920037" cy="1080000"/>
          </a:xfrm>
        </p:spPr>
        <p:txBody>
          <a:bodyPr>
            <a:normAutofit/>
          </a:bodyPr>
          <a:lstStyle>
            <a:lvl1pPr marL="0" indent="0" algn="l">
              <a:lnSpc>
                <a:spcPts val="3500"/>
              </a:lnSpc>
              <a:buNone/>
              <a:defRPr sz="2800" b="1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5356" y="540402"/>
            <a:ext cx="1799844" cy="349114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68EEE8EE-D7CF-4F1D-849B-3E54D1DD80B0}" type="datetime1">
              <a:rPr lang="pl-PL" smtClean="0"/>
              <a:t>2025-05-06</a:t>
            </a:fld>
            <a:endParaRPr lang="pl-PL" dirty="0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039E0742-6ADE-F448-8437-7F591E1D07F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757" y="1244366"/>
            <a:ext cx="381000" cy="381000"/>
          </a:xfrm>
          <a:prstGeom prst="rect">
            <a:avLst/>
          </a:prstGeom>
        </p:spPr>
      </p:pic>
      <p:pic>
        <p:nvPicPr>
          <p:cNvPr id="17" name="Obraz 16">
            <a:extLst>
              <a:ext uri="{FF2B5EF4-FFF2-40B4-BE49-F238E27FC236}">
                <a16:creationId xmlns:a16="http://schemas.microsoft.com/office/drawing/2014/main" id="{F60567DB-D582-D44E-A6AD-12B2B5F1FE7B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5250" y="545866"/>
            <a:ext cx="381000" cy="381000"/>
          </a:xfrm>
          <a:prstGeom prst="rect">
            <a:avLst/>
          </a:prstGeom>
        </p:spPr>
      </p:pic>
      <p:pic>
        <p:nvPicPr>
          <p:cNvPr id="19" name="Obraz 18">
            <a:extLst>
              <a:ext uri="{FF2B5EF4-FFF2-40B4-BE49-F238E27FC236}">
                <a16:creationId xmlns:a16="http://schemas.microsoft.com/office/drawing/2014/main" id="{39EEE39C-033E-F640-8C4C-E23D91BEA336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0511" y="1244366"/>
            <a:ext cx="381000" cy="381000"/>
          </a:xfrm>
          <a:prstGeom prst="rect">
            <a:avLst/>
          </a:prstGeom>
        </p:spPr>
      </p:pic>
      <p:pic>
        <p:nvPicPr>
          <p:cNvPr id="21" name="Obraz 20">
            <a:extLst>
              <a:ext uri="{FF2B5EF4-FFF2-40B4-BE49-F238E27FC236}">
                <a16:creationId xmlns:a16="http://schemas.microsoft.com/office/drawing/2014/main" id="{C169AC8E-96EA-1048-803E-97D6CEE5E102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786" y="538288"/>
            <a:ext cx="381000" cy="381000"/>
          </a:xfrm>
          <a:prstGeom prst="rect">
            <a:avLst/>
          </a:prstGeom>
        </p:spPr>
      </p:pic>
      <p:pic>
        <p:nvPicPr>
          <p:cNvPr id="23" name="Obraz 22">
            <a:extLst>
              <a:ext uri="{FF2B5EF4-FFF2-40B4-BE49-F238E27FC236}">
                <a16:creationId xmlns:a16="http://schemas.microsoft.com/office/drawing/2014/main" id="{D5D90F56-CFD2-1A40-B479-B556FC2D370D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525" y="545866"/>
            <a:ext cx="381000" cy="381000"/>
          </a:xfrm>
          <a:prstGeom prst="rect">
            <a:avLst/>
          </a:prstGeom>
        </p:spPr>
      </p:pic>
      <p:pic>
        <p:nvPicPr>
          <p:cNvPr id="25" name="Obraz 24">
            <a:extLst>
              <a:ext uri="{FF2B5EF4-FFF2-40B4-BE49-F238E27FC236}">
                <a16:creationId xmlns:a16="http://schemas.microsoft.com/office/drawing/2014/main" id="{48E96C1A-FA5C-A24F-9872-8608B9B3BC4F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4293" y="1254829"/>
            <a:ext cx="381000" cy="381000"/>
          </a:xfrm>
          <a:prstGeom prst="rect">
            <a:avLst/>
          </a:prstGeom>
        </p:spPr>
      </p:pic>
      <p:pic>
        <p:nvPicPr>
          <p:cNvPr id="27" name="Obraz 26">
            <a:extLst>
              <a:ext uri="{FF2B5EF4-FFF2-40B4-BE49-F238E27FC236}">
                <a16:creationId xmlns:a16="http://schemas.microsoft.com/office/drawing/2014/main" id="{28B2440F-CBE5-784D-ADC8-E797F64F472B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543567"/>
            <a:ext cx="381000" cy="381000"/>
          </a:xfrm>
          <a:prstGeom prst="rect">
            <a:avLst/>
          </a:prstGeom>
        </p:spPr>
      </p:pic>
      <p:pic>
        <p:nvPicPr>
          <p:cNvPr id="29" name="Obraz 28">
            <a:extLst>
              <a:ext uri="{FF2B5EF4-FFF2-40B4-BE49-F238E27FC236}">
                <a16:creationId xmlns:a16="http://schemas.microsoft.com/office/drawing/2014/main" id="{1C717A0E-10D0-FA43-BF65-49909BDCEAFA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7018" y="535269"/>
            <a:ext cx="381000" cy="381000"/>
          </a:xfrm>
          <a:prstGeom prst="rect">
            <a:avLst/>
          </a:prstGeom>
        </p:spPr>
      </p:pic>
      <p:pic>
        <p:nvPicPr>
          <p:cNvPr id="31" name="Obraz 30">
            <a:extLst>
              <a:ext uri="{FF2B5EF4-FFF2-40B4-BE49-F238E27FC236}">
                <a16:creationId xmlns:a16="http://schemas.microsoft.com/office/drawing/2014/main" id="{A2891D6F-956C-9342-B2BB-C701A5BC5154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2256" y="531095"/>
            <a:ext cx="381000" cy="381000"/>
          </a:xfrm>
          <a:prstGeom prst="rect">
            <a:avLst/>
          </a:prstGeom>
        </p:spPr>
      </p:pic>
      <p:pic>
        <p:nvPicPr>
          <p:cNvPr id="33" name="Obraz 32">
            <a:extLst>
              <a:ext uri="{FF2B5EF4-FFF2-40B4-BE49-F238E27FC236}">
                <a16:creationId xmlns:a16="http://schemas.microsoft.com/office/drawing/2014/main" id="{7DE0C268-A93E-1C47-9AA3-10F1F10D0971}"/>
              </a:ext>
            </a:extLst>
          </p:cNvPr>
          <p:cNvPicPr>
            <a:picLocks noChangeAspect="1"/>
          </p:cNvPicPr>
          <p:nvPr userDrawn="1"/>
        </p:nvPicPr>
        <p:blipFill>
          <a:blip r:embed="rId12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802" y="1251987"/>
            <a:ext cx="381000" cy="381000"/>
          </a:xfrm>
          <a:prstGeom prst="rect">
            <a:avLst/>
          </a:prstGeom>
        </p:spPr>
      </p:pic>
      <p:pic>
        <p:nvPicPr>
          <p:cNvPr id="35" name="Obraz 34">
            <a:extLst>
              <a:ext uri="{FF2B5EF4-FFF2-40B4-BE49-F238E27FC236}">
                <a16:creationId xmlns:a16="http://schemas.microsoft.com/office/drawing/2014/main" id="{45508241-FE91-D847-8686-4F72BD314220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613" y="1250549"/>
            <a:ext cx="381000" cy="381000"/>
          </a:xfrm>
          <a:prstGeom prst="rect">
            <a:avLst/>
          </a:prstGeom>
        </p:spPr>
      </p:pic>
      <p:pic>
        <p:nvPicPr>
          <p:cNvPr id="37" name="Obraz 36">
            <a:extLst>
              <a:ext uri="{FF2B5EF4-FFF2-40B4-BE49-F238E27FC236}">
                <a16:creationId xmlns:a16="http://schemas.microsoft.com/office/drawing/2014/main" id="{EB9A3203-260A-FA4A-9526-A6276A5756DA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1250549"/>
            <a:ext cx="381000" cy="381000"/>
          </a:xfrm>
          <a:prstGeom prst="rect">
            <a:avLst/>
          </a:prstGeom>
        </p:spPr>
      </p:pic>
      <p:grpSp>
        <p:nvGrpSpPr>
          <p:cNvPr id="24" name="Grupa 23">
            <a:extLst>
              <a:ext uri="{FF2B5EF4-FFF2-40B4-BE49-F238E27FC236}">
                <a16:creationId xmlns:a16="http://schemas.microsoft.com/office/drawing/2014/main" id="{C2FC3C7A-739B-4EFC-B37D-A6D2DD294C57}"/>
              </a:ext>
            </a:extLst>
          </p:cNvPr>
          <p:cNvGrpSpPr/>
          <p:nvPr userDrawn="1"/>
        </p:nvGrpSpPr>
        <p:grpSpPr>
          <a:xfrm>
            <a:off x="178978" y="6367475"/>
            <a:ext cx="10492198" cy="1192200"/>
            <a:chOff x="153899" y="6417375"/>
            <a:chExt cx="10492198" cy="1192200"/>
          </a:xfrm>
        </p:grpSpPr>
        <p:pic>
          <p:nvPicPr>
            <p:cNvPr id="26" name="Obraz 25">
              <a:extLst>
                <a:ext uri="{FF2B5EF4-FFF2-40B4-BE49-F238E27FC236}">
                  <a16:creationId xmlns:a16="http://schemas.microsoft.com/office/drawing/2014/main" id="{DB4C0DFD-74BB-4F9A-9632-77A6DFC9989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5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32550" y="6544452"/>
              <a:ext cx="2497838" cy="950945"/>
            </a:xfrm>
            <a:prstGeom prst="rect">
              <a:avLst/>
            </a:prstGeom>
          </p:spPr>
        </p:pic>
        <p:pic>
          <p:nvPicPr>
            <p:cNvPr id="28" name="Obraz 27">
              <a:extLst>
                <a:ext uri="{FF2B5EF4-FFF2-40B4-BE49-F238E27FC236}">
                  <a16:creationId xmlns:a16="http://schemas.microsoft.com/office/drawing/2014/main" id="{5FF58B18-2EF8-43C8-A461-528BBCF3011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6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3899" y="6433030"/>
              <a:ext cx="2463956" cy="1117120"/>
            </a:xfrm>
            <a:prstGeom prst="rect">
              <a:avLst/>
            </a:prstGeom>
          </p:spPr>
        </p:pic>
        <p:pic>
          <p:nvPicPr>
            <p:cNvPr id="30" name="Obraz 29">
              <a:extLst>
                <a:ext uri="{FF2B5EF4-FFF2-40B4-BE49-F238E27FC236}">
                  <a16:creationId xmlns:a16="http://schemas.microsoft.com/office/drawing/2014/main" id="{28054144-901A-4959-98FE-DB8F41AD46A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7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65351" y="6544452"/>
              <a:ext cx="2929811" cy="938047"/>
            </a:xfrm>
            <a:prstGeom prst="rect">
              <a:avLst/>
            </a:prstGeom>
          </p:spPr>
        </p:pic>
        <p:pic>
          <p:nvPicPr>
            <p:cNvPr id="32" name="Obraz 31">
              <a:extLst>
                <a:ext uri="{FF2B5EF4-FFF2-40B4-BE49-F238E27FC236}">
                  <a16:creationId xmlns:a16="http://schemas.microsoft.com/office/drawing/2014/main" id="{1FD722EA-C207-4AB5-BA3B-40FF3C4634F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8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70242" y="6417375"/>
              <a:ext cx="2275855" cy="1192200"/>
            </a:xfrm>
            <a:prstGeom prst="rect">
              <a:avLst/>
            </a:prstGeom>
          </p:spPr>
        </p:pic>
        <p:cxnSp>
          <p:nvCxnSpPr>
            <p:cNvPr id="34" name="Łącznik prosty 33">
              <a:extLst>
                <a:ext uri="{FF2B5EF4-FFF2-40B4-BE49-F238E27FC236}">
                  <a16:creationId xmlns:a16="http://schemas.microsoft.com/office/drawing/2014/main" id="{F4AB6B17-5C1B-4CB9-9353-C6945FC80BCA}"/>
                </a:ext>
              </a:extLst>
            </p:cNvPr>
            <p:cNvCxnSpPr/>
            <p:nvPr userDrawn="1"/>
          </p:nvCxnSpPr>
          <p:spPr>
            <a:xfrm>
              <a:off x="8239050" y="6686847"/>
              <a:ext cx="0" cy="60948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586026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>
          <p15:clr>
            <a:srgbClr val="FBAE40"/>
          </p15:clr>
        </p15:guide>
        <p15:guide id="2" orient="horz" pos="113">
          <p15:clr>
            <a:srgbClr val="FBAE40"/>
          </p15:clr>
        </p15:guide>
        <p15:guide id="3" orient="horz" pos="2381">
          <p15:clr>
            <a:srgbClr val="FBAE40"/>
          </p15:clr>
        </p15:guide>
        <p15:guide id="4" orient="horz" pos="340">
          <p15:clr>
            <a:srgbClr val="FBAE40"/>
          </p15:clr>
        </p15:guide>
        <p15:guide id="5" orient="horz" pos="567">
          <p15:clr>
            <a:srgbClr val="FBAE40"/>
          </p15:clr>
        </p15:guide>
        <p15:guide id="6" orient="horz" pos="794">
          <p15:clr>
            <a:srgbClr val="FBAE40"/>
          </p15:clr>
        </p15:guide>
        <p15:guide id="7" orient="horz" pos="1020">
          <p15:clr>
            <a:srgbClr val="FBAE40"/>
          </p15:clr>
        </p15:guide>
        <p15:guide id="8" orient="horz" pos="1247">
          <p15:clr>
            <a:srgbClr val="FBAE40"/>
          </p15:clr>
        </p15:guide>
        <p15:guide id="9" orient="horz" pos="1474">
          <p15:clr>
            <a:srgbClr val="FBAE40"/>
          </p15:clr>
        </p15:guide>
        <p15:guide id="10" orient="horz" pos="1701">
          <p15:clr>
            <a:srgbClr val="FBAE40"/>
          </p15:clr>
        </p15:guide>
        <p15:guide id="11" orient="horz" pos="1927">
          <p15:clr>
            <a:srgbClr val="FBAE40"/>
          </p15:clr>
        </p15:guide>
        <p15:guide id="12" orient="horz" pos="2154">
          <p15:clr>
            <a:srgbClr val="FBAE40"/>
          </p15:clr>
        </p15:guide>
        <p15:guide id="13" orient="horz" pos="2608">
          <p15:clr>
            <a:srgbClr val="FBAE40"/>
          </p15:clr>
        </p15:guide>
        <p15:guide id="14" orient="horz" pos="2835">
          <p15:clr>
            <a:srgbClr val="FBAE40"/>
          </p15:clr>
        </p15:guide>
        <p15:guide id="15" orient="horz" pos="3061">
          <p15:clr>
            <a:srgbClr val="FBAE40"/>
          </p15:clr>
        </p15:guide>
        <p15:guide id="16" orient="horz" pos="3288">
          <p15:clr>
            <a:srgbClr val="FBAE40"/>
          </p15:clr>
        </p15:guide>
        <p15:guide id="17" orient="horz" pos="3515">
          <p15:clr>
            <a:srgbClr val="FBAE40"/>
          </p15:clr>
        </p15:guide>
        <p15:guide id="18" orient="horz" pos="3742">
          <p15:clr>
            <a:srgbClr val="FBAE40"/>
          </p15:clr>
        </p15:guide>
        <p15:guide id="19" orient="horz" pos="3968">
          <p15:clr>
            <a:srgbClr val="FBAE40"/>
          </p15:clr>
        </p15:guide>
        <p15:guide id="20" orient="horz" pos="4195">
          <p15:clr>
            <a:srgbClr val="FBAE40"/>
          </p15:clr>
        </p15:guide>
        <p15:guide id="21" orient="horz" pos="4422">
          <p15:clr>
            <a:srgbClr val="FBAE40"/>
          </p15:clr>
        </p15:guide>
        <p15:guide id="22" orient="horz" pos="4649">
          <p15:clr>
            <a:srgbClr val="FBAE40"/>
          </p15:clr>
        </p15:guide>
        <p15:guide id="23" pos="419">
          <p15:clr>
            <a:srgbClr val="FBAE40"/>
          </p15:clr>
        </p15:guide>
        <p15:guide id="24" pos="646">
          <p15:clr>
            <a:srgbClr val="FBAE40"/>
          </p15:clr>
        </p15:guide>
        <p15:guide id="25" pos="873">
          <p15:clr>
            <a:srgbClr val="FBAE40"/>
          </p15:clr>
        </p15:guide>
        <p15:guide id="26" pos="1100">
          <p15:clr>
            <a:srgbClr val="FBAE40"/>
          </p15:clr>
        </p15:guide>
        <p15:guide id="27" pos="1327">
          <p15:clr>
            <a:srgbClr val="FBAE40"/>
          </p15:clr>
        </p15:guide>
        <p15:guide id="28" pos="1553">
          <p15:clr>
            <a:srgbClr val="FBAE40"/>
          </p15:clr>
        </p15:guide>
        <p15:guide id="29" pos="1780">
          <p15:clr>
            <a:srgbClr val="FBAE40"/>
          </p15:clr>
        </p15:guide>
        <p15:guide id="30" pos="2007">
          <p15:clr>
            <a:srgbClr val="FBAE40"/>
          </p15:clr>
        </p15:guide>
        <p15:guide id="31" pos="2234">
          <p15:clr>
            <a:srgbClr val="FBAE40"/>
          </p15:clr>
        </p15:guide>
        <p15:guide id="32" pos="2460">
          <p15:clr>
            <a:srgbClr val="FBAE40"/>
          </p15:clr>
        </p15:guide>
        <p15:guide id="33" pos="2687">
          <p15:clr>
            <a:srgbClr val="FBAE40"/>
          </p15:clr>
        </p15:guide>
        <p15:guide id="34" pos="2914">
          <p15:clr>
            <a:srgbClr val="FBAE40"/>
          </p15:clr>
        </p15:guide>
        <p15:guide id="35" pos="3141">
          <p15:clr>
            <a:srgbClr val="FBAE40"/>
          </p15:clr>
        </p15:guide>
        <p15:guide id="36" pos="3368">
          <p15:clr>
            <a:srgbClr val="FBAE40"/>
          </p15:clr>
        </p15:guide>
        <p15:guide id="37" pos="3594">
          <p15:clr>
            <a:srgbClr val="FBAE40"/>
          </p15:clr>
        </p15:guide>
        <p15:guide id="38" pos="3821">
          <p15:clr>
            <a:srgbClr val="FBAE40"/>
          </p15:clr>
        </p15:guide>
        <p15:guide id="39" pos="4048">
          <p15:clr>
            <a:srgbClr val="FBAE40"/>
          </p15:clr>
        </p15:guide>
        <p15:guide id="40" pos="4275">
          <p15:clr>
            <a:srgbClr val="FBAE40"/>
          </p15:clr>
        </p15:guide>
        <p15:guide id="41" pos="4501">
          <p15:clr>
            <a:srgbClr val="FBAE40"/>
          </p15:clr>
        </p15:guide>
        <p15:guide id="42" pos="4728">
          <p15:clr>
            <a:srgbClr val="FBAE40"/>
          </p15:clr>
        </p15:guide>
        <p15:guide id="43" pos="4955">
          <p15:clr>
            <a:srgbClr val="FBAE40"/>
          </p15:clr>
        </p15:guide>
        <p15:guide id="44" pos="5182">
          <p15:clr>
            <a:srgbClr val="FBAE40"/>
          </p15:clr>
        </p15:guide>
        <p15:guide id="45" pos="5408">
          <p15:clr>
            <a:srgbClr val="FBAE40"/>
          </p15:clr>
        </p15:guide>
        <p15:guide id="46" pos="5635">
          <p15:clr>
            <a:srgbClr val="FBAE40"/>
          </p15:clr>
        </p15:guide>
        <p15:guide id="47" pos="5862">
          <p15:clr>
            <a:srgbClr val="FBAE40"/>
          </p15:clr>
        </p15:guide>
        <p15:guide id="48" pos="6089">
          <p15:clr>
            <a:srgbClr val="FBAE40"/>
          </p15:clr>
        </p15:guide>
        <p15:guide id="49" pos="6316">
          <p15:clr>
            <a:srgbClr val="FBAE40"/>
          </p15:clr>
        </p15:guide>
        <p15:guide id="50" pos="6542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owy (krótk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ymbol zastępczy obrazu 16">
            <a:extLst>
              <a:ext uri="{FF2B5EF4-FFF2-40B4-BE49-F238E27FC236}">
                <a16:creationId xmlns:a16="http://schemas.microsoft.com/office/drawing/2014/main" id="{69383BDA-94B1-6FB6-27E3-0CC3DEDF5AF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6784975" cy="5221288"/>
          </a:xfrm>
          <a:custGeom>
            <a:avLst/>
            <a:gdLst>
              <a:gd name="connsiteX0" fmla="*/ 0 w 6784975"/>
              <a:gd name="connsiteY0" fmla="*/ 0 h 5221288"/>
              <a:gd name="connsiteX1" fmla="*/ 6784975 w 6784975"/>
              <a:gd name="connsiteY1" fmla="*/ 0 h 5221288"/>
              <a:gd name="connsiteX2" fmla="*/ 6784975 w 6784975"/>
              <a:gd name="connsiteY2" fmla="*/ 4500563 h 5221288"/>
              <a:gd name="connsiteX3" fmla="*/ 2825750 w 6784975"/>
              <a:gd name="connsiteY3" fmla="*/ 4500563 h 5221288"/>
              <a:gd name="connsiteX4" fmla="*/ 2825750 w 6784975"/>
              <a:gd name="connsiteY4" fmla="*/ 5221288 h 5221288"/>
              <a:gd name="connsiteX5" fmla="*/ 0 w 6784975"/>
              <a:gd name="connsiteY5" fmla="*/ 5221288 h 5221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784975" h="5221288">
                <a:moveTo>
                  <a:pt x="0" y="0"/>
                </a:moveTo>
                <a:lnTo>
                  <a:pt x="6784975" y="0"/>
                </a:lnTo>
                <a:lnTo>
                  <a:pt x="6784975" y="4500563"/>
                </a:lnTo>
                <a:lnTo>
                  <a:pt x="2825750" y="4500563"/>
                </a:lnTo>
                <a:lnTo>
                  <a:pt x="2825750" y="5221288"/>
                </a:lnTo>
                <a:lnTo>
                  <a:pt x="0" y="522128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 dirty="0"/>
              <a:t>Kliknij ikonę, aby dodać obraz</a:t>
            </a:r>
          </a:p>
        </p:txBody>
      </p:sp>
      <p:sp>
        <p:nvSpPr>
          <p:cNvPr id="13" name="Prostokąt 12">
            <a:extLst>
              <a:ext uri="{FF2B5EF4-FFF2-40B4-BE49-F238E27FC236}">
                <a16:creationId xmlns:a16="http://schemas.microsoft.com/office/drawing/2014/main" id="{38965D1A-9BC8-2AB7-6B73-C2BBDA5D66AA}"/>
              </a:ext>
            </a:extLst>
          </p:cNvPr>
          <p:cNvSpPr/>
          <p:nvPr userDrawn="1"/>
        </p:nvSpPr>
        <p:spPr>
          <a:xfrm>
            <a:off x="2825750" y="4500563"/>
            <a:ext cx="6840538" cy="17996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72808" y="5579563"/>
            <a:ext cx="6133117" cy="648546"/>
          </a:xfrm>
        </p:spPr>
        <p:txBody>
          <a:bodyPr anchor="t" anchorCtr="0">
            <a:normAutofit/>
          </a:bodyPr>
          <a:lstStyle>
            <a:lvl1pPr algn="l">
              <a:lnSpc>
                <a:spcPts val="3500"/>
              </a:lnSpc>
              <a:defRPr sz="2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6444" y="539750"/>
            <a:ext cx="1799844" cy="366725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D857886D-A165-4D54-8DB0-CE6586ECA8EC}" type="datetime1">
              <a:rPr lang="pl-PL" smtClean="0"/>
              <a:t>2025-05-06</a:t>
            </a:fld>
            <a:endParaRPr lang="pl-PL" dirty="0"/>
          </a:p>
        </p:txBody>
      </p:sp>
      <p:pic>
        <p:nvPicPr>
          <p:cNvPr id="18" name="Obraz 17" descr="Obraz zawierający tekst&#10;&#10;Opis wygenerowany automatycznie">
            <a:extLst>
              <a:ext uri="{FF2B5EF4-FFF2-40B4-BE49-F238E27FC236}">
                <a16:creationId xmlns:a16="http://schemas.microsoft.com/office/drawing/2014/main" id="{EB4DB370-BCB9-D1E9-5613-5A9DCA5F311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5750" y="4500563"/>
            <a:ext cx="3959225" cy="720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935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2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>
            <a:extLst>
              <a:ext uri="{FF2B5EF4-FFF2-40B4-BE49-F238E27FC236}">
                <a16:creationId xmlns:a16="http://schemas.microsoft.com/office/drawing/2014/main" id="{0D1F565A-4734-6B49-4F72-233C397DE031}"/>
              </a:ext>
            </a:extLst>
          </p:cNvPr>
          <p:cNvSpPr/>
          <p:nvPr userDrawn="1"/>
        </p:nvSpPr>
        <p:spPr>
          <a:xfrm>
            <a:off x="2825749" y="4500563"/>
            <a:ext cx="7196139" cy="215959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Symbol zastępczy obrazu 8">
            <a:extLst>
              <a:ext uri="{FF2B5EF4-FFF2-40B4-BE49-F238E27FC236}">
                <a16:creationId xmlns:a16="http://schemas.microsoft.com/office/drawing/2014/main" id="{12E8330A-FFD8-2BBA-E745-7200C0738BE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69925" y="0"/>
            <a:ext cx="6835775" cy="4859338"/>
          </a:xfrm>
          <a:custGeom>
            <a:avLst/>
            <a:gdLst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775 w 6835775"/>
              <a:gd name="connsiteY2" fmla="*/ 4500563 h 4859338"/>
              <a:gd name="connsiteX3" fmla="*/ 2155824 w 6835775"/>
              <a:gd name="connsiteY3" fmla="*/ 4500563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835775" h="4859338">
                <a:moveTo>
                  <a:pt x="0" y="0"/>
                </a:moveTo>
                <a:lnTo>
                  <a:pt x="6835775" y="0"/>
                </a:lnTo>
                <a:lnTo>
                  <a:pt x="6835775" y="4500563"/>
                </a:lnTo>
                <a:lnTo>
                  <a:pt x="2155824" y="4500563"/>
                </a:lnTo>
                <a:lnTo>
                  <a:pt x="2155824" y="4859338"/>
                </a:lnTo>
                <a:lnTo>
                  <a:pt x="0" y="485933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7BF7E1EF-0AB1-F3B1-F5CD-6A2AA3056193}"/>
              </a:ext>
            </a:extLst>
          </p:cNvPr>
          <p:cNvSpPr/>
          <p:nvPr userDrawn="1"/>
        </p:nvSpPr>
        <p:spPr>
          <a:xfrm>
            <a:off x="3905250" y="4500562"/>
            <a:ext cx="3600449" cy="359395"/>
          </a:xfrm>
          <a:prstGeom prst="rect">
            <a:avLst/>
          </a:prstGeom>
          <a:solidFill>
            <a:srgbClr val="005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03E2C530-5988-0861-50D8-1C7FE1662A60}"/>
              </a:ext>
            </a:extLst>
          </p:cNvPr>
          <p:cNvSpPr/>
          <p:nvPr userDrawn="1"/>
        </p:nvSpPr>
        <p:spPr>
          <a:xfrm>
            <a:off x="2825751" y="4500561"/>
            <a:ext cx="1079500" cy="35877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86113" y="5195719"/>
            <a:ext cx="6480176" cy="1320421"/>
          </a:xfrm>
        </p:spPr>
        <p:txBody>
          <a:bodyPr anchor="t" anchorCtr="0">
            <a:normAutofit/>
          </a:bodyPr>
          <a:lstStyle>
            <a:lvl1pPr algn="l">
              <a:lnSpc>
                <a:spcPts val="3500"/>
              </a:lnSpc>
              <a:defRPr sz="2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901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>
          <p15:clr>
            <a:srgbClr val="FBAE40"/>
          </p15:clr>
        </p15:guide>
        <p15:guide id="2" orient="horz" pos="113">
          <p15:clr>
            <a:srgbClr val="FBAE40"/>
          </p15:clr>
        </p15:guide>
        <p15:guide id="3" orient="horz" pos="2381">
          <p15:clr>
            <a:srgbClr val="FBAE40"/>
          </p15:clr>
        </p15:guide>
        <p15:guide id="4" orient="horz" pos="340">
          <p15:clr>
            <a:srgbClr val="FBAE40"/>
          </p15:clr>
        </p15:guide>
        <p15:guide id="5" orient="horz" pos="567">
          <p15:clr>
            <a:srgbClr val="FBAE40"/>
          </p15:clr>
        </p15:guide>
        <p15:guide id="6" orient="horz" pos="794">
          <p15:clr>
            <a:srgbClr val="FBAE40"/>
          </p15:clr>
        </p15:guide>
        <p15:guide id="7" orient="horz" pos="1020">
          <p15:clr>
            <a:srgbClr val="FBAE40"/>
          </p15:clr>
        </p15:guide>
        <p15:guide id="8" orient="horz" pos="1247">
          <p15:clr>
            <a:srgbClr val="FBAE40"/>
          </p15:clr>
        </p15:guide>
        <p15:guide id="9" orient="horz" pos="1474">
          <p15:clr>
            <a:srgbClr val="FBAE40"/>
          </p15:clr>
        </p15:guide>
        <p15:guide id="10" orient="horz" pos="1701">
          <p15:clr>
            <a:srgbClr val="FBAE40"/>
          </p15:clr>
        </p15:guide>
        <p15:guide id="11" orient="horz" pos="1927">
          <p15:clr>
            <a:srgbClr val="FBAE40"/>
          </p15:clr>
        </p15:guide>
        <p15:guide id="12" orient="horz" pos="2154">
          <p15:clr>
            <a:srgbClr val="FBAE40"/>
          </p15:clr>
        </p15:guide>
        <p15:guide id="13" orient="horz" pos="2608">
          <p15:clr>
            <a:srgbClr val="FBAE40"/>
          </p15:clr>
        </p15:guide>
        <p15:guide id="14" orient="horz" pos="2835">
          <p15:clr>
            <a:srgbClr val="FBAE40"/>
          </p15:clr>
        </p15:guide>
        <p15:guide id="15" orient="horz" pos="3061">
          <p15:clr>
            <a:srgbClr val="FBAE40"/>
          </p15:clr>
        </p15:guide>
        <p15:guide id="16" orient="horz" pos="3288">
          <p15:clr>
            <a:srgbClr val="FBAE40"/>
          </p15:clr>
        </p15:guide>
        <p15:guide id="17" orient="horz" pos="3515">
          <p15:clr>
            <a:srgbClr val="FBAE40"/>
          </p15:clr>
        </p15:guide>
        <p15:guide id="18" orient="horz" pos="3742">
          <p15:clr>
            <a:srgbClr val="FBAE40"/>
          </p15:clr>
        </p15:guide>
        <p15:guide id="19" orient="horz" pos="3968">
          <p15:clr>
            <a:srgbClr val="FBAE40"/>
          </p15:clr>
        </p15:guide>
        <p15:guide id="20" orient="horz" pos="4195">
          <p15:clr>
            <a:srgbClr val="FBAE40"/>
          </p15:clr>
        </p15:guide>
        <p15:guide id="21" orient="horz" pos="4422">
          <p15:clr>
            <a:srgbClr val="FBAE40"/>
          </p15:clr>
        </p15:guide>
        <p15:guide id="22" orient="horz" pos="4649">
          <p15:clr>
            <a:srgbClr val="FBAE40"/>
          </p15:clr>
        </p15:guide>
        <p15:guide id="23" pos="419">
          <p15:clr>
            <a:srgbClr val="FBAE40"/>
          </p15:clr>
        </p15:guide>
        <p15:guide id="24" pos="646">
          <p15:clr>
            <a:srgbClr val="FBAE40"/>
          </p15:clr>
        </p15:guide>
        <p15:guide id="25" pos="873">
          <p15:clr>
            <a:srgbClr val="FBAE40"/>
          </p15:clr>
        </p15:guide>
        <p15:guide id="26" pos="1100">
          <p15:clr>
            <a:srgbClr val="FBAE40"/>
          </p15:clr>
        </p15:guide>
        <p15:guide id="27" pos="1327">
          <p15:clr>
            <a:srgbClr val="FBAE40"/>
          </p15:clr>
        </p15:guide>
        <p15:guide id="28" pos="1553">
          <p15:clr>
            <a:srgbClr val="FBAE40"/>
          </p15:clr>
        </p15:guide>
        <p15:guide id="29" pos="1780">
          <p15:clr>
            <a:srgbClr val="FBAE40"/>
          </p15:clr>
        </p15:guide>
        <p15:guide id="30" pos="2007">
          <p15:clr>
            <a:srgbClr val="FBAE40"/>
          </p15:clr>
        </p15:guide>
        <p15:guide id="31" pos="2234">
          <p15:clr>
            <a:srgbClr val="FBAE40"/>
          </p15:clr>
        </p15:guide>
        <p15:guide id="32" pos="2460">
          <p15:clr>
            <a:srgbClr val="FBAE40"/>
          </p15:clr>
        </p15:guide>
        <p15:guide id="33" pos="2687">
          <p15:clr>
            <a:srgbClr val="FBAE40"/>
          </p15:clr>
        </p15:guide>
        <p15:guide id="34" pos="2914">
          <p15:clr>
            <a:srgbClr val="FBAE40"/>
          </p15:clr>
        </p15:guide>
        <p15:guide id="35" pos="3141">
          <p15:clr>
            <a:srgbClr val="FBAE40"/>
          </p15:clr>
        </p15:guide>
        <p15:guide id="36" pos="3368">
          <p15:clr>
            <a:srgbClr val="FBAE40"/>
          </p15:clr>
        </p15:guide>
        <p15:guide id="37" pos="3594">
          <p15:clr>
            <a:srgbClr val="FBAE40"/>
          </p15:clr>
        </p15:guide>
        <p15:guide id="38" pos="3821">
          <p15:clr>
            <a:srgbClr val="FBAE40"/>
          </p15:clr>
        </p15:guide>
        <p15:guide id="39" pos="4048">
          <p15:clr>
            <a:srgbClr val="FBAE40"/>
          </p15:clr>
        </p15:guide>
        <p15:guide id="40" pos="4275">
          <p15:clr>
            <a:srgbClr val="FBAE40"/>
          </p15:clr>
        </p15:guide>
        <p15:guide id="41" pos="4501">
          <p15:clr>
            <a:srgbClr val="FBAE40"/>
          </p15:clr>
        </p15:guide>
        <p15:guide id="42" pos="4728">
          <p15:clr>
            <a:srgbClr val="FBAE40"/>
          </p15:clr>
        </p15:guide>
        <p15:guide id="43" pos="4955">
          <p15:clr>
            <a:srgbClr val="FBAE40"/>
          </p15:clr>
        </p15:guide>
        <p15:guide id="44" pos="5182">
          <p15:clr>
            <a:srgbClr val="FBAE40"/>
          </p15:clr>
        </p15:guide>
        <p15:guide id="45" pos="5408">
          <p15:clr>
            <a:srgbClr val="FBAE40"/>
          </p15:clr>
        </p15:guide>
        <p15:guide id="46" pos="5635">
          <p15:clr>
            <a:srgbClr val="FBAE40"/>
          </p15:clr>
        </p15:guide>
        <p15:guide id="47" pos="5862">
          <p15:clr>
            <a:srgbClr val="FBAE40"/>
          </p15:clr>
        </p15:guide>
        <p15:guide id="48" pos="6089">
          <p15:clr>
            <a:srgbClr val="FBAE40"/>
          </p15:clr>
        </p15:guide>
        <p15:guide id="49" pos="6316">
          <p15:clr>
            <a:srgbClr val="FBAE40"/>
          </p15:clr>
        </p15:guide>
        <p15:guide id="50" pos="6542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lajd - tytuł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05279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lajd - tytuł + 2 elementy zawartości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34000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ajd - tytuł + zdjęcie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5906" y="899836"/>
            <a:ext cx="4320000" cy="1080001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906" y="1979837"/>
            <a:ext cx="4320382" cy="468000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Symbol zastępczy obrazu 6">
            <a:extLst>
              <a:ext uri="{FF2B5EF4-FFF2-40B4-BE49-F238E27FC236}">
                <a16:creationId xmlns:a16="http://schemas.microsoft.com/office/drawing/2014/main" id="{E681B9F9-7BA5-2D43-A1BD-8AF5D025063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900113"/>
            <a:ext cx="4986338" cy="5759726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53987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_Slajd - tytuł + zawartość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630E28BA-19A4-6182-CE10-65107EDF6B75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69991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_Slajd - tytuł + 2 elementy zawartości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A72189C-757E-47DF-313E-E0F36399C0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E363107C-97A9-9A5D-A2A2-E6ABB7ED4C62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95970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5525" y="899836"/>
            <a:ext cx="8640381" cy="1080001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5907" y="1979837"/>
            <a:ext cx="8640382" cy="468000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  <a:endParaRPr lang="en-US" dirty="0"/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617E16B8-2BD0-D12E-978E-94E428DF9717}"/>
              </a:ext>
            </a:extLst>
          </p:cNvPr>
          <p:cNvSpPr/>
          <p:nvPr userDrawn="1"/>
        </p:nvSpPr>
        <p:spPr>
          <a:xfrm>
            <a:off x="1025870" y="0"/>
            <a:ext cx="1080742" cy="1793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id="{662915FD-1FF3-5CF3-5C57-034114B5E6A2}"/>
              </a:ext>
            </a:extLst>
          </p:cNvPr>
          <p:cNvSpPr/>
          <p:nvPr userDrawn="1"/>
        </p:nvSpPr>
        <p:spPr>
          <a:xfrm>
            <a:off x="2106612" y="0"/>
            <a:ext cx="7559293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026AD61-FC69-65FC-05E3-06AA14C893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85200" y="7019837"/>
            <a:ext cx="1080000" cy="180000"/>
          </a:xfrm>
          <a:prstGeom prst="rect">
            <a:avLst/>
          </a:prstGeom>
          <a:noFill/>
        </p:spPr>
        <p:txBody>
          <a:bodyPr vert="horz" lIns="0" tIns="72000" rIns="0" bIns="72000" rtlCol="0" anchor="ctr" anchorCtr="0"/>
          <a:lstStyle>
            <a:lvl1pPr algn="r">
              <a:defRPr sz="10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id="{4C2A84FB-402E-BB6C-632B-D1ADD49B7D8C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6163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25" r:id="rId2"/>
    <p:sldLayoutId id="2147483720" r:id="rId3"/>
    <p:sldLayoutId id="2147483721" r:id="rId4"/>
    <p:sldLayoutId id="2147483710" r:id="rId5"/>
    <p:sldLayoutId id="2147483712" r:id="rId6"/>
    <p:sldLayoutId id="2147483726" r:id="rId7"/>
    <p:sldLayoutId id="2147483740" r:id="rId8"/>
    <p:sldLayoutId id="2147483723" r:id="rId9"/>
    <p:sldLayoutId id="2147483728" r:id="rId10"/>
  </p:sldLayoutIdLst>
  <p:hf hdr="0" ftr="0"/>
  <p:txStyles>
    <p:titleStyle>
      <a:lvl1pPr algn="l" defTabSz="1007943" rtl="0" eaLnBrk="1" latinLnBrk="0" hangingPunct="1">
        <a:lnSpc>
          <a:spcPts val="3600"/>
        </a:lnSpc>
        <a:spcBef>
          <a:spcPct val="0"/>
        </a:spcBef>
        <a:buNone/>
        <a:defRPr sz="2800" b="1" kern="1200">
          <a:solidFill>
            <a:schemeClr val="tx2"/>
          </a:solidFill>
          <a:latin typeface="Open Sans" pitchFamily="2" charset="0"/>
          <a:ea typeface="Open Sans" pitchFamily="2" charset="0"/>
          <a:cs typeface="Open Sans" pitchFamily="2" charset="0"/>
        </a:defRPr>
      </a:lvl1pPr>
    </p:titleStyle>
    <p:bodyStyle>
      <a:lvl1pPr marL="251986" indent="-251986" algn="l" defTabSz="1007943" rtl="0" eaLnBrk="1" latinLnBrk="0" hangingPunct="1">
        <a:lnSpc>
          <a:spcPts val="2400"/>
        </a:lnSpc>
        <a:spcBef>
          <a:spcPts val="1102"/>
        </a:spcBef>
        <a:buClr>
          <a:schemeClr val="accent1"/>
        </a:buClr>
        <a:buFontTx/>
        <a:buBlip>
          <a:blip r:embed="rId12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1pPr>
      <a:lvl2pPr marL="755957" indent="-251986" algn="l" defTabSz="1007943" rtl="0" eaLnBrk="1" latinLnBrk="0" hangingPunct="1">
        <a:lnSpc>
          <a:spcPts val="2400"/>
        </a:lnSpc>
        <a:spcBef>
          <a:spcPts val="551"/>
        </a:spcBef>
        <a:buFontTx/>
        <a:buBlip>
          <a:blip r:embed="rId13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2pPr>
      <a:lvl3pPr marL="1259929" indent="-251986" algn="l" defTabSz="1007943" rtl="0" eaLnBrk="1" latinLnBrk="0" hangingPunct="1">
        <a:lnSpc>
          <a:spcPts val="2400"/>
        </a:lnSpc>
        <a:spcBef>
          <a:spcPts val="551"/>
        </a:spcBef>
        <a:buFontTx/>
        <a:buBlip>
          <a:blip r:embed="rId14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3pPr>
      <a:lvl4pPr marL="1763900" indent="-251986" algn="l" defTabSz="1007943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4pPr>
      <a:lvl5pPr marL="2267872" indent="-251986" algn="l" defTabSz="1007943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93">
          <p15:clr>
            <a:srgbClr val="F26B43"/>
          </p15:clr>
        </p15:guide>
        <p15:guide id="2" pos="419">
          <p15:clr>
            <a:srgbClr val="F26B43"/>
          </p15:clr>
        </p15:guide>
        <p15:guide id="3" pos="646">
          <p15:clr>
            <a:srgbClr val="F26B43"/>
          </p15:clr>
        </p15:guide>
        <p15:guide id="4" pos="873">
          <p15:clr>
            <a:srgbClr val="F26B43"/>
          </p15:clr>
        </p15:guide>
        <p15:guide id="5" pos="1100">
          <p15:clr>
            <a:srgbClr val="F26B43"/>
          </p15:clr>
        </p15:guide>
        <p15:guide id="6" pos="1327">
          <p15:clr>
            <a:srgbClr val="F26B43"/>
          </p15:clr>
        </p15:guide>
        <p15:guide id="7" pos="1553">
          <p15:clr>
            <a:srgbClr val="F26B43"/>
          </p15:clr>
        </p15:guide>
        <p15:guide id="8" pos="1780">
          <p15:clr>
            <a:srgbClr val="F26B43"/>
          </p15:clr>
        </p15:guide>
        <p15:guide id="9" pos="2007">
          <p15:clr>
            <a:srgbClr val="F26B43"/>
          </p15:clr>
        </p15:guide>
        <p15:guide id="10" pos="2234">
          <p15:clr>
            <a:srgbClr val="F26B43"/>
          </p15:clr>
        </p15:guide>
        <p15:guide id="11" pos="2460">
          <p15:clr>
            <a:srgbClr val="F26B43"/>
          </p15:clr>
        </p15:guide>
        <p15:guide id="12" pos="2687">
          <p15:clr>
            <a:srgbClr val="F26B43"/>
          </p15:clr>
        </p15:guide>
        <p15:guide id="13" pos="2914">
          <p15:clr>
            <a:srgbClr val="F26B43"/>
          </p15:clr>
        </p15:guide>
        <p15:guide id="14" pos="3141">
          <p15:clr>
            <a:srgbClr val="F26B43"/>
          </p15:clr>
        </p15:guide>
        <p15:guide id="15" pos="3368">
          <p15:clr>
            <a:srgbClr val="F26B43"/>
          </p15:clr>
        </p15:guide>
        <p15:guide id="16" pos="3594">
          <p15:clr>
            <a:srgbClr val="F26B43"/>
          </p15:clr>
        </p15:guide>
        <p15:guide id="17" pos="3821">
          <p15:clr>
            <a:srgbClr val="F26B43"/>
          </p15:clr>
        </p15:guide>
        <p15:guide id="18" pos="4048">
          <p15:clr>
            <a:srgbClr val="F26B43"/>
          </p15:clr>
        </p15:guide>
        <p15:guide id="19" pos="4275">
          <p15:clr>
            <a:srgbClr val="F26B43"/>
          </p15:clr>
        </p15:guide>
        <p15:guide id="20" pos="4501">
          <p15:clr>
            <a:srgbClr val="F26B43"/>
          </p15:clr>
        </p15:guide>
        <p15:guide id="21" pos="4728">
          <p15:clr>
            <a:srgbClr val="F26B43"/>
          </p15:clr>
        </p15:guide>
        <p15:guide id="22" pos="4955">
          <p15:clr>
            <a:srgbClr val="F26B43"/>
          </p15:clr>
        </p15:guide>
        <p15:guide id="23" pos="5182">
          <p15:clr>
            <a:srgbClr val="F26B43"/>
          </p15:clr>
        </p15:guide>
        <p15:guide id="24" pos="5408">
          <p15:clr>
            <a:srgbClr val="F26B43"/>
          </p15:clr>
        </p15:guide>
        <p15:guide id="25" pos="5635">
          <p15:clr>
            <a:srgbClr val="F26B43"/>
          </p15:clr>
        </p15:guide>
        <p15:guide id="26" pos="5862">
          <p15:clr>
            <a:srgbClr val="F26B43"/>
          </p15:clr>
        </p15:guide>
        <p15:guide id="27" pos="6089">
          <p15:clr>
            <a:srgbClr val="F26B43"/>
          </p15:clr>
        </p15:guide>
        <p15:guide id="28" pos="6316">
          <p15:clr>
            <a:srgbClr val="F26B43"/>
          </p15:clr>
        </p15:guide>
        <p15:guide id="29" pos="6542">
          <p15:clr>
            <a:srgbClr val="F26B43"/>
          </p15:clr>
        </p15:guide>
        <p15:guide id="30" orient="horz" pos="113">
          <p15:clr>
            <a:srgbClr val="F26B43"/>
          </p15:clr>
        </p15:guide>
        <p15:guide id="31" orient="horz" pos="340">
          <p15:clr>
            <a:srgbClr val="F26B43"/>
          </p15:clr>
        </p15:guide>
        <p15:guide id="32" orient="horz" pos="567">
          <p15:clr>
            <a:srgbClr val="F26B43"/>
          </p15:clr>
        </p15:guide>
        <p15:guide id="33" orient="horz" pos="794">
          <p15:clr>
            <a:srgbClr val="F26B43"/>
          </p15:clr>
        </p15:guide>
        <p15:guide id="34" orient="horz" pos="1020">
          <p15:clr>
            <a:srgbClr val="F26B43"/>
          </p15:clr>
        </p15:guide>
        <p15:guide id="35" orient="horz" pos="1247">
          <p15:clr>
            <a:srgbClr val="F26B43"/>
          </p15:clr>
        </p15:guide>
        <p15:guide id="36" orient="horz" pos="1474">
          <p15:clr>
            <a:srgbClr val="F26B43"/>
          </p15:clr>
        </p15:guide>
        <p15:guide id="37" orient="horz" pos="1701">
          <p15:clr>
            <a:srgbClr val="F26B43"/>
          </p15:clr>
        </p15:guide>
        <p15:guide id="38" orient="horz" pos="1927">
          <p15:clr>
            <a:srgbClr val="F26B43"/>
          </p15:clr>
        </p15:guide>
        <p15:guide id="39" orient="horz" pos="2154">
          <p15:clr>
            <a:srgbClr val="F26B43"/>
          </p15:clr>
        </p15:guide>
        <p15:guide id="40" orient="horz" pos="2381">
          <p15:clr>
            <a:srgbClr val="F26B43"/>
          </p15:clr>
        </p15:guide>
        <p15:guide id="41" orient="horz" pos="2608">
          <p15:clr>
            <a:srgbClr val="F26B43"/>
          </p15:clr>
        </p15:guide>
        <p15:guide id="42" orient="horz" pos="2835">
          <p15:clr>
            <a:srgbClr val="F26B43"/>
          </p15:clr>
        </p15:guide>
        <p15:guide id="43" orient="horz" pos="3061">
          <p15:clr>
            <a:srgbClr val="F26B43"/>
          </p15:clr>
        </p15:guide>
        <p15:guide id="44" orient="horz" pos="3288">
          <p15:clr>
            <a:srgbClr val="F26B43"/>
          </p15:clr>
        </p15:guide>
        <p15:guide id="45" orient="horz" pos="3515">
          <p15:clr>
            <a:srgbClr val="F26B43"/>
          </p15:clr>
        </p15:guide>
        <p15:guide id="46" orient="horz" pos="3742">
          <p15:clr>
            <a:srgbClr val="F26B43"/>
          </p15:clr>
        </p15:guide>
        <p15:guide id="47" orient="horz" pos="3968">
          <p15:clr>
            <a:srgbClr val="F26B43"/>
          </p15:clr>
        </p15:guide>
        <p15:guide id="48" orient="horz" pos="4195">
          <p15:clr>
            <a:srgbClr val="F26B43"/>
          </p15:clr>
        </p15:guide>
        <p15:guide id="49" orient="horz" pos="4422">
          <p15:clr>
            <a:srgbClr val="F26B43"/>
          </p15:clr>
        </p15:guide>
        <p15:guide id="50" orient="horz" pos="4649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funduszeue.slaskie.pl/web/guest/w/przewodnik-dla-beneficjent%C3%B3w-fe-sl-2021-2027-projekty-efrr-wersja-9" TargetMode="External"/><Relationship Id="rId7" Type="http://schemas.openxmlformats.org/officeDocument/2006/relationships/hyperlink" Target="https://funduszeue.slaskie.pl/web/guest/-/instrukcja_uzytkownika_sl_2021__wnioski_o_platnosc" TargetMode="External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5.xml"/><Relationship Id="rId6" Type="http://schemas.openxmlformats.org/officeDocument/2006/relationships/hyperlink" Target="https://funduszeue.slaskie.pl/web/guest/w/zestawienie_dok_do_rozliczenia_projektow_v5" TargetMode="External"/><Relationship Id="rId5" Type="http://schemas.openxmlformats.org/officeDocument/2006/relationships/hyperlink" Target="https://funduszeue.slaskie.pl/web/guest/w/instrukcje_systemy" TargetMode="External"/><Relationship Id="rId4" Type="http://schemas.openxmlformats.org/officeDocument/2006/relationships/hyperlink" Target="https://funduszeue.slaskie.pl/pl/web/guest/w/instr_benef_sl_2021_zp_1_7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hyperlink" Target="https://funduszeue.slaskie.pl/media/files/cms/Stanowisko%20IZ/Korekty%20finansowe%20za%20uchybienia%20w%20zam%C3%B3wieniach%20(za%C5%82%C4%85cznik%20do%20Wytycznych%20dot.%20korygowania%20nieprawid%C5%82owo%C5%9Bci).pdf" TargetMode="Externa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unduszeeuropejskie.gov.pl/media/116351/Zal_nr_2_1704.docx" TargetMode="Externa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svg"/><Relationship Id="rId3" Type="http://schemas.openxmlformats.org/officeDocument/2006/relationships/image" Target="../media/image31.png"/><Relationship Id="rId7" Type="http://schemas.openxmlformats.org/officeDocument/2006/relationships/image" Target="../media/image3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34.jpeg"/><Relationship Id="rId5" Type="http://schemas.openxmlformats.org/officeDocument/2006/relationships/image" Target="../media/image33.jpeg"/><Relationship Id="rId4" Type="http://schemas.openxmlformats.org/officeDocument/2006/relationships/image" Target="../media/image32.jpeg"/><Relationship Id="rId9" Type="http://schemas.openxmlformats.org/officeDocument/2006/relationships/image" Target="../media/image37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iznes.gov.pl/pl/e-uslugi/00_0709_00" TargetMode="Externa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hyperlink" Target="https://funduszeue.slaskie.pl/ksiazka_teleadresowa" TargetMode="Externa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ytuł 14">
            <a:extLst>
              <a:ext uri="{FF2B5EF4-FFF2-40B4-BE49-F238E27FC236}">
                <a16:creationId xmlns:a16="http://schemas.microsoft.com/office/drawing/2014/main" id="{1A365829-BF54-41E6-86AE-EC571D59EF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17544" y="2555701"/>
            <a:ext cx="7920115" cy="2448272"/>
          </a:xfrm>
        </p:spPr>
        <p:txBody>
          <a:bodyPr>
            <a:normAutofit/>
          </a:bodyPr>
          <a:lstStyle/>
          <a:p>
            <a:pPr algn="ctr"/>
            <a:br>
              <a:rPr lang="pl-PL" dirty="0"/>
            </a:br>
            <a:r>
              <a:rPr lang="pl-PL" sz="3200" b="1" dirty="0">
                <a:effectLst/>
                <a:latin typeface="Arial" panose="020B0604020202020204" pitchFamily="34" charset="0"/>
                <a:ea typeface="Lucida Sans Unicode" panose="020B0602030504020204" pitchFamily="34" charset="0"/>
              </a:rPr>
              <a:t>Podstawowe zasady realizacji projektów dofinansowanych z FST/EFRR w ramach FE SL 2021-2027</a:t>
            </a:r>
            <a:endParaRPr lang="pl-PL" dirty="0"/>
          </a:p>
        </p:txBody>
      </p:sp>
      <p:sp>
        <p:nvSpPr>
          <p:cNvPr id="16" name="Podtytuł 15">
            <a:extLst>
              <a:ext uri="{FF2B5EF4-FFF2-40B4-BE49-F238E27FC236}">
                <a16:creationId xmlns:a16="http://schemas.microsoft.com/office/drawing/2014/main" id="{4C794C03-15A9-49F8-B6BD-0FEC745D633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Urząd Marszałkowski Województwa Śląskiego </a:t>
            </a: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Departament Europejskiego Funduszu Rozwoju Regionalnego </a:t>
            </a:r>
          </a:p>
        </p:txBody>
      </p:sp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01A395D3-35E7-4FC6-9F13-A51704F851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l-PL" dirty="0"/>
              <a:t>2025-05-05</a:t>
            </a:r>
          </a:p>
        </p:txBody>
      </p:sp>
    </p:spTree>
    <p:extLst>
      <p:ext uri="{BB962C8B-B14F-4D97-AF65-F5344CB8AC3E}">
        <p14:creationId xmlns:p14="http://schemas.microsoft.com/office/powerpoint/2010/main" val="10616822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25525" y="899837"/>
            <a:ext cx="8640381" cy="503736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pl-PL" dirty="0"/>
              <a:t>             </a:t>
            </a:r>
            <a:r>
              <a:rPr lang="pl-PL" sz="2200" dirty="0"/>
              <a:t>Dokumenty/ instrukcje – linki do strony www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10</a:t>
            </a:fld>
            <a:endParaRPr lang="pl-PL" dirty="0"/>
          </a:p>
        </p:txBody>
      </p:sp>
      <p:sp>
        <p:nvSpPr>
          <p:cNvPr id="5" name="Prostokąt 4"/>
          <p:cNvSpPr/>
          <p:nvPr/>
        </p:nvSpPr>
        <p:spPr>
          <a:xfrm>
            <a:off x="809402" y="1056507"/>
            <a:ext cx="863967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br>
              <a:rPr lang="pl-PL" dirty="0"/>
            </a:br>
            <a:br>
              <a:rPr lang="pl-PL" dirty="0"/>
            </a:br>
            <a:endParaRPr lang="pl-PL" dirty="0"/>
          </a:p>
        </p:txBody>
      </p:sp>
      <p:pic>
        <p:nvPicPr>
          <p:cNvPr id="2050" name="Picture 2" descr="Grafika przedstawiająca trzy dokumenty ze słowem „usługa” w lewym górnym  rogu. | Premium Wektor">
            <a:extLst>
              <a:ext uri="{FF2B5EF4-FFF2-40B4-BE49-F238E27FC236}">
                <a16:creationId xmlns:a16="http://schemas.microsoft.com/office/drawing/2014/main" id="{C60C22FE-6415-43D6-9B3E-A3437A70E0E7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449" y="467629"/>
            <a:ext cx="1368152" cy="1368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pole tekstowe 7">
            <a:extLst>
              <a:ext uri="{FF2B5EF4-FFF2-40B4-BE49-F238E27FC236}">
                <a16:creationId xmlns:a16="http://schemas.microsoft.com/office/drawing/2014/main" id="{06471A0E-578B-4DA5-B1C3-223AC42C96B5}"/>
              </a:ext>
            </a:extLst>
          </p:cNvPr>
          <p:cNvSpPr txBox="1"/>
          <p:nvPr/>
        </p:nvSpPr>
        <p:spPr>
          <a:xfrm>
            <a:off x="665386" y="1979837"/>
            <a:ext cx="9882412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pl-PL" dirty="0">
                <a:solidFill>
                  <a:srgbClr val="000000"/>
                </a:solidFill>
                <a:latin typeface="Arial" panose="020B0604020202020204" pitchFamily="34" charset="0"/>
              </a:rPr>
              <a:t>Przewodnik dla beneficjentów FE SL 2021-2027: </a:t>
            </a:r>
            <a:endParaRPr lang="pl-PL" u="sng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l"/>
            <a:r>
              <a:rPr lang="pl-PL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hlinkClick r:id="rId3"/>
              </a:rPr>
              <a:t>https://funduszeue.slaskie.pl/web/guest/w/przewodnik-dla-beneficjent%C3%B3w-fe-sl-2021-2027-projekty-efrr-wersja-9</a:t>
            </a:r>
            <a:endParaRPr lang="pl-PL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/>
            <a:endParaRPr lang="pl-PL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/>
            <a:r>
              <a:rPr lang="pl-PL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Jak dodać zamówienia i kontrakty do CST: </a:t>
            </a:r>
          </a:p>
          <a:p>
            <a:pPr algn="l"/>
            <a:r>
              <a:rPr lang="pl-PL" b="0" i="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hlinkClick r:id="rId4"/>
              </a:rPr>
              <a:t>https://funduszeue.slaskie.pl/pl/web/guest/w/instr_benef_sl_2021_zp_1_7</a:t>
            </a:r>
            <a:endParaRPr lang="pl-PL" b="0" i="0" u="sng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/>
            <a:endParaRPr lang="pl-PL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/>
            <a:r>
              <a:rPr lang="pl-PL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Filmy instruktażowe dotyczące CST 2021: </a:t>
            </a:r>
          </a:p>
          <a:p>
            <a:pPr algn="l"/>
            <a:r>
              <a:rPr lang="pl-PL" b="0" i="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hlinkClick r:id="rId5"/>
              </a:rPr>
              <a:t>https://funduszeue.slaskie.pl/web/guest/w/instrukcje_systemy</a:t>
            </a:r>
            <a:endParaRPr lang="pl-PL" b="0" i="0" u="sng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/>
            <a:endParaRPr lang="pl-PL" u="sng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l"/>
            <a:r>
              <a:rPr lang="pl-PL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Dokumenty niezbędne do rozliczenia projektu:</a:t>
            </a:r>
          </a:p>
          <a:p>
            <a:pPr algn="l"/>
            <a:r>
              <a:rPr lang="pl-PL" b="0" i="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hlinkClick r:id="rId6"/>
              </a:rPr>
              <a:t>https://funduszeue.slaskie.pl/web/guest/w/zestawienie_dok_do_rozliczenia_projektow_v5</a:t>
            </a:r>
            <a:endParaRPr lang="pl-PL" b="0" i="0" u="sng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/>
            <a:endParaRPr lang="pl-PL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l"/>
            <a:r>
              <a:rPr lang="pl-PL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Instrukcja wypełniania wniosku o płatność: </a:t>
            </a:r>
          </a:p>
          <a:p>
            <a:pPr algn="l"/>
            <a:r>
              <a:rPr lang="pl-PL" b="0" i="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hlinkClick r:id="rId7"/>
              </a:rPr>
              <a:t>https://funduszeue.slaskie.pl/web/guest/-/instrukcja_uzytkownika_sl_2021__wnioski_o_platnosc</a:t>
            </a:r>
            <a:endParaRPr lang="pl-PL" b="0" i="0" u="sng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/>
            <a:endParaRPr lang="pl-PL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39105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25525" y="899837"/>
            <a:ext cx="8640381" cy="503736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pl-PL" dirty="0"/>
              <a:t>             </a:t>
            </a:r>
            <a:r>
              <a:rPr lang="pl-PL" sz="2200" dirty="0"/>
              <a:t>Zobowiązania wynikające z umowy o dofinansowanie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025906" y="1979837"/>
            <a:ext cx="8784495" cy="4680002"/>
          </a:xfrm>
        </p:spPr>
        <p:txBody>
          <a:bodyPr>
            <a:normAutofit/>
          </a:bodyPr>
          <a:lstStyle/>
          <a:p>
            <a:pPr marL="0" indent="0">
              <a:lnSpc>
                <a:spcPct val="114000"/>
              </a:lnSpc>
              <a:buNone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m.in.</a:t>
            </a:r>
          </a:p>
          <a:p>
            <a:pPr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Realizacja projektu zgodnie z wnioskiem o dofinansowanie</a:t>
            </a:r>
          </a:p>
          <a:p>
            <a:pPr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Obowiązek uzgadniania zmian w projekcie</a:t>
            </a:r>
          </a:p>
          <a:p>
            <a:pPr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Sprawozdania z realizacji projektu</a:t>
            </a:r>
          </a:p>
          <a:p>
            <a:pPr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Rozliczenie wydatków</a:t>
            </a:r>
          </a:p>
          <a:p>
            <a:pPr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Rozliczenie wskaźników i celów projektu</a:t>
            </a:r>
          </a:p>
          <a:p>
            <a:pPr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Utrzymanie trwałości inwestycji</a:t>
            </a:r>
          </a:p>
          <a:p>
            <a:pPr marL="0" indent="0">
              <a:lnSpc>
                <a:spcPct val="114000"/>
              </a:lnSpc>
              <a:buNone/>
            </a:pPr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11</a:t>
            </a:fld>
            <a:endParaRPr lang="pl-PL" dirty="0"/>
          </a:p>
        </p:txBody>
      </p:sp>
      <p:sp>
        <p:nvSpPr>
          <p:cNvPr id="5" name="Prostokąt 4"/>
          <p:cNvSpPr/>
          <p:nvPr/>
        </p:nvSpPr>
        <p:spPr>
          <a:xfrm>
            <a:off x="1025526" y="1102182"/>
            <a:ext cx="863967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br>
              <a:rPr lang="pl-PL" dirty="0"/>
            </a:br>
            <a:br>
              <a:rPr lang="pl-PL" dirty="0"/>
            </a:b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391301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25525" y="899837"/>
            <a:ext cx="8640381" cy="503736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pl-PL" dirty="0"/>
              <a:t>             </a:t>
            </a:r>
            <a:r>
              <a:rPr lang="pl-PL" sz="2200" dirty="0"/>
              <a:t>Zobowiązania wynikające z umowy o dofinansowanie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025906" y="1979837"/>
            <a:ext cx="8784495" cy="4680002"/>
          </a:xfrm>
        </p:spPr>
        <p:txBody>
          <a:bodyPr>
            <a:normAutofit/>
          </a:bodyPr>
          <a:lstStyle/>
          <a:p>
            <a:pPr marL="0" indent="0">
              <a:lnSpc>
                <a:spcPct val="114000"/>
              </a:lnSpc>
              <a:buNone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m.in.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pl-PL" sz="2400" b="1" dirty="0">
                <a:latin typeface="Arial" panose="020B0604020202020204" pitchFamily="34" charset="0"/>
                <a:cs typeface="Arial" panose="020B0604020202020204" pitchFamily="34" charset="0"/>
              </a:rPr>
              <a:t>Promowanie projektów</a:t>
            </a:r>
          </a:p>
          <a:p>
            <a:pPr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Działania należy dostosować do specyfiki projektu</a:t>
            </a:r>
          </a:p>
          <a:p>
            <a:pPr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pl-PL" sz="2400" dirty="0"/>
              <a:t>Ważne jest, aby flaga UE z napisem Unia Europejska widoczna była już od momentu wejścia na stronę www.</a:t>
            </a:r>
          </a:p>
          <a:p>
            <a:pPr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Tablica informacyjna: gdy </a:t>
            </a:r>
            <a:r>
              <a:rPr lang="pl-PL" sz="2400" dirty="0"/>
              <a:t>całkowity koszt przekracza 500 tyś. euro (w ramach EFRR) lub 100 tyś. euro (w ramach FST)</a:t>
            </a:r>
          </a:p>
          <a:p>
            <a:pPr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Promowanie projektów – w ramach kosztów pośrednich</a:t>
            </a:r>
          </a:p>
          <a:p>
            <a:pPr marL="342900" indent="-342900">
              <a:lnSpc>
                <a:spcPct val="114000"/>
              </a:lnSpc>
              <a:buAutoNum type="alphaLcParenR"/>
            </a:pPr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12</a:t>
            </a:fld>
            <a:endParaRPr lang="pl-PL" dirty="0"/>
          </a:p>
        </p:txBody>
      </p:sp>
      <p:sp>
        <p:nvSpPr>
          <p:cNvPr id="5" name="Prostokąt 4"/>
          <p:cNvSpPr/>
          <p:nvPr/>
        </p:nvSpPr>
        <p:spPr>
          <a:xfrm>
            <a:off x="1025526" y="1102182"/>
            <a:ext cx="863967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br>
              <a:rPr lang="pl-PL" dirty="0"/>
            </a:br>
            <a:br>
              <a:rPr lang="pl-PL" dirty="0"/>
            </a:b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835369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25525" y="899837"/>
            <a:ext cx="8640381" cy="503736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pl-PL" dirty="0"/>
              <a:t>             </a:t>
            </a:r>
            <a:r>
              <a:rPr lang="pl-PL" sz="2200" dirty="0"/>
              <a:t>Promowanie projektów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78555" y="1665470"/>
            <a:ext cx="8784495" cy="4680002"/>
          </a:xfrm>
        </p:spPr>
        <p:txBody>
          <a:bodyPr>
            <a:noAutofit/>
          </a:bodyPr>
          <a:lstStyle/>
          <a:p>
            <a:pPr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pl-PL" sz="2400" b="0" i="0" dirty="0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Jeśli w tym samym miejscu realizujesz kilka projektów możesz umieścić jedną, wspólną tablicę, gdzie zamiast tytułu projektu znajduje się tekst: "</a:t>
            </a:r>
            <a:r>
              <a:rPr lang="pl-PL" sz="2400" i="0" dirty="0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Tu realizujemy projekty dofinansowane z Funduszy Europejskich</a:t>
            </a:r>
            <a:r>
              <a:rPr lang="pl-PL" sz="2400" b="0" i="0" dirty="0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".</a:t>
            </a:r>
          </a:p>
          <a:p>
            <a:pPr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pl-PL" sz="2400" b="0" i="0" dirty="0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Jeśli projekt jest realizowany w kilku lokalizacjach – ustaw tablicę w każdej z nich,</a:t>
            </a:r>
          </a:p>
          <a:p>
            <a:pPr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pl-PL" sz="2400" b="0" i="0" dirty="0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 przypadku inwestycji liniowych (np. drogi, koleje, ścieżki rowerowe etc.) umieść przynajmniej dwie Tablice informacyjne: na odcinku początkowym i końcowym,</a:t>
            </a:r>
          </a:p>
          <a:p>
            <a:pPr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pl-PL" sz="2400" b="0" i="0" dirty="0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Tablica musi być ustawiona w ogólnodostępnym i dobrze widocznym miejscu,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pl-PL" sz="2000" b="0" i="0" dirty="0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https://funduszeue.slaskie.pl/czytaj/zasady_promocji_oznakowania</a:t>
            </a:r>
            <a:endParaRPr lang="pl-PL" sz="36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13</a:t>
            </a:fld>
            <a:endParaRPr lang="pl-PL" dirty="0"/>
          </a:p>
        </p:txBody>
      </p:sp>
      <p:sp>
        <p:nvSpPr>
          <p:cNvPr id="5" name="Prostokąt 4"/>
          <p:cNvSpPr/>
          <p:nvPr/>
        </p:nvSpPr>
        <p:spPr>
          <a:xfrm>
            <a:off x="1025526" y="1102182"/>
            <a:ext cx="863967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br>
              <a:rPr lang="pl-PL" dirty="0"/>
            </a:br>
            <a:br>
              <a:rPr lang="pl-PL" dirty="0"/>
            </a:b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077033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25525" y="899837"/>
            <a:ext cx="8640381" cy="503736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pl-PL" dirty="0"/>
              <a:t>             </a:t>
            </a:r>
            <a:r>
              <a:rPr lang="pl-PL" sz="2200" dirty="0"/>
              <a:t>Istotne zmiany w porównaniu do 2014-2020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025906" y="1979837"/>
            <a:ext cx="8856503" cy="4680001"/>
          </a:xfrm>
        </p:spPr>
        <p:txBody>
          <a:bodyPr>
            <a:normAutofit lnSpcReduction="10000"/>
          </a:bodyPr>
          <a:lstStyle/>
          <a:p>
            <a:pPr marL="342900" indent="-342900">
              <a:lnSpc>
                <a:spcPct val="114000"/>
              </a:lnSpc>
              <a:buAutoNum type="alphaLcParenR"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Rozliczanie projektu przez system centralny CST</a:t>
            </a:r>
          </a:p>
          <a:p>
            <a:pPr marL="342900" indent="-342900">
              <a:lnSpc>
                <a:spcPct val="114000"/>
              </a:lnSpc>
              <a:buAutoNum type="alphaLcParenR"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Wytyczne kwalifikowalności wydatków – zmiana niektórych zasad, np.</a:t>
            </a:r>
          </a:p>
          <a:p>
            <a:pPr lvl="1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Monitorowanie kwalifikowalności VAT – projekty powyżej 5 mln Euro</a:t>
            </a:r>
          </a:p>
          <a:p>
            <a:pPr lvl="1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Baza konkurencyjności – zamówienia powyżej 80 000 netto</a:t>
            </a:r>
          </a:p>
          <a:p>
            <a:pPr lvl="1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Personel projektu</a:t>
            </a:r>
          </a:p>
          <a:p>
            <a:pPr marL="342900" indent="-342900">
              <a:lnSpc>
                <a:spcPct val="114000"/>
              </a:lnSpc>
              <a:buAutoNum type="alphaLcParenR"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Brak obowiązku monitorowania dochodów</a:t>
            </a:r>
          </a:p>
          <a:p>
            <a:pPr marL="342900" indent="-342900">
              <a:lnSpc>
                <a:spcPct val="114000"/>
              </a:lnSpc>
              <a:buAutoNum type="alphaLcParenR"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Uproszczone formy rozliczeń – np. koszty pośrednie</a:t>
            </a:r>
          </a:p>
          <a:p>
            <a:pPr marL="342900" indent="-342900">
              <a:lnSpc>
                <a:spcPct val="114000"/>
              </a:lnSpc>
              <a:buAutoNum type="alphaLcParenR"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Przetwarzanie danych osobowych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14</a:t>
            </a:fld>
            <a:endParaRPr lang="pl-PL" dirty="0"/>
          </a:p>
        </p:txBody>
      </p:sp>
      <p:sp>
        <p:nvSpPr>
          <p:cNvPr id="5" name="Prostokąt 4"/>
          <p:cNvSpPr/>
          <p:nvPr/>
        </p:nvSpPr>
        <p:spPr>
          <a:xfrm>
            <a:off x="1025526" y="1102182"/>
            <a:ext cx="863967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br>
              <a:rPr lang="pl-PL" dirty="0"/>
            </a:br>
            <a:br>
              <a:rPr lang="pl-PL" dirty="0"/>
            </a:b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859290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25525" y="899837"/>
            <a:ext cx="8640381" cy="503736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pl-PL" dirty="0"/>
              <a:t>             </a:t>
            </a:r>
            <a:r>
              <a:rPr lang="pl-PL" sz="2200" dirty="0"/>
              <a:t>Ważne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025525" y="1653835"/>
            <a:ext cx="8784495" cy="4680002"/>
          </a:xfrm>
        </p:spPr>
        <p:txBody>
          <a:bodyPr>
            <a:normAutofit/>
          </a:bodyPr>
          <a:lstStyle/>
          <a:p>
            <a:pPr marL="0" indent="0">
              <a:lnSpc>
                <a:spcPct val="114000"/>
              </a:lnSpc>
              <a:buNone/>
            </a:pPr>
            <a:r>
              <a:rPr lang="pl-PL" sz="2400" b="1" dirty="0">
                <a:latin typeface="Arial" panose="020B0604020202020204" pitchFamily="34" charset="0"/>
                <a:cs typeface="Arial" panose="020B0604020202020204" pitchFamily="34" charset="0"/>
              </a:rPr>
              <a:t>Korekty finansowe za uchybienia dot. informacji i promocji</a:t>
            </a:r>
          </a:p>
          <a:p>
            <a:pPr marL="342900" indent="-342900">
              <a:lnSpc>
                <a:spcPct val="114000"/>
              </a:lnSpc>
              <a:buAutoNum type="alphaLcParenR"/>
            </a:pPr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14000"/>
              </a:lnSpc>
              <a:buAutoNum type="alphaLcParenR"/>
            </a:pPr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15</a:t>
            </a:fld>
            <a:endParaRPr lang="pl-PL" dirty="0"/>
          </a:p>
        </p:txBody>
      </p:sp>
      <p:sp>
        <p:nvSpPr>
          <p:cNvPr id="5" name="Prostokąt 4"/>
          <p:cNvSpPr/>
          <p:nvPr/>
        </p:nvSpPr>
        <p:spPr>
          <a:xfrm>
            <a:off x="1025526" y="1102182"/>
            <a:ext cx="863967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br>
              <a:rPr lang="pl-PL" dirty="0"/>
            </a:br>
            <a:br>
              <a:rPr lang="pl-PL" dirty="0"/>
            </a:br>
            <a:endParaRPr lang="pl-PL" dirty="0"/>
          </a:p>
        </p:txBody>
      </p:sp>
      <p:pic>
        <p:nvPicPr>
          <p:cNvPr id="10" name="Obraz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1903" y="2313830"/>
            <a:ext cx="10459910" cy="4706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21147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25525" y="899837"/>
            <a:ext cx="8640381" cy="503736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pl-PL" dirty="0"/>
              <a:t>             </a:t>
            </a:r>
            <a:r>
              <a:rPr lang="pl-PL" sz="2200" dirty="0"/>
              <a:t>Ważne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025906" y="1979837"/>
            <a:ext cx="8784495" cy="4680002"/>
          </a:xfrm>
        </p:spPr>
        <p:txBody>
          <a:bodyPr>
            <a:normAutofit/>
          </a:bodyPr>
          <a:lstStyle/>
          <a:p>
            <a:pPr marL="342900" indent="-342900">
              <a:lnSpc>
                <a:spcPct val="114000"/>
              </a:lnSpc>
              <a:buAutoNum type="alphaLcParenR"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Dołożenie należytej staranności w realizacji projektów</a:t>
            </a:r>
          </a:p>
          <a:p>
            <a:pPr marL="342900" indent="-342900">
              <a:lnSpc>
                <a:spcPct val="114000"/>
              </a:lnSpc>
              <a:buFontTx/>
              <a:buAutoNum type="alphaLcParenR"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Korekty finansowe za uchybienia w zakresie zamówień</a:t>
            </a:r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14000"/>
              </a:lnSpc>
              <a:buAutoNum type="alphaLcParenR"/>
            </a:pPr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14000"/>
              </a:lnSpc>
              <a:buAutoNum type="alphaLcParenR"/>
            </a:pPr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16</a:t>
            </a:fld>
            <a:endParaRPr lang="pl-PL" dirty="0"/>
          </a:p>
        </p:txBody>
      </p:sp>
      <p:sp>
        <p:nvSpPr>
          <p:cNvPr id="5" name="Prostokąt 4"/>
          <p:cNvSpPr/>
          <p:nvPr/>
        </p:nvSpPr>
        <p:spPr>
          <a:xfrm>
            <a:off x="1025526" y="1102182"/>
            <a:ext cx="863967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br>
              <a:rPr lang="pl-PL" dirty="0"/>
            </a:br>
            <a:br>
              <a:rPr lang="pl-PL" dirty="0"/>
            </a:br>
            <a:endParaRPr lang="pl-PL" dirty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1330" y="2999435"/>
            <a:ext cx="10078857" cy="3458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38537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25525" y="899837"/>
            <a:ext cx="8640381" cy="503736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pl-PL" dirty="0"/>
              <a:t>             </a:t>
            </a:r>
            <a:r>
              <a:rPr lang="pl-PL" sz="2200" dirty="0"/>
              <a:t>Ważne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89662" y="1656715"/>
            <a:ext cx="8784495" cy="4680002"/>
          </a:xfrm>
        </p:spPr>
        <p:txBody>
          <a:bodyPr>
            <a:normAutofit/>
          </a:bodyPr>
          <a:lstStyle/>
          <a:p>
            <a:pPr marL="0" indent="0">
              <a:lnSpc>
                <a:spcPct val="114000"/>
              </a:lnSpc>
              <a:buNone/>
            </a:pPr>
            <a:r>
              <a:rPr lang="pl-PL" sz="2400" b="1" dirty="0">
                <a:latin typeface="Arial" panose="020B0604020202020204" pitchFamily="34" charset="0"/>
                <a:cs typeface="Arial" panose="020B0604020202020204" pitchFamily="34" charset="0"/>
              </a:rPr>
              <a:t>Należy pamiętać o „ lub równoważne/-y”</a:t>
            </a:r>
          </a:p>
          <a:p>
            <a:pPr marL="0" indent="0">
              <a:lnSpc>
                <a:spcPct val="114000"/>
              </a:lnSpc>
              <a:buNone/>
            </a:pPr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14000"/>
              </a:lnSpc>
              <a:buAutoNum type="alphaLcParenR"/>
            </a:pPr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17</a:t>
            </a:fld>
            <a:endParaRPr lang="pl-PL" dirty="0"/>
          </a:p>
        </p:txBody>
      </p:sp>
      <p:sp>
        <p:nvSpPr>
          <p:cNvPr id="5" name="Prostokąt 4"/>
          <p:cNvSpPr/>
          <p:nvPr/>
        </p:nvSpPr>
        <p:spPr>
          <a:xfrm>
            <a:off x="1025526" y="1102182"/>
            <a:ext cx="863967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br>
              <a:rPr lang="pl-PL" dirty="0"/>
            </a:br>
            <a:br>
              <a:rPr lang="pl-PL" dirty="0"/>
            </a:br>
            <a:endParaRPr lang="pl-PL" dirty="0"/>
          </a:p>
        </p:txBody>
      </p:sp>
      <p:pic>
        <p:nvPicPr>
          <p:cNvPr id="8" name="Obraz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0653" y="2463389"/>
            <a:ext cx="10441160" cy="462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49680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25525" y="899837"/>
            <a:ext cx="8640381" cy="503736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pl-PL" dirty="0"/>
              <a:t>             </a:t>
            </a:r>
            <a:r>
              <a:rPr lang="pl-PL" sz="2200" dirty="0"/>
              <a:t>Ważne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89662" y="1656715"/>
            <a:ext cx="8784495" cy="4680002"/>
          </a:xfrm>
        </p:spPr>
        <p:txBody>
          <a:bodyPr>
            <a:normAutofit/>
          </a:bodyPr>
          <a:lstStyle/>
          <a:p>
            <a:pPr marL="0" indent="0">
              <a:lnSpc>
                <a:spcPct val="114000"/>
              </a:lnSpc>
              <a:buNone/>
            </a:pPr>
            <a:r>
              <a:rPr lang="pl-PL" sz="2400" b="1" dirty="0">
                <a:latin typeface="Arial" panose="020B0604020202020204" pitchFamily="34" charset="0"/>
                <a:cs typeface="Arial" panose="020B0604020202020204" pitchFamily="34" charset="0"/>
              </a:rPr>
              <a:t>Osiągnięcie i utrzymanie wskaźników projektu</a:t>
            </a:r>
          </a:p>
          <a:p>
            <a:pPr marL="0" indent="0">
              <a:lnSpc>
                <a:spcPct val="114000"/>
              </a:lnSpc>
              <a:buNone/>
            </a:pPr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14000"/>
              </a:lnSpc>
              <a:buAutoNum type="alphaLcParenR"/>
            </a:pPr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18</a:t>
            </a:fld>
            <a:endParaRPr lang="pl-PL" dirty="0"/>
          </a:p>
        </p:txBody>
      </p:sp>
      <p:sp>
        <p:nvSpPr>
          <p:cNvPr id="5" name="Prostokąt 4"/>
          <p:cNvSpPr/>
          <p:nvPr/>
        </p:nvSpPr>
        <p:spPr>
          <a:xfrm>
            <a:off x="1025526" y="1102182"/>
            <a:ext cx="863967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br>
              <a:rPr lang="pl-PL" dirty="0"/>
            </a:br>
            <a:br>
              <a:rPr lang="pl-PL" dirty="0"/>
            </a:br>
            <a:endParaRPr lang="pl-PL" dirty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3377" y="2311210"/>
            <a:ext cx="10095775" cy="44209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520889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25525" y="899837"/>
            <a:ext cx="8640381" cy="503736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pl-PL" dirty="0"/>
              <a:t>             </a:t>
            </a:r>
            <a:r>
              <a:rPr lang="pl-PL" sz="2200" dirty="0"/>
              <a:t>Ważne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025906" y="1979837"/>
            <a:ext cx="8784495" cy="4680002"/>
          </a:xfrm>
        </p:spPr>
        <p:txBody>
          <a:bodyPr>
            <a:normAutofit/>
          </a:bodyPr>
          <a:lstStyle/>
          <a:p>
            <a:pPr marL="342900" indent="-342900">
              <a:lnSpc>
                <a:spcPct val="114000"/>
              </a:lnSpc>
              <a:buAutoNum type="alphaLcParenR"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Dobór instalacji odnawialnych źródeł energii do faktycznego zużycia energii, systemy monitorowania produkcji i zużycia energii</a:t>
            </a:r>
          </a:p>
          <a:p>
            <a:pPr marL="342900" indent="-342900">
              <a:lnSpc>
                <a:spcPct val="114000"/>
              </a:lnSpc>
              <a:buAutoNum type="alphaLcParenR"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Monitorowanie wskaźników przez cały okres trwałości</a:t>
            </a:r>
          </a:p>
          <a:p>
            <a:pPr marL="342900" indent="-342900">
              <a:lnSpc>
                <a:spcPct val="114000"/>
              </a:lnSpc>
              <a:buAutoNum type="alphaLcParenR"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Standardy dostępności -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załącznik 2 do Wytycznych dotyczących realizacji zasad równościowych w ramach funduszy unijnych na lata 2021-2027</a:t>
            </a:r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19</a:t>
            </a:fld>
            <a:endParaRPr lang="pl-PL" dirty="0"/>
          </a:p>
        </p:txBody>
      </p:sp>
      <p:sp>
        <p:nvSpPr>
          <p:cNvPr id="5" name="Prostokąt 4"/>
          <p:cNvSpPr/>
          <p:nvPr/>
        </p:nvSpPr>
        <p:spPr>
          <a:xfrm>
            <a:off x="1025526" y="1102182"/>
            <a:ext cx="863967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br>
              <a:rPr lang="pl-PL" dirty="0"/>
            </a:br>
            <a:br>
              <a:rPr lang="pl-PL" dirty="0"/>
            </a:b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928919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25525" y="899836"/>
            <a:ext cx="8640381" cy="503737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pl-PL" sz="2200" dirty="0"/>
              <a:t>      Dla kogo szkolenie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025907" y="1979837"/>
            <a:ext cx="8640382" cy="3312168"/>
          </a:xfrm>
        </p:spPr>
        <p:txBody>
          <a:bodyPr anchor="ctr">
            <a:normAutofit/>
          </a:bodyPr>
          <a:lstStyle/>
          <a:p>
            <a:pPr marL="108014" indent="0">
              <a:lnSpc>
                <a:spcPct val="114000"/>
              </a:lnSpc>
              <a:buNone/>
            </a:pPr>
            <a:r>
              <a:rPr lang="pl-PL" sz="2800" kern="0" spc="30" dirty="0">
                <a:latin typeface="Arial" panose="020B0604020202020204" pitchFamily="34" charset="0"/>
                <a:cs typeface="Arial" panose="020B0604020202020204" pitchFamily="34" charset="0"/>
              </a:rPr>
              <a:t>Spotkanie dedykowane jest beneficjentom, którzy zawarli umowę o dofinansowanie/zostali wybrani do dofinansowania w ramach działań wdrażanych przez Departament Europejskiego Funduszu Rozwoju Regionalnego w ramach FE SL 2021-2027.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2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2877870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25525" y="899837"/>
            <a:ext cx="8640381" cy="503736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pl-PL" dirty="0"/>
              <a:t>             </a:t>
            </a:r>
            <a:r>
              <a:rPr lang="pl-PL" sz="2200" dirty="0"/>
              <a:t>Ważne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20</a:t>
            </a:fld>
            <a:endParaRPr lang="pl-PL" dirty="0"/>
          </a:p>
        </p:txBody>
      </p:sp>
      <p:sp>
        <p:nvSpPr>
          <p:cNvPr id="5" name="Prostokąt 4"/>
          <p:cNvSpPr/>
          <p:nvPr/>
        </p:nvSpPr>
        <p:spPr>
          <a:xfrm>
            <a:off x="809402" y="1056507"/>
            <a:ext cx="863967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br>
              <a:rPr lang="pl-PL" dirty="0"/>
            </a:br>
            <a:br>
              <a:rPr lang="pl-PL" dirty="0"/>
            </a:br>
            <a:endParaRPr lang="pl-PL" dirty="0"/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id="{06471A0E-578B-4DA5-B1C3-223AC42C96B5}"/>
              </a:ext>
            </a:extLst>
          </p:cNvPr>
          <p:cNvSpPr txBox="1"/>
          <p:nvPr/>
        </p:nvSpPr>
        <p:spPr>
          <a:xfrm>
            <a:off x="809402" y="1927364"/>
            <a:ext cx="937819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endParaRPr lang="pl-PL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1960308-0B1B-4179-8D01-A6A8F4F75B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907" y="1823166"/>
            <a:ext cx="9161685" cy="4680002"/>
          </a:xfrm>
        </p:spPr>
        <p:txBody>
          <a:bodyPr>
            <a:noAutofit/>
          </a:bodyPr>
          <a:lstStyle/>
          <a:p>
            <a:pPr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Proszę o rozpoczęcie przygotowania dokumentów niezbędnych do zawarcia umowy/decyzji, niezwłocznie po informacji o wyborze do dofinansowania.</a:t>
            </a:r>
          </a:p>
          <a:p>
            <a:pPr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Proszę o niezwłoczne ogłoszenie zamówienia na główne prace </a:t>
            </a:r>
            <a:r>
              <a:rPr lang="pl-PL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związane z rzeczową realizacją projektu.</a:t>
            </a:r>
          </a:p>
          <a:p>
            <a:pPr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Proszę o realne harmonogramy składania wniosków o płatność.</a:t>
            </a:r>
          </a:p>
          <a:p>
            <a:pPr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Proszę o maksymalne przyśpieszenie realizacji i rozliczania projektów.</a:t>
            </a:r>
          </a:p>
        </p:txBody>
      </p:sp>
    </p:spTree>
    <p:extLst>
      <p:ext uri="{BB962C8B-B14F-4D97-AF65-F5344CB8AC3E}">
        <p14:creationId xmlns:p14="http://schemas.microsoft.com/office/powerpoint/2010/main" val="285009062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5">
            <a:extLst>
              <a:ext uri="{FF2B5EF4-FFF2-40B4-BE49-F238E27FC236}">
                <a16:creationId xmlns:a16="http://schemas.microsoft.com/office/drawing/2014/main" id="{0CD17717-5751-F730-50BD-CBB39F5763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95714" y="2326507"/>
            <a:ext cx="6196099" cy="2110871"/>
          </a:xfrm>
        </p:spPr>
        <p:txBody>
          <a:bodyPr>
            <a:normAutofit/>
          </a:bodyPr>
          <a:lstStyle/>
          <a:p>
            <a:pPr lvl="0" defTabSz="914400"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lang="pl-PL" altLang="pl-PL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Tomasz Ginter</a:t>
            </a:r>
            <a:br>
              <a:rPr lang="pl-PL" altLang="pl-PL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altLang="pl-PL" sz="2000" b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Kierownik Referatu monitoringu i kontroli trwałości</a:t>
            </a:r>
            <a:br>
              <a:rPr lang="pl-PL" altLang="pl-PL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altLang="pl-PL" sz="2000" b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Urząd Marszałkowski Województwa Śląskiego</a:t>
            </a:r>
            <a:br>
              <a:rPr lang="pl-PL" altLang="pl-PL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altLang="pl-PL" sz="2000" b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Departament Europejskiego Funduszu Rozwoju Regionalnego</a:t>
            </a:r>
            <a:br>
              <a:rPr lang="pl-PL" altLang="pl-PL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altLang="pl-PL" sz="2000" b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tomasz.ginter@slaskie.pl</a:t>
            </a:r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" name="Grupa 3">
            <a:extLst>
              <a:ext uri="{FF2B5EF4-FFF2-40B4-BE49-F238E27FC236}">
                <a16:creationId xmlns:a16="http://schemas.microsoft.com/office/drawing/2014/main" id="{8BD29868-21BA-4C85-B33B-626BEE339E1A}"/>
              </a:ext>
            </a:extLst>
          </p:cNvPr>
          <p:cNvGrpSpPr/>
          <p:nvPr/>
        </p:nvGrpSpPr>
        <p:grpSpPr>
          <a:xfrm>
            <a:off x="89324" y="6423017"/>
            <a:ext cx="10602489" cy="1115542"/>
            <a:chOff x="153899" y="6417375"/>
            <a:chExt cx="10492198" cy="1192200"/>
          </a:xfrm>
        </p:grpSpPr>
        <p:pic>
          <p:nvPicPr>
            <p:cNvPr id="5" name="Obraz 4">
              <a:extLst>
                <a:ext uri="{FF2B5EF4-FFF2-40B4-BE49-F238E27FC236}">
                  <a16:creationId xmlns:a16="http://schemas.microsoft.com/office/drawing/2014/main" id="{FAD900B4-6AC2-439C-9392-70E3D642AEC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32550" y="6544452"/>
              <a:ext cx="2497838" cy="950945"/>
            </a:xfrm>
            <a:prstGeom prst="rect">
              <a:avLst/>
            </a:prstGeom>
          </p:spPr>
        </p:pic>
        <p:pic>
          <p:nvPicPr>
            <p:cNvPr id="7" name="Obraz 6">
              <a:extLst>
                <a:ext uri="{FF2B5EF4-FFF2-40B4-BE49-F238E27FC236}">
                  <a16:creationId xmlns:a16="http://schemas.microsoft.com/office/drawing/2014/main" id="{537F6D25-2268-4358-91E0-A28EC39741C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3899" y="6433030"/>
              <a:ext cx="2463956" cy="1117120"/>
            </a:xfrm>
            <a:prstGeom prst="rect">
              <a:avLst/>
            </a:prstGeom>
          </p:spPr>
        </p:pic>
        <p:pic>
          <p:nvPicPr>
            <p:cNvPr id="8" name="Obraz 7">
              <a:extLst>
                <a:ext uri="{FF2B5EF4-FFF2-40B4-BE49-F238E27FC236}">
                  <a16:creationId xmlns:a16="http://schemas.microsoft.com/office/drawing/2014/main" id="{D862AD94-BDDA-4CF3-A95F-5087D24FFCB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65351" y="6544452"/>
              <a:ext cx="2929811" cy="938047"/>
            </a:xfrm>
            <a:prstGeom prst="rect">
              <a:avLst/>
            </a:prstGeom>
          </p:spPr>
        </p:pic>
        <p:pic>
          <p:nvPicPr>
            <p:cNvPr id="9" name="Obraz 8">
              <a:extLst>
                <a:ext uri="{FF2B5EF4-FFF2-40B4-BE49-F238E27FC236}">
                  <a16:creationId xmlns:a16="http://schemas.microsoft.com/office/drawing/2014/main" id="{AD9431F5-949C-4612-8C8B-9445AFB72C4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70242" y="6417375"/>
              <a:ext cx="2275855" cy="1192200"/>
            </a:xfrm>
            <a:prstGeom prst="rect">
              <a:avLst/>
            </a:prstGeom>
          </p:spPr>
        </p:pic>
        <p:cxnSp>
          <p:nvCxnSpPr>
            <p:cNvPr id="10" name="Łącznik prosty 9">
              <a:extLst>
                <a:ext uri="{FF2B5EF4-FFF2-40B4-BE49-F238E27FC236}">
                  <a16:creationId xmlns:a16="http://schemas.microsoft.com/office/drawing/2014/main" id="{C6F945A1-2B76-4421-8CF3-F9DEA8CDEB79}"/>
                </a:ext>
              </a:extLst>
            </p:cNvPr>
            <p:cNvCxnSpPr/>
            <p:nvPr userDrawn="1"/>
          </p:nvCxnSpPr>
          <p:spPr>
            <a:xfrm>
              <a:off x="8239050" y="6686847"/>
              <a:ext cx="0" cy="60948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20D15C57-6318-468B-8420-59416F315FF6}"/>
              </a:ext>
            </a:extLst>
          </p:cNvPr>
          <p:cNvSpPr txBox="1"/>
          <p:nvPr/>
        </p:nvSpPr>
        <p:spPr>
          <a:xfrm>
            <a:off x="3041650" y="1165759"/>
            <a:ext cx="69847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4800" dirty="0"/>
              <a:t>DZIĘKUJĘ ZA UWAGĘ</a:t>
            </a:r>
          </a:p>
        </p:txBody>
      </p:sp>
      <p:pic>
        <p:nvPicPr>
          <p:cNvPr id="13" name="Obraz 12" descr="Uścisk dłoni">
            <a:extLst>
              <a:ext uri="{FF2B5EF4-FFF2-40B4-BE49-F238E27FC236}">
                <a16:creationId xmlns:a16="http://schemas.microsoft.com/office/drawing/2014/main" id="{780AA065-338A-41C0-937B-8677EF85F0B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421129" y="1428743"/>
            <a:ext cx="3333897" cy="3333897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D964B2CB-7627-4A45-AF50-030A73A83C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2232"/>
            <a:ext cx="6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pl-PL" altLang="pl-PL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ptos"/>
              </a:rPr>
            </a:br>
            <a:endParaRPr kumimoji="0" lang="pl-PL" altLang="pl-P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4098" name="Picture 2">
            <a:extLst>
              <a:ext uri="{FF2B5EF4-FFF2-40B4-BE49-F238E27FC236}">
                <a16:creationId xmlns:a16="http://schemas.microsoft.com/office/drawing/2014/main" id="{8A80F24C-11F6-4D7D-9C84-09B8191930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50" y="-1020763"/>
            <a:ext cx="1771650" cy="60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259948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3054CDC-9BCC-4985-A46A-A1F4B1C474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525" y="899836"/>
            <a:ext cx="8640381" cy="503737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pl-PL" dirty="0"/>
              <a:t>       </a:t>
            </a:r>
            <a:r>
              <a:rPr lang="pl-PL" sz="2200" dirty="0"/>
              <a:t>Działania – adresaci szkolenia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EB5327F-3243-4663-A09A-FBE02EA2FC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525" y="1907629"/>
            <a:ext cx="8640382" cy="3888232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pl-PL" sz="2200" b="1" dirty="0">
                <a:latin typeface="Arial" panose="020B0604020202020204" pitchFamily="34" charset="0"/>
                <a:cs typeface="Arial" panose="020B0604020202020204" pitchFamily="34" charset="0"/>
              </a:rPr>
              <a:t>02.06 	Odnawialne źródła energii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l-PL" sz="2200" b="1" dirty="0">
                <a:latin typeface="Arial" panose="020B0604020202020204" pitchFamily="34" charset="0"/>
                <a:cs typeface="Arial" panose="020B0604020202020204" pitchFamily="34" charset="0"/>
              </a:rPr>
              <a:t>03.02	Zrównoważona multimodalna mobilność miejska – ZIT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l-PL" sz="2200" b="1" dirty="0">
                <a:latin typeface="Arial" panose="020B0604020202020204" pitchFamily="34" charset="0"/>
                <a:cs typeface="Arial" panose="020B0604020202020204" pitchFamily="34" charset="0"/>
              </a:rPr>
              <a:t>08.07	Kultura i turystyka szczebla regionalnego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l-PL" sz="2200" b="1" dirty="0">
                <a:latin typeface="Arial" panose="020B0604020202020204" pitchFamily="34" charset="0"/>
                <a:cs typeface="Arial" panose="020B0604020202020204" pitchFamily="34" charset="0"/>
              </a:rPr>
              <a:t>10.06	Rozwój energetyki rozproszonej opartej o odnawialne źródła energii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l-PL" sz="2200" b="1" dirty="0">
                <a:latin typeface="Arial" panose="020B0604020202020204" pitchFamily="34" charset="0"/>
                <a:cs typeface="Arial" panose="020B0604020202020204" pitchFamily="34" charset="0"/>
              </a:rPr>
              <a:t>10.07 	Rekultywacja terenów poprzemysłowych, zdewastowanych, zdegradowanych na cele środowiskowe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l-PL" sz="2200" b="1" dirty="0">
                <a:latin typeface="Arial" panose="020B0604020202020204" pitchFamily="34" charset="0"/>
                <a:cs typeface="Arial" panose="020B0604020202020204" pitchFamily="34" charset="0"/>
              </a:rPr>
              <a:t>10.09	Ponowne wykorzystanie terenów poprzemysłowych, zdewastowanych, zdegradowanych na cele rozwojowe regionu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l-PL" sz="2200" b="1" dirty="0">
                <a:latin typeface="Arial" panose="020B0604020202020204" pitchFamily="34" charset="0"/>
                <a:cs typeface="Arial" panose="020B0604020202020204" pitchFamily="34" charset="0"/>
              </a:rPr>
              <a:t>10.14 	Infrastruktura kształcenia zawodowego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95BEC9D3-7251-4A5C-BE50-7922A393175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3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581089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25525" y="899836"/>
            <a:ext cx="8640381" cy="503737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pl-PL" sz="2200" dirty="0"/>
              <a:t>      Plan szkolenia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622364" indent="-514350">
              <a:lnSpc>
                <a:spcPct val="114000"/>
              </a:lnSpc>
              <a:buAutoNum type="arabicPeriod"/>
            </a:pPr>
            <a:r>
              <a:rPr lang="pl-PL" sz="2800" kern="0" spc="30" dirty="0">
                <a:latin typeface="Arial" panose="020B0604020202020204" pitchFamily="34" charset="0"/>
                <a:cs typeface="Arial" panose="020B0604020202020204" pitchFamily="34" charset="0"/>
              </a:rPr>
              <a:t>Podstawowe zasady realizacji projektów</a:t>
            </a:r>
          </a:p>
          <a:p>
            <a:pPr marL="622364" indent="-514350">
              <a:lnSpc>
                <a:spcPct val="114000"/>
              </a:lnSpc>
              <a:buFontTx/>
              <a:buAutoNum type="arabicPeriod"/>
            </a:pPr>
            <a:r>
              <a:rPr lang="pl-PL" sz="2800" kern="0" spc="30" dirty="0">
                <a:latin typeface="Arial" panose="020B0604020202020204" pitchFamily="34" charset="0"/>
                <a:cs typeface="Arial" panose="020B0604020202020204" pitchFamily="34" charset="0"/>
              </a:rPr>
              <a:t>Zmiany w projektach</a:t>
            </a:r>
          </a:p>
          <a:p>
            <a:pPr marL="622364" indent="-514350">
              <a:lnSpc>
                <a:spcPct val="114000"/>
              </a:lnSpc>
              <a:buAutoNum type="arabicPeriod"/>
            </a:pPr>
            <a:r>
              <a:rPr lang="pl-PL" sz="2800" kern="0" spc="30" dirty="0">
                <a:latin typeface="Arial" panose="020B0604020202020204" pitchFamily="34" charset="0"/>
                <a:cs typeface="Arial" panose="020B0604020202020204" pitchFamily="34" charset="0"/>
              </a:rPr>
              <a:t>Wnioski o płatność, zaliczki</a:t>
            </a:r>
          </a:p>
          <a:p>
            <a:pPr marL="622364" indent="-514350">
              <a:lnSpc>
                <a:spcPct val="114000"/>
              </a:lnSpc>
              <a:buAutoNum type="arabicPeriod"/>
            </a:pPr>
            <a:r>
              <a:rPr lang="pl-PL" sz="2800" kern="0" spc="30" dirty="0">
                <a:latin typeface="Arial" panose="020B0604020202020204" pitchFamily="34" charset="0"/>
                <a:cs typeface="Arial" panose="020B0604020202020204" pitchFamily="34" charset="0"/>
              </a:rPr>
              <a:t>Systemy informatyczne, zasady komunikacji </a:t>
            </a:r>
          </a:p>
          <a:p>
            <a:pPr marL="622364" indent="-514350">
              <a:lnSpc>
                <a:spcPct val="114000"/>
              </a:lnSpc>
              <a:buAutoNum type="arabicPeriod"/>
            </a:pPr>
            <a:r>
              <a:rPr lang="pl-PL" sz="2800" kern="0" spc="30" dirty="0">
                <a:latin typeface="Arial" panose="020B0604020202020204" pitchFamily="34" charset="0"/>
                <a:cs typeface="Arial" panose="020B0604020202020204" pitchFamily="34" charset="0"/>
              </a:rPr>
              <a:t>Rozliczanie wskaźników i obowiązek utrzymania trwałości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4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327243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25525" y="899837"/>
            <a:ext cx="8640381" cy="503736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pl-PL" dirty="0"/>
              <a:t>             </a:t>
            </a:r>
            <a:r>
              <a:rPr lang="pl-PL" sz="2200" dirty="0"/>
              <a:t>Zasady komunikacji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Wnioski o dofinansowanie – składane elektronicznie</a:t>
            </a:r>
          </a:p>
          <a:p>
            <a:pPr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Umowy o dofinansowanie – podpisywane elektronicznie</a:t>
            </a:r>
          </a:p>
          <a:p>
            <a:pPr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Wnioski o płatność – składane elektronicznie</a:t>
            </a:r>
          </a:p>
          <a:p>
            <a:pPr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Wyjaśnienia do projektu – składane elektronicznie (</a:t>
            </a:r>
            <a:r>
              <a:rPr lang="pl-PL" sz="2800" dirty="0" err="1">
                <a:latin typeface="Arial" panose="020B0604020202020204" pitchFamily="34" charset="0"/>
                <a:cs typeface="Arial" panose="020B0604020202020204" pitchFamily="34" charset="0"/>
              </a:rPr>
              <a:t>ePuap</a:t>
            </a: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Ankiety trwałości – składane elektronicznie</a:t>
            </a:r>
          </a:p>
          <a:p>
            <a:pPr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Harmonogramy – składane elektronicznie</a:t>
            </a:r>
          </a:p>
          <a:p>
            <a:pPr marL="0" indent="0">
              <a:lnSpc>
                <a:spcPct val="114000"/>
              </a:lnSpc>
              <a:buNone/>
            </a:pPr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14000"/>
              </a:lnSpc>
              <a:buNone/>
            </a:pPr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5</a:t>
            </a:fld>
            <a:endParaRPr lang="pl-PL" dirty="0"/>
          </a:p>
        </p:txBody>
      </p:sp>
      <p:sp>
        <p:nvSpPr>
          <p:cNvPr id="5" name="Prostokąt 4"/>
          <p:cNvSpPr/>
          <p:nvPr/>
        </p:nvSpPr>
        <p:spPr>
          <a:xfrm>
            <a:off x="1025526" y="1102182"/>
            <a:ext cx="863967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br>
              <a:rPr lang="pl-PL" dirty="0"/>
            </a:br>
            <a:br>
              <a:rPr lang="pl-PL" dirty="0"/>
            </a:b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007178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25525" y="899837"/>
            <a:ext cx="8640381" cy="503736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pl-PL" dirty="0"/>
              <a:t>             </a:t>
            </a:r>
            <a:r>
              <a:rPr lang="pl-PL" sz="2200" dirty="0"/>
              <a:t>Zasady komunikacji c.d.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025906" y="1979837"/>
            <a:ext cx="8784495" cy="4680002"/>
          </a:xfrm>
        </p:spPr>
        <p:txBody>
          <a:bodyPr>
            <a:normAutofit fontScale="92500"/>
          </a:bodyPr>
          <a:lstStyle/>
          <a:p>
            <a:pPr marL="342900" indent="-342900">
              <a:lnSpc>
                <a:spcPct val="114000"/>
              </a:lnSpc>
              <a:buAutoNum type="alphaLcParenR"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komunikacja elektroniczna: co do zasady </a:t>
            </a:r>
            <a:r>
              <a:rPr lang="pl-PL" sz="2400" dirty="0" err="1">
                <a:latin typeface="Arial" panose="020B0604020202020204" pitchFamily="34" charset="0"/>
                <a:cs typeface="Arial" panose="020B0604020202020204" pitchFamily="34" charset="0"/>
              </a:rPr>
              <a:t>eDoręczenia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 /</a:t>
            </a:r>
            <a:r>
              <a:rPr lang="pl-PL" sz="2400" dirty="0" err="1">
                <a:latin typeface="Arial" panose="020B0604020202020204" pitchFamily="34" charset="0"/>
                <a:cs typeface="Arial" panose="020B0604020202020204" pitchFamily="34" charset="0"/>
              </a:rPr>
              <a:t>ePuap</a:t>
            </a:r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14000"/>
              </a:lnSpc>
              <a:buAutoNum type="alphaLcParenR"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dla wniosków o płatność, rozliczeń - moduł Komunikacja w CST</a:t>
            </a:r>
          </a:p>
          <a:p>
            <a:pPr marL="342900" indent="-342900">
              <a:lnSpc>
                <a:spcPct val="114000"/>
              </a:lnSpc>
              <a:buAutoNum type="alphaLcParenR"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w wyjątkowych sytuacjach inna droga</a:t>
            </a:r>
          </a:p>
          <a:p>
            <a:pPr marL="0" indent="0">
              <a:lnSpc>
                <a:spcPct val="114000"/>
              </a:lnSpc>
              <a:buNone/>
            </a:pPr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14000"/>
              </a:lnSpc>
              <a:buNone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Beneficjent i IZ FE SL zobowiązują się do niezwłocznego odbierania korespondencji.</a:t>
            </a:r>
          </a:p>
          <a:p>
            <a:pPr marL="0" indent="0">
              <a:lnSpc>
                <a:spcPct val="114000"/>
              </a:lnSpc>
              <a:buNone/>
            </a:pPr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14000"/>
              </a:lnSpc>
              <a:buNone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Proszę pamiętać o aktualizacji danych kontaktowych w LSI – na adresy wskazane w LSI wysyłane są powiadomienia elektroniczne.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6</a:t>
            </a:fld>
            <a:endParaRPr lang="pl-PL" dirty="0"/>
          </a:p>
        </p:txBody>
      </p:sp>
      <p:sp>
        <p:nvSpPr>
          <p:cNvPr id="5" name="Prostokąt 4"/>
          <p:cNvSpPr/>
          <p:nvPr/>
        </p:nvSpPr>
        <p:spPr>
          <a:xfrm>
            <a:off x="1025526" y="1102182"/>
            <a:ext cx="863967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br>
              <a:rPr lang="pl-PL" dirty="0"/>
            </a:br>
            <a:br>
              <a:rPr lang="pl-PL" dirty="0"/>
            </a:b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3626997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25525" y="899837"/>
            <a:ext cx="8640381" cy="503736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pl-PL" dirty="0"/>
              <a:t>             </a:t>
            </a:r>
            <a:r>
              <a:rPr lang="pl-PL" sz="2200" dirty="0"/>
              <a:t>Zasady komunikacji c.d.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025906" y="1979837"/>
            <a:ext cx="8784495" cy="4680002"/>
          </a:xfrm>
        </p:spPr>
        <p:txBody>
          <a:bodyPr>
            <a:normAutofit/>
          </a:bodyPr>
          <a:lstStyle/>
          <a:p>
            <a:pPr marL="0" indent="0">
              <a:lnSpc>
                <a:spcPct val="114000"/>
              </a:lnSpc>
              <a:buNone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Wymagana skrzynka do komunikacji elektronicznej:</a:t>
            </a:r>
          </a:p>
          <a:p>
            <a:pPr marL="0" indent="0">
              <a:lnSpc>
                <a:spcPct val="114000"/>
              </a:lnSpc>
              <a:buNone/>
            </a:pPr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14000"/>
              </a:lnSpc>
              <a:buNone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Powinna to być </a:t>
            </a:r>
            <a:r>
              <a:rPr lang="pl-PL" sz="2400" b="1" dirty="0">
                <a:latin typeface="Arial" panose="020B0604020202020204" pitchFamily="34" charset="0"/>
                <a:cs typeface="Arial" panose="020B0604020202020204" pitchFamily="34" charset="0"/>
              </a:rPr>
              <a:t>skrzynka firmowa</a:t>
            </a:r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14000"/>
              </a:lnSpc>
              <a:buNone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https://www.biznes.gov.pl/pl/e-uslugi/00_0709_00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>
              <a:lnSpc>
                <a:spcPct val="114000"/>
              </a:lnSpc>
              <a:buNone/>
            </a:pPr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14000"/>
              </a:lnSpc>
              <a:buNone/>
            </a:pPr>
            <a:r>
              <a:rPr lang="pl-PL" sz="2400" b="0" i="0" dirty="0">
                <a:solidFill>
                  <a:srgbClr val="1A1A1A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Firma/Organizacja może mieć tylko jeden adres do e-Doręczeń 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pl-PL" sz="2400" dirty="0">
                <a:solidFill>
                  <a:srgbClr val="1A1A1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(wg danych CEIDG lub KRS)</a:t>
            </a:r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7</a:t>
            </a:fld>
            <a:endParaRPr lang="pl-PL" dirty="0"/>
          </a:p>
        </p:txBody>
      </p:sp>
      <p:sp>
        <p:nvSpPr>
          <p:cNvPr id="5" name="Prostokąt 4"/>
          <p:cNvSpPr/>
          <p:nvPr/>
        </p:nvSpPr>
        <p:spPr>
          <a:xfrm>
            <a:off x="1025526" y="1102182"/>
            <a:ext cx="863967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br>
              <a:rPr lang="pl-PL" dirty="0"/>
            </a:br>
            <a:br>
              <a:rPr lang="pl-PL" dirty="0"/>
            </a:b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160169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25525" y="899837"/>
            <a:ext cx="8640381" cy="503736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pl-PL" dirty="0"/>
              <a:t>             </a:t>
            </a:r>
            <a:r>
              <a:rPr lang="pl-PL" sz="2200" dirty="0"/>
              <a:t>Zasady komunikacji c.d.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025906" y="1979837"/>
            <a:ext cx="8784495" cy="4680002"/>
          </a:xfrm>
        </p:spPr>
        <p:txBody>
          <a:bodyPr>
            <a:normAutofit/>
          </a:bodyPr>
          <a:lstStyle/>
          <a:p>
            <a:pPr marL="342900" indent="-342900">
              <a:lnSpc>
                <a:spcPct val="114000"/>
              </a:lnSpc>
              <a:buAutoNum type="alphaLcParenR"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W korespondencji proszę używać numeru lub identyfikatora projektu</a:t>
            </a:r>
          </a:p>
          <a:p>
            <a:pPr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Numer projektu: FESL.04.03-IZ.01-06CD/23</a:t>
            </a:r>
          </a:p>
          <a:p>
            <a:pPr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Identyfikator: </a:t>
            </a:r>
            <a:r>
              <a:rPr lang="pl-PL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06CD/23</a:t>
            </a:r>
          </a:p>
          <a:p>
            <a:pPr marL="0" indent="0">
              <a:lnSpc>
                <a:spcPct val="114000"/>
              </a:lnSpc>
              <a:buNone/>
            </a:pPr>
            <a:endParaRPr lang="pl-PL" sz="2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14000"/>
              </a:lnSpc>
              <a:buNone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b) Dokumenty należy podpisywać elektronicznie: 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Preferowany podpis PADES (na wersji PDF dokumentu):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8</a:t>
            </a:fld>
            <a:endParaRPr lang="pl-PL" dirty="0"/>
          </a:p>
        </p:txBody>
      </p:sp>
      <p:sp>
        <p:nvSpPr>
          <p:cNvPr id="5" name="Prostokąt 4"/>
          <p:cNvSpPr/>
          <p:nvPr/>
        </p:nvSpPr>
        <p:spPr>
          <a:xfrm>
            <a:off x="1025526" y="1102182"/>
            <a:ext cx="863967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br>
              <a:rPr lang="pl-PL" dirty="0"/>
            </a:br>
            <a:br>
              <a:rPr lang="pl-PL" dirty="0"/>
            </a:br>
            <a:endParaRPr lang="pl-PL" dirty="0"/>
          </a:p>
        </p:txBody>
      </p:sp>
      <p:pic>
        <p:nvPicPr>
          <p:cNvPr id="7" name="Obraz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321" y="5553584"/>
            <a:ext cx="10440272" cy="1246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41284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25525" y="899837"/>
            <a:ext cx="8640381" cy="503736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pl-PL" dirty="0"/>
              <a:t>             </a:t>
            </a:r>
            <a:r>
              <a:rPr lang="pl-PL" sz="2200" dirty="0"/>
              <a:t>Opiekunowie projektów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025906" y="1979837"/>
            <a:ext cx="9000520" cy="4824336"/>
          </a:xfrm>
        </p:spPr>
        <p:txBody>
          <a:bodyPr>
            <a:normAutofit/>
          </a:bodyPr>
          <a:lstStyle/>
          <a:p>
            <a:pPr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Opiekunowie projektów znajdują się w LSI</a:t>
            </a:r>
          </a:p>
          <a:p>
            <a:pPr marL="0" indent="0">
              <a:lnSpc>
                <a:spcPct val="114000"/>
              </a:lnSpc>
              <a:buNone/>
            </a:pPr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14000"/>
              </a:lnSpc>
              <a:buNone/>
            </a:pPr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14000"/>
              </a:lnSpc>
              <a:buNone/>
            </a:pPr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14000"/>
              </a:lnSpc>
              <a:buNone/>
            </a:pPr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4000"/>
              </a:lnSpc>
              <a:buFont typeface="Arial" panose="020B0604020202020204" pitchFamily="34" charset="0"/>
              <a:buChar char="•"/>
            </a:pPr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Numery telefonów dostępne są na stronie: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https://funduszeue.slaskie.pl/ksiazka_teleadresowa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42900" indent="-342900">
              <a:lnSpc>
                <a:spcPct val="114000"/>
              </a:lnSpc>
              <a:buAutoNum type="alphaLcParenR"/>
            </a:pPr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9</a:t>
            </a:fld>
            <a:endParaRPr lang="pl-PL" dirty="0"/>
          </a:p>
        </p:txBody>
      </p:sp>
      <p:sp>
        <p:nvSpPr>
          <p:cNvPr id="5" name="Prostokąt 4"/>
          <p:cNvSpPr/>
          <p:nvPr/>
        </p:nvSpPr>
        <p:spPr>
          <a:xfrm>
            <a:off x="1025526" y="1102182"/>
            <a:ext cx="863967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br>
              <a:rPr lang="pl-PL" dirty="0"/>
            </a:br>
            <a:br>
              <a:rPr lang="pl-PL" dirty="0"/>
            </a:br>
            <a:endParaRPr lang="pl-PL" dirty="0"/>
          </a:p>
        </p:txBody>
      </p:sp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7348" y="2884362"/>
            <a:ext cx="7097115" cy="1790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2307580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Niestandardowy 8">
      <a:dk1>
        <a:srgbClr val="000000"/>
      </a:dk1>
      <a:lt1>
        <a:srgbClr val="FFFFFF"/>
      </a:lt1>
      <a:dk2>
        <a:srgbClr val="002073"/>
      </a:dk2>
      <a:lt2>
        <a:srgbClr val="FFFFFF"/>
      </a:lt2>
      <a:accent1>
        <a:srgbClr val="003399"/>
      </a:accent1>
      <a:accent2>
        <a:srgbClr val="A6D3FF"/>
      </a:accent2>
      <a:accent3>
        <a:srgbClr val="FFD618"/>
      </a:accent3>
      <a:accent4>
        <a:srgbClr val="0051B0"/>
      </a:accent4>
      <a:accent5>
        <a:srgbClr val="6BB1E2"/>
      </a:accent5>
      <a:accent6>
        <a:srgbClr val="FFE60B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ja1" id="{436F5452-C95B-4D43-A1C6-1CA5BE69C951}" vid="{ABE25C27-1E66-47F3-AA86-B88226738C33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2e659026-ec0d-4874-ba7b-0eb2ea7cac76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CCB46897497514B936CB653A0660EF4" ma:contentTypeVersion="15" ma:contentTypeDescription="Utwórz nowy dokument." ma:contentTypeScope="" ma:versionID="da1d4e3dc586d1e4f10e5c589258adec">
  <xsd:schema xmlns:xsd="http://www.w3.org/2001/XMLSchema" xmlns:xs="http://www.w3.org/2001/XMLSchema" xmlns:p="http://schemas.microsoft.com/office/2006/metadata/properties" xmlns:ns3="2e659026-ec0d-4874-ba7b-0eb2ea7cac76" xmlns:ns4="40d63d78-3c1f-4dea-8cac-5cdc7f56fd0b" targetNamespace="http://schemas.microsoft.com/office/2006/metadata/properties" ma:root="true" ma:fieldsID="87a456817cb704b7abbb8d6f819b9849" ns3:_="" ns4:_="">
    <xsd:import namespace="2e659026-ec0d-4874-ba7b-0eb2ea7cac76"/>
    <xsd:import namespace="40d63d78-3c1f-4dea-8cac-5cdc7f56fd0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OCR" minOccurs="0"/>
                <xsd:element ref="ns3:_activity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659026-ec0d-4874-ba7b-0eb2ea7cac7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_activity" ma:index="19" nillable="true" ma:displayName="_activity" ma:hidden="true" ma:internalName="_activity">
      <xsd:simpleType>
        <xsd:restriction base="dms:Note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1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d63d78-3c1f-4dea-8cac-5cdc7f56fd0b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krót wskazówki dotyczącej udostępniania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C2AAAB6-C606-4262-8AAB-A289D11A6E3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D6470E4-38B4-4043-87FE-9820A2779581}">
  <ds:schemaRefs>
    <ds:schemaRef ds:uri="http://schemas.microsoft.com/office/2006/documentManagement/types"/>
    <ds:schemaRef ds:uri="http://www.w3.org/XML/1998/namespace"/>
    <ds:schemaRef ds:uri="http://schemas.microsoft.com/office/2006/metadata/properties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40d63d78-3c1f-4dea-8cac-5cdc7f56fd0b"/>
    <ds:schemaRef ds:uri="http://purl.org/dc/elements/1.1/"/>
    <ds:schemaRef ds:uri="2e659026-ec0d-4874-ba7b-0eb2ea7cac76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BA8548B6-ED47-47CC-963F-3B4E639E702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e659026-ec0d-4874-ba7b-0eb2ea7cac76"/>
    <ds:schemaRef ds:uri="40d63d78-3c1f-4dea-8cac-5cdc7f56fd0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3767</TotalTime>
  <Words>1026</Words>
  <Application>Microsoft Office PowerPoint</Application>
  <PresentationFormat>Niestandardowy</PresentationFormat>
  <Paragraphs>162</Paragraphs>
  <Slides>21</Slides>
  <Notes>2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21</vt:i4>
      </vt:variant>
    </vt:vector>
  </HeadingPairs>
  <TitlesOfParts>
    <vt:vector size="26" baseType="lpstr">
      <vt:lpstr>Aptos</vt:lpstr>
      <vt:lpstr>Arial</vt:lpstr>
      <vt:lpstr>Calibri</vt:lpstr>
      <vt:lpstr>Open Sans</vt:lpstr>
      <vt:lpstr>Motyw pakietu Office</vt:lpstr>
      <vt:lpstr> Podstawowe zasady realizacji projektów dofinansowanych z FST/EFRR w ramach FE SL 2021-2027</vt:lpstr>
      <vt:lpstr>      Dla kogo szkolenie</vt:lpstr>
      <vt:lpstr>       Działania – adresaci szkolenia</vt:lpstr>
      <vt:lpstr>      Plan szkolenia</vt:lpstr>
      <vt:lpstr>             Zasady komunikacji</vt:lpstr>
      <vt:lpstr>             Zasady komunikacji c.d.</vt:lpstr>
      <vt:lpstr>             Zasady komunikacji c.d.</vt:lpstr>
      <vt:lpstr>             Zasady komunikacji c.d.</vt:lpstr>
      <vt:lpstr>             Opiekunowie projektów</vt:lpstr>
      <vt:lpstr>             Dokumenty/ instrukcje – linki do strony www</vt:lpstr>
      <vt:lpstr>             Zobowiązania wynikające z umowy o dofinansowanie</vt:lpstr>
      <vt:lpstr>             Zobowiązania wynikające z umowy o dofinansowanie</vt:lpstr>
      <vt:lpstr>             Promowanie projektów</vt:lpstr>
      <vt:lpstr>             Istotne zmiany w porównaniu do 2014-2020</vt:lpstr>
      <vt:lpstr>             Ważne</vt:lpstr>
      <vt:lpstr>             Ważne</vt:lpstr>
      <vt:lpstr>             Ważne</vt:lpstr>
      <vt:lpstr>             Ważne</vt:lpstr>
      <vt:lpstr>             Ważne</vt:lpstr>
      <vt:lpstr>             Ważne</vt:lpstr>
      <vt:lpstr>Tomasz Ginter Kierownik Referatu monitoringu i kontroli trwałości Urząd Marszałkowski Województwa Śląskiego Departament Europejskiego Funduszu Rozwoju Regionalnego tomasz.ginter@slaskie.pl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"Ginter Tomasz" &lt;tomasz.ginter@slaskie.pl&gt;</dc:creator>
  <cp:lastModifiedBy>Tomasz</cp:lastModifiedBy>
  <cp:revision>493</cp:revision>
  <cp:lastPrinted>2023-05-16T06:41:03Z</cp:lastPrinted>
  <dcterms:created xsi:type="dcterms:W3CDTF">2022-06-22T09:40:44Z</dcterms:created>
  <dcterms:modified xsi:type="dcterms:W3CDTF">2025-05-06T11:21:52Z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0x0101005CCB46897497514B936CB653A0660EF4</vt:lpwstr>
  </property>
</Properties>
</file>