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74" r:id="rId6"/>
    <p:sldId id="432" r:id="rId7"/>
    <p:sldId id="773" r:id="rId8"/>
    <p:sldId id="406" r:id="rId9"/>
    <p:sldId id="790" r:id="rId10"/>
    <p:sldId id="783" r:id="rId11"/>
    <p:sldId id="782" r:id="rId12"/>
    <p:sldId id="778" r:id="rId13"/>
    <p:sldId id="780" r:id="rId14"/>
    <p:sldId id="781" r:id="rId15"/>
    <p:sldId id="788" r:id="rId16"/>
    <p:sldId id="784" r:id="rId17"/>
    <p:sldId id="785" r:id="rId18"/>
    <p:sldId id="433" r:id="rId19"/>
    <p:sldId id="434" r:id="rId20"/>
    <p:sldId id="792" r:id="rId21"/>
    <p:sldId id="794" r:id="rId22"/>
    <p:sldId id="435" r:id="rId23"/>
    <p:sldId id="436" r:id="rId24"/>
    <p:sldId id="772" r:id="rId25"/>
    <p:sldId id="798" r:id="rId26"/>
    <p:sldId id="799" r:id="rId27"/>
    <p:sldId id="791" r:id="rId28"/>
    <p:sldId id="275" r:id="rId29"/>
    <p:sldId id="276" r:id="rId30"/>
    <p:sldId id="807" r:id="rId31"/>
    <p:sldId id="774" r:id="rId32"/>
    <p:sldId id="277" r:id="rId33"/>
    <p:sldId id="278" r:id="rId34"/>
    <p:sldId id="775" r:id="rId35"/>
    <p:sldId id="777" r:id="rId36"/>
    <p:sldId id="800" r:id="rId37"/>
    <p:sldId id="801" r:id="rId38"/>
    <p:sldId id="802" r:id="rId39"/>
    <p:sldId id="803" r:id="rId40"/>
    <p:sldId id="779" r:id="rId41"/>
    <p:sldId id="260" r:id="rId42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74"/>
            <p14:sldId id="432"/>
            <p14:sldId id="773"/>
            <p14:sldId id="406"/>
            <p14:sldId id="790"/>
            <p14:sldId id="783"/>
            <p14:sldId id="782"/>
            <p14:sldId id="778"/>
            <p14:sldId id="780"/>
            <p14:sldId id="781"/>
            <p14:sldId id="788"/>
            <p14:sldId id="784"/>
            <p14:sldId id="785"/>
            <p14:sldId id="433"/>
            <p14:sldId id="434"/>
            <p14:sldId id="792"/>
            <p14:sldId id="794"/>
            <p14:sldId id="435"/>
            <p14:sldId id="436"/>
            <p14:sldId id="772"/>
            <p14:sldId id="798"/>
            <p14:sldId id="799"/>
            <p14:sldId id="791"/>
            <p14:sldId id="275"/>
            <p14:sldId id="276"/>
            <p14:sldId id="807"/>
            <p14:sldId id="774"/>
            <p14:sldId id="277"/>
            <p14:sldId id="278"/>
            <p14:sldId id="775"/>
            <p14:sldId id="777"/>
            <p14:sldId id="800"/>
            <p14:sldId id="801"/>
            <p14:sldId id="802"/>
            <p14:sldId id="803"/>
            <p14:sldId id="77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4" autoAdjust="0"/>
    <p:restoredTop sz="93721" autoAdjust="0"/>
  </p:normalViewPr>
  <p:slideViewPr>
    <p:cSldViewPr showGuides="1">
      <p:cViewPr varScale="1">
        <p:scale>
          <a:sx n="98" d="100"/>
          <a:sy n="98" d="100"/>
        </p:scale>
        <p:origin x="172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er Tomasz" userId="cef06d09-1867-4cf0-b70a-4da5b1771de0" providerId="ADAL" clId="{D1BC9BE0-3CE6-425E-86A1-E00B967A8234}"/>
    <pc:docChg chg="custSel addSld delSld modSld modSection">
      <pc:chgData name="Ginter Tomasz" userId="cef06d09-1867-4cf0-b70a-4da5b1771de0" providerId="ADAL" clId="{D1BC9BE0-3CE6-425E-86A1-E00B967A8234}" dt="2025-05-20T20:48:42.030" v="50" actId="20577"/>
      <pc:docMkLst>
        <pc:docMk/>
      </pc:docMkLst>
      <pc:sldChg chg="modSp mod">
        <pc:chgData name="Ginter Tomasz" userId="cef06d09-1867-4cf0-b70a-4da5b1771de0" providerId="ADAL" clId="{D1BC9BE0-3CE6-425E-86A1-E00B967A8234}" dt="2025-05-20T20:14:38.843" v="3" actId="20577"/>
        <pc:sldMkLst>
          <pc:docMk/>
          <pc:sldMk cId="1061682294" sldId="256"/>
        </pc:sldMkLst>
        <pc:spChg chg="mod">
          <ac:chgData name="Ginter Tomasz" userId="cef06d09-1867-4cf0-b70a-4da5b1771de0" providerId="ADAL" clId="{D1BC9BE0-3CE6-425E-86A1-E00B967A8234}" dt="2025-05-20T20:14:38.843" v="3" actId="20577"/>
          <ac:spMkLst>
            <pc:docMk/>
            <pc:sldMk cId="1061682294" sldId="256"/>
            <ac:spMk id="2" creationId="{01A395D3-35E7-4FC6-9F13-A51704F85134}"/>
          </ac:spMkLst>
        </pc:spChg>
      </pc:sldChg>
      <pc:sldChg chg="modSp mod">
        <pc:chgData name="Ginter Tomasz" userId="cef06d09-1867-4cf0-b70a-4da5b1771de0" providerId="ADAL" clId="{D1BC9BE0-3CE6-425E-86A1-E00B967A8234}" dt="2025-05-20T20:41:20.057" v="10" actId="255"/>
        <pc:sldMkLst>
          <pc:docMk/>
          <pc:sldMk cId="1432724333" sldId="432"/>
        </pc:sldMkLst>
        <pc:spChg chg="mod">
          <ac:chgData name="Ginter Tomasz" userId="cef06d09-1867-4cf0-b70a-4da5b1771de0" providerId="ADAL" clId="{D1BC9BE0-3CE6-425E-86A1-E00B967A8234}" dt="2025-05-20T20:41:20.057" v="10" actId="255"/>
          <ac:spMkLst>
            <pc:docMk/>
            <pc:sldMk cId="1432724333" sldId="432"/>
            <ac:spMk id="3" creationId="{00000000-0000-0000-0000-000000000000}"/>
          </ac:spMkLst>
        </pc:spChg>
      </pc:sldChg>
      <pc:sldChg chg="modSp mod">
        <pc:chgData name="Ginter Tomasz" userId="cef06d09-1867-4cf0-b70a-4da5b1771de0" providerId="ADAL" clId="{D1BC9BE0-3CE6-425E-86A1-E00B967A8234}" dt="2025-05-20T20:48:42.030" v="50" actId="20577"/>
        <pc:sldMkLst>
          <pc:docMk/>
          <pc:sldMk cId="2850090626" sldId="779"/>
        </pc:sldMkLst>
        <pc:spChg chg="mod">
          <ac:chgData name="Ginter Tomasz" userId="cef06d09-1867-4cf0-b70a-4da5b1771de0" providerId="ADAL" clId="{D1BC9BE0-3CE6-425E-86A1-E00B967A8234}" dt="2025-05-20T20:48:42.030" v="50" actId="20577"/>
          <ac:spMkLst>
            <pc:docMk/>
            <pc:sldMk cId="2850090626" sldId="779"/>
            <ac:spMk id="3" creationId="{A1960308-0B1B-4179-8D01-A6A8F4F75BE3}"/>
          </ac:spMkLst>
        </pc:spChg>
      </pc:sldChg>
      <pc:sldChg chg="modSp del mod">
        <pc:chgData name="Ginter Tomasz" userId="cef06d09-1867-4cf0-b70a-4da5b1771de0" providerId="ADAL" clId="{D1BC9BE0-3CE6-425E-86A1-E00B967A8234}" dt="2025-05-20T20:42:49.802" v="40" actId="47"/>
        <pc:sldMkLst>
          <pc:docMk/>
          <pc:sldMk cId="1809086836" sldId="793"/>
        </pc:sldMkLst>
        <pc:graphicFrameChg chg="modGraphic">
          <ac:chgData name="Ginter Tomasz" userId="cef06d09-1867-4cf0-b70a-4da5b1771de0" providerId="ADAL" clId="{D1BC9BE0-3CE6-425E-86A1-E00B967A8234}" dt="2025-05-20T20:19:52.763" v="4" actId="242"/>
          <ac:graphicFrameMkLst>
            <pc:docMk/>
            <pc:sldMk cId="1809086836" sldId="793"/>
            <ac:graphicFrameMk id="6" creationId="{90D867F1-6B19-42FD-B5A3-B2403FD8C00D}"/>
          </ac:graphicFrameMkLst>
        </pc:graphicFrameChg>
      </pc:sldChg>
      <pc:sldChg chg="modSp del mod">
        <pc:chgData name="Ginter Tomasz" userId="cef06d09-1867-4cf0-b70a-4da5b1771de0" providerId="ADAL" clId="{D1BC9BE0-3CE6-425E-86A1-E00B967A8234}" dt="2025-05-20T20:43:43.669" v="45" actId="47"/>
        <pc:sldMkLst>
          <pc:docMk/>
          <pc:sldMk cId="2284655690" sldId="795"/>
        </pc:sldMkLst>
        <pc:graphicFrameChg chg="modGraphic">
          <ac:chgData name="Ginter Tomasz" userId="cef06d09-1867-4cf0-b70a-4da5b1771de0" providerId="ADAL" clId="{D1BC9BE0-3CE6-425E-86A1-E00B967A8234}" dt="2025-05-20T20:20:43.898" v="9" actId="20577"/>
          <ac:graphicFrameMkLst>
            <pc:docMk/>
            <pc:sldMk cId="2284655690" sldId="795"/>
            <ac:graphicFrameMk id="5" creationId="{300A86DC-E271-4531-B371-025747656279}"/>
          </ac:graphicFrameMkLst>
        </pc:graphicFrameChg>
      </pc:sldChg>
      <pc:sldChg chg="addSp delSp modSp add mod">
        <pc:chgData name="Ginter Tomasz" userId="cef06d09-1867-4cf0-b70a-4da5b1771de0" providerId="ADAL" clId="{D1BC9BE0-3CE6-425E-86A1-E00B967A8234}" dt="2025-05-20T20:42:37.113" v="39" actId="242"/>
        <pc:sldMkLst>
          <pc:docMk/>
          <pc:sldMk cId="2862047207" sldId="808"/>
        </pc:sldMkLst>
        <pc:spChg chg="mod">
          <ac:chgData name="Ginter Tomasz" userId="cef06d09-1867-4cf0-b70a-4da5b1771de0" providerId="ADAL" clId="{D1BC9BE0-3CE6-425E-86A1-E00B967A8234}" dt="2025-05-20T20:41:50.613" v="34" actId="20577"/>
          <ac:spMkLst>
            <pc:docMk/>
            <pc:sldMk cId="2862047207" sldId="808"/>
            <ac:spMk id="2" creationId="{00000000-0000-0000-0000-000000000000}"/>
          </ac:spMkLst>
        </pc:spChg>
        <pc:spChg chg="del">
          <ac:chgData name="Ginter Tomasz" userId="cef06d09-1867-4cf0-b70a-4da5b1771de0" providerId="ADAL" clId="{D1BC9BE0-3CE6-425E-86A1-E00B967A8234}" dt="2025-05-20T20:41:53.715" v="35" actId="478"/>
          <ac:spMkLst>
            <pc:docMk/>
            <pc:sldMk cId="2862047207" sldId="808"/>
            <ac:spMk id="3" creationId="{00000000-0000-0000-0000-000000000000}"/>
          </ac:spMkLst>
        </pc:spChg>
        <pc:spChg chg="add del mod">
          <ac:chgData name="Ginter Tomasz" userId="cef06d09-1867-4cf0-b70a-4da5b1771de0" providerId="ADAL" clId="{D1BC9BE0-3CE6-425E-86A1-E00B967A8234}" dt="2025-05-20T20:41:58.630" v="36" actId="478"/>
          <ac:spMkLst>
            <pc:docMk/>
            <pc:sldMk cId="2862047207" sldId="808"/>
            <ac:spMk id="6" creationId="{26272B39-4BFA-4F93-BB5A-9AAFFDF63CA3}"/>
          </ac:spMkLst>
        </pc:spChg>
        <pc:graphicFrameChg chg="add mod modGraphic">
          <ac:chgData name="Ginter Tomasz" userId="cef06d09-1867-4cf0-b70a-4da5b1771de0" providerId="ADAL" clId="{D1BC9BE0-3CE6-425E-86A1-E00B967A8234}" dt="2025-05-20T20:42:37.113" v="39" actId="242"/>
          <ac:graphicFrameMkLst>
            <pc:docMk/>
            <pc:sldMk cId="2862047207" sldId="808"/>
            <ac:graphicFrameMk id="7" creationId="{A4643580-4C8F-4979-BD8E-0394F50F5A35}"/>
          </ac:graphicFrameMkLst>
        </pc:graphicFrameChg>
      </pc:sldChg>
      <pc:sldChg chg="modSp add mod">
        <pc:chgData name="Ginter Tomasz" userId="cef06d09-1867-4cf0-b70a-4da5b1771de0" providerId="ADAL" clId="{D1BC9BE0-3CE6-425E-86A1-E00B967A8234}" dt="2025-05-20T20:44:24.226" v="49" actId="255"/>
        <pc:sldMkLst>
          <pc:docMk/>
          <pc:sldMk cId="1140123761" sldId="809"/>
        </pc:sldMkLst>
        <pc:graphicFrameChg chg="mod modGraphic">
          <ac:chgData name="Ginter Tomasz" userId="cef06d09-1867-4cf0-b70a-4da5b1771de0" providerId="ADAL" clId="{D1BC9BE0-3CE6-425E-86A1-E00B967A8234}" dt="2025-05-20T20:44:24.226" v="49" actId="255"/>
          <ac:graphicFrameMkLst>
            <pc:docMk/>
            <pc:sldMk cId="1140123761" sldId="809"/>
            <ac:graphicFrameMk id="7" creationId="{A4643580-4C8F-4979-BD8E-0394F50F5A35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10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zestawienie_dok_do_rozliczenia_projektow_v5" TargetMode="External"/><Relationship Id="rId2" Type="http://schemas.openxmlformats.org/officeDocument/2006/relationships/hyperlink" Target="https://funduszeue.slaskie.pl/web/guest/w/przewodnik-dla-beneficjent%C3%B3w-fe-sl-2021-2027-projekty-efrr-wersja-10" TargetMode="External"/><Relationship Id="rId1" Type="http://schemas.openxmlformats.org/officeDocument/2006/relationships/hyperlink" Target="https://funduszeue.slaskie.pl/pl/web/guest/w/instr_benef_sl_2021_zp_1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79B7F-5377-4D6C-9FAE-046501B13AF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56382B-2ACF-4581-8092-EF5BFB70BB1B}">
      <dgm:prSet phldrT="[Tekst]" custT="1"/>
      <dgm:spPr>
        <a:solidFill>
          <a:srgbClr val="99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gm:t>
    </dgm:pt>
    <dgm:pt modelId="{D1A4676F-7DF8-4342-863B-D20CEACEDE7C}" type="par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05EE6A-B0E4-4C9C-96E6-5CB8BD586486}" type="sibTrans" cxnId="{F59FEF11-DCBD-4630-A72F-F46FEC5934D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2F402A-041D-4868-A5B7-A16D6B81C1E5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1AEB55-7D49-426C-9DEE-571E2D31C198}" type="par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627E1-E601-43ED-983E-FF63C9ED12E0}" type="sibTrans" cxnId="{EFC444FA-CE91-48FE-B5B6-DEE32E1EEF7D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861486-280D-461F-98DC-47FCF454DB8B}">
      <dgm:prSet phldrT="[Teks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gm:t>
    </dgm:pt>
    <dgm:pt modelId="{912BD6A1-51FC-4838-A88E-83CD2E78E9FF}" type="par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0258F9-0B37-4008-B612-1F7D0CF9D351}" type="sibTrans" cxnId="{A696EC67-FAFB-469D-B1FA-598D086E85A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D0AB6E-B57E-42D0-A8EA-E8A5EDB63BA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</dgm:t>
    </dgm:pt>
    <dgm:pt modelId="{30DF9A03-EBB1-4607-B347-07064D8D8152}" type="par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A9FD33-850A-4524-8659-9F4D6048119B}" type="sibTrans" cxnId="{822BE490-E3DC-46EF-92DD-72885B6CCD2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B9C584-A152-4E33-BC34-32D30AF072F8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</dgm:t>
    </dgm:pt>
    <dgm:pt modelId="{B29468F4-FAFA-4B16-87DD-0B1C011D3216}" type="par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E0AC62E-C058-43C4-9BBD-2EF2D0B80826}" type="sibTrans" cxnId="{540E8945-B7B5-4B3D-AB96-82ECEA979BB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79A68F-ED24-4BDE-BAFC-C00AD4DAE01C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gm:t>
    </dgm:pt>
    <dgm:pt modelId="{27DAA7D6-020B-4056-93D5-928ABD544093}" type="par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9B0DA0-B012-47C8-A5EF-5A475DFC99B2}" type="sibTrans" cxnId="{26EEBC0E-9684-4FAC-9FEA-9FC8E95C578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3D9A9D-AA17-4B5E-ADFC-9F00805867F1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gm:t>
    </dgm:pt>
    <dgm:pt modelId="{AB5C3BCB-CD98-4862-AECF-354C006EE8A3}" type="par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DB3E1-96E6-4ABE-AF42-8466F665E018}" type="sibTrans" cxnId="{93B13963-31B2-45A0-B086-7ED624F7334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90D0A2-9364-456F-8DA5-881D4515DCFB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gm:t>
    </dgm:pt>
    <dgm:pt modelId="{3F7A90D0-BE31-40FC-8E7E-EEA6FECEC83A}" type="par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BAE4FD-71AD-4CED-B0D4-9A035F7E2ECE}" type="sibTrans" cxnId="{570C6E7C-1A64-4B81-8895-D25ADDE53D8B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4231F1-0D42-4B75-9E95-934269BFCFB3}">
      <dgm:prSet phldrT="[Tekst]" custT="1"/>
      <dgm:spPr>
        <a:solidFill>
          <a:srgbClr val="FFCCFF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gm:t>
    </dgm:pt>
    <dgm:pt modelId="{4567F336-B919-4C3A-95A9-92B7F7C2D5D4}" type="par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5ED8CA-8655-47B3-AAEC-7CDA8C2EF525}" type="sibTrans" cxnId="{1597188A-2524-476F-9225-53334D7692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5F7672-1167-41B5-BF58-9182645CBC65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400" b="1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gm:t>
    </dgm:pt>
    <dgm:pt modelId="{A640867D-D94E-4EF5-8061-40EB6339E9CB}" type="par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6A8539-28D3-4B47-A030-5FA0C037C8E1}" type="sibTrans" cxnId="{BCA53F83-4266-4964-9DE0-FF649136B71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206301-1478-4793-9DA2-5AD094E96FB2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</dgm:t>
    </dgm:pt>
    <dgm:pt modelId="{0367B7E0-0B74-45CB-9446-287F888F124D}" type="par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AB051B-0BC2-43D0-9FB2-1C4F767192DD}" type="sibTrans" cxnId="{405188A2-DB8E-4794-A490-FC4CE2355E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09B4EE-95B1-46E3-A2A8-191906999832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gm:t>
    </dgm:pt>
    <dgm:pt modelId="{6F8A943A-567F-40E2-B9DD-F71CB58F14AA}" type="par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4D4633-1E7C-4358-A411-D3BB5C439E85}" type="sibTrans" cxnId="{6C4AA333-5D85-4D43-81EC-70A8C2DFAA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000852-F43E-4593-BCF5-0D6F42E3C260}">
      <dgm:prSet custT="1"/>
      <dgm:spPr/>
      <dgm:t>
        <a:bodyPr/>
        <a:lstStyle/>
        <a:p>
          <a:pPr>
            <a:buFontTx/>
            <a:buNone/>
          </a:pP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</dgm:t>
    </dgm:pt>
    <dgm:pt modelId="{1C5BD174-91CD-4300-B993-69B76F884555}" type="par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E3B4B8-ACF7-43D1-9950-711620A7F69A}" type="sibTrans" cxnId="{6CDECADB-B857-4798-A0AD-DC73FBED62B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5C3638-B671-43D7-8900-58B4AD87E50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gm:t>
    </dgm:pt>
    <dgm:pt modelId="{30A9070F-90F1-493E-ADC9-CC2BEA8FDAC9}" type="par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70B8CA-12A4-466D-8706-7605EA20933F}" type="sibTrans" cxnId="{1DB38992-1A90-40DB-AC93-6F294E56B0F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535630-CF81-4FBF-9631-496393667F65}">
      <dgm:prSet custT="1"/>
      <dgm:spPr/>
      <dgm:t>
        <a:bodyPr/>
        <a:lstStyle/>
        <a:p>
          <a:r>
            <a:rPr lang="pl-PL" sz="1400">
              <a:latin typeface="Open Sans"/>
              <a:ea typeface="Open Sans"/>
              <a:cs typeface="Open Sans"/>
            </a:rPr>
            <a:t>zweryfikuje zamówienia o wysokim stopniu ryzyka</a:t>
          </a:r>
        </a:p>
      </dgm:t>
    </dgm:pt>
    <dgm:pt modelId="{42385224-299A-4B6A-A502-D84DA58B97AF}" type="par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8EF33F-833E-44EB-B8A4-9C906FD37A49}" type="sibTrans" cxnId="{4E820A0D-E96C-41FC-9BFD-BBC1BDDD5A3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E22ED6-6C9D-455F-91C3-6B1AF6C0B2A7}">
      <dgm:prSet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</dgm:t>
    </dgm:pt>
    <dgm:pt modelId="{D7D80AD0-BB2A-4C2D-BE7F-3A32B029B8F6}" type="par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C6F6DB-0924-4910-87AB-1A16E3B52F49}" type="sibTrans" cxnId="{D7E7B74D-C773-45B5-80AD-3BCC6AF65AA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22C896-39C2-45B9-9D4E-008D0051D78E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gm:t>
    </dgm:pt>
    <dgm:pt modelId="{EE364147-8C4D-48FF-82C2-44502FADED94}" type="parTrans" cxnId="{8D3483BF-E217-48F7-95B5-37F3EBD790BF}">
      <dgm:prSet/>
      <dgm:spPr/>
      <dgm:t>
        <a:bodyPr/>
        <a:lstStyle/>
        <a:p>
          <a:endParaRPr lang="pl-PL"/>
        </a:p>
      </dgm:t>
    </dgm:pt>
    <dgm:pt modelId="{DC6DCCC9-F29C-4BF7-BD59-D16A5916F997}" type="sibTrans" cxnId="{8D3483BF-E217-48F7-95B5-37F3EBD790BF}">
      <dgm:prSet/>
      <dgm:spPr/>
      <dgm:t>
        <a:bodyPr/>
        <a:lstStyle/>
        <a:p>
          <a:endParaRPr lang="pl-PL"/>
        </a:p>
      </dgm:t>
    </dgm:pt>
    <dgm:pt modelId="{675F1358-BD9D-41D5-96DE-4811595CCE2C}">
      <dgm:prSet phldrT="[Tekst]" custT="1"/>
      <dgm:spPr/>
      <dgm:t>
        <a:bodyPr/>
        <a:lstStyle/>
        <a:p>
          <a:r>
            <a: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gm:t>
    </dgm:pt>
    <dgm:pt modelId="{2F6147B7-8CF1-4BD2-B0AB-B989279150B7}" type="parTrans" cxnId="{2EE0BE1A-4480-43CB-A788-3CE5E6FEFE30}">
      <dgm:prSet/>
      <dgm:spPr/>
    </dgm:pt>
    <dgm:pt modelId="{DADEAA1C-012E-41C4-A1A6-A88225637775}" type="sibTrans" cxnId="{2EE0BE1A-4480-43CB-A788-3CE5E6FEFE30}">
      <dgm:prSet/>
      <dgm:spPr/>
    </dgm:pt>
    <dgm:pt modelId="{E1147179-95EA-4816-A28A-357D6E0F9709}" type="pres">
      <dgm:prSet presAssocID="{6E079B7F-5377-4D6C-9FAE-046501B13A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D9D05E-2C98-48C9-AC7C-5A13669B66F9}" type="pres">
      <dgm:prSet presAssocID="{E456382B-2ACF-4581-8092-EF5BFB70BB1B}" presName="composite" presStyleCnt="0"/>
      <dgm:spPr/>
    </dgm:pt>
    <dgm:pt modelId="{87ACD041-22E5-4EBD-A248-F41E2D778C20}" type="pres">
      <dgm:prSet presAssocID="{E456382B-2ACF-4581-8092-EF5BFB70BB1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98EEB1-B9F5-4CC1-B6B4-7474ED4AE06D}" type="pres">
      <dgm:prSet presAssocID="{E456382B-2ACF-4581-8092-EF5BFB70BB1B}" presName="descendantText" presStyleLbl="alignAcc1" presStyleIdx="0" presStyleCnt="6" custScaleY="1078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53FFFD-B293-434B-AF97-80ADB1FCA755}" type="pres">
      <dgm:prSet presAssocID="{AE05EE6A-B0E4-4C9C-96E6-5CB8BD586486}" presName="sp" presStyleCnt="0"/>
      <dgm:spPr/>
    </dgm:pt>
    <dgm:pt modelId="{1E9D8DD7-5D53-4D5E-9B87-9B0F4AE56FCC}" type="pres">
      <dgm:prSet presAssocID="{1B861486-280D-461F-98DC-47FCF454DB8B}" presName="composite" presStyleCnt="0"/>
      <dgm:spPr/>
    </dgm:pt>
    <dgm:pt modelId="{D90CA821-C618-46D5-B5FF-9ACCF42CE68A}" type="pres">
      <dgm:prSet presAssocID="{1B861486-280D-461F-98DC-47FCF454DB8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BC2088-0F85-4439-92A4-3733F6F7A0D4}" type="pres">
      <dgm:prSet presAssocID="{1B861486-280D-461F-98DC-47FCF454DB8B}" presName="descendantText" presStyleLbl="alignAcc1" presStyleIdx="1" presStyleCnt="6" custScaleY="151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6426DB-328D-4D84-9512-582306BADF72}" type="pres">
      <dgm:prSet presAssocID="{E60258F9-0B37-4008-B612-1F7D0CF9D351}" presName="sp" presStyleCnt="0"/>
      <dgm:spPr/>
    </dgm:pt>
    <dgm:pt modelId="{3E603D3A-CE30-489E-9320-1416A05D7009}" type="pres">
      <dgm:prSet presAssocID="{DA79A68F-ED24-4BDE-BAFC-C00AD4DAE01C}" presName="composite" presStyleCnt="0"/>
      <dgm:spPr/>
    </dgm:pt>
    <dgm:pt modelId="{79D37924-C5DE-468B-BFCB-EDAB8418A332}" type="pres">
      <dgm:prSet presAssocID="{DA79A68F-ED24-4BDE-BAFC-C00AD4DAE01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ED2C36-1ACA-4178-829D-DBDE7C83C885}" type="pres">
      <dgm:prSet presAssocID="{DA79A68F-ED24-4BDE-BAFC-C00AD4DAE01C}" presName="descendantText" presStyleLbl="alignAcc1" presStyleIdx="2" presStyleCnt="6" custScaleY="739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588648-0464-4002-BF85-DC8E01B52D41}" type="pres">
      <dgm:prSet presAssocID="{319B0DA0-B012-47C8-A5EF-5A475DFC99B2}" presName="sp" presStyleCnt="0"/>
      <dgm:spPr/>
    </dgm:pt>
    <dgm:pt modelId="{E483558E-2B15-4403-B099-A955B6B04F83}" type="pres">
      <dgm:prSet presAssocID="{CE90D0A2-9364-456F-8DA5-881D4515DCFB}" presName="composite" presStyleCnt="0"/>
      <dgm:spPr/>
    </dgm:pt>
    <dgm:pt modelId="{08B88F39-FDE2-4207-BF9D-1BD9B90F9AC9}" type="pres">
      <dgm:prSet presAssocID="{CE90D0A2-9364-456F-8DA5-881D4515DCF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41582F-6054-432E-912C-A7058E9361EC}" type="pres">
      <dgm:prSet presAssocID="{CE90D0A2-9364-456F-8DA5-881D4515DCF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8AD67C-E9F9-4DD1-B3DB-04618A893E08}" type="pres">
      <dgm:prSet presAssocID="{3EBAE4FD-71AD-4CED-B0D4-9A035F7E2ECE}" presName="sp" presStyleCnt="0"/>
      <dgm:spPr/>
    </dgm:pt>
    <dgm:pt modelId="{5EE44CE0-946E-40E6-8BFB-E70FDE223972}" type="pres">
      <dgm:prSet presAssocID="{804231F1-0D42-4B75-9E95-934269BFCFB3}" presName="composite" presStyleCnt="0"/>
      <dgm:spPr/>
    </dgm:pt>
    <dgm:pt modelId="{C154BE03-5946-440D-A97F-3A43A0069EED}" type="pres">
      <dgm:prSet presAssocID="{804231F1-0D42-4B75-9E95-934269BFCFB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BA7CF-DB04-4938-9092-1B8CE1C05113}" type="pres">
      <dgm:prSet presAssocID="{804231F1-0D42-4B75-9E95-934269BFCFB3}" presName="descendantText" presStyleLbl="alignAcc1" presStyleIdx="4" presStyleCnt="6" custScaleX="99071" custScaleY="126275" custLinFactNeighborX="-695" custLinFactNeighborY="-21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2CCA30-6818-47F3-B5BC-D8C388C337EB}" type="pres">
      <dgm:prSet presAssocID="{9F5ED8CA-8655-47B3-AAEC-7CDA8C2EF525}" presName="sp" presStyleCnt="0"/>
      <dgm:spPr/>
    </dgm:pt>
    <dgm:pt modelId="{4BF8C0E1-B4B8-406E-ABF6-E1F5473A90B3}" type="pres">
      <dgm:prSet presAssocID="{765F7672-1167-41B5-BF58-9182645CBC65}" presName="composite" presStyleCnt="0"/>
      <dgm:spPr/>
    </dgm:pt>
    <dgm:pt modelId="{4AFCD17F-5622-4B65-B2F7-D3992206058D}" type="pres">
      <dgm:prSet presAssocID="{765F7672-1167-41B5-BF58-9182645CBC6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1F5AB9-17E2-494C-83A9-10731568F19B}" type="pres">
      <dgm:prSet presAssocID="{765F7672-1167-41B5-BF58-9182645CBC6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AFD434C-8337-4051-A959-80920C766F75}" type="presOf" srcId="{A1206301-1478-4793-9DA2-5AD094E96FB2}" destId="{C6BC2088-0F85-4439-92A4-3733F6F7A0D4}" srcOrd="0" destOrd="2" presId="urn:microsoft.com/office/officeart/2005/8/layout/chevron2"/>
    <dgm:cxn modelId="{1597188A-2524-476F-9225-53334D7692C6}" srcId="{6E079B7F-5377-4D6C-9FAE-046501B13AFF}" destId="{804231F1-0D42-4B75-9E95-934269BFCFB3}" srcOrd="4" destOrd="0" parTransId="{4567F336-B919-4C3A-95A9-92B7F7C2D5D4}" sibTransId="{9F5ED8CA-8655-47B3-AAEC-7CDA8C2EF525}"/>
    <dgm:cxn modelId="{6CDECADB-B857-4798-A0AD-DC73FBED62BC}" srcId="{804231F1-0D42-4B75-9E95-934269BFCFB3}" destId="{C6000852-F43E-4593-BCF5-0D6F42E3C260}" srcOrd="0" destOrd="0" parTransId="{1C5BD174-91CD-4300-B993-69B76F884555}" sibTransId="{E9E3B4B8-ACF7-43D1-9950-711620A7F69A}"/>
    <dgm:cxn modelId="{328B6A08-5C3A-4614-B81C-A6D67C2F988E}" type="presOf" srcId="{DA79A68F-ED24-4BDE-BAFC-C00AD4DAE01C}" destId="{79D37924-C5DE-468B-BFCB-EDAB8418A332}" srcOrd="0" destOrd="0" presId="urn:microsoft.com/office/officeart/2005/8/layout/chevron2"/>
    <dgm:cxn modelId="{DCE0C953-F50E-4C42-8237-777A3159A317}" type="presOf" srcId="{753D9A9D-AA17-4B5E-ADFC-9F00805867F1}" destId="{05ED2C36-1ACA-4178-829D-DBDE7C83C885}" srcOrd="0" destOrd="0" presId="urn:microsoft.com/office/officeart/2005/8/layout/chevron2"/>
    <dgm:cxn modelId="{14E577D6-0419-4E48-84DE-75B0DDF3DBB8}" type="presOf" srcId="{E456382B-2ACF-4581-8092-EF5BFB70BB1B}" destId="{87ACD041-22E5-4EBD-A248-F41E2D778C20}" srcOrd="0" destOrd="0" presId="urn:microsoft.com/office/officeart/2005/8/layout/chevron2"/>
    <dgm:cxn modelId="{ABF37B76-D4EC-4F02-A776-3ADDC17BA022}" type="presOf" srcId="{1B861486-280D-461F-98DC-47FCF454DB8B}" destId="{D90CA821-C618-46D5-B5FF-9ACCF42CE68A}" srcOrd="0" destOrd="0" presId="urn:microsoft.com/office/officeart/2005/8/layout/chevron2"/>
    <dgm:cxn modelId="{822BE490-E3DC-46EF-92DD-72885B6CCD21}" srcId="{1B861486-280D-461F-98DC-47FCF454DB8B}" destId="{07D0AB6E-B57E-42D0-A8EA-E8A5EDB63BA4}" srcOrd="0" destOrd="0" parTransId="{30DF9A03-EBB1-4607-B347-07064D8D8152}" sibTransId="{72A9FD33-850A-4524-8659-9F4D6048119B}"/>
    <dgm:cxn modelId="{CA3D8A45-EBDE-4235-AEE5-936281322E6E}" type="presOf" srcId="{765F7672-1167-41B5-BF58-9182645CBC65}" destId="{4AFCD17F-5622-4B65-B2F7-D3992206058D}" srcOrd="0" destOrd="0" presId="urn:microsoft.com/office/officeart/2005/8/layout/chevron2"/>
    <dgm:cxn modelId="{3C4F229D-364C-460A-99F1-598063EDF8FE}" type="presOf" srcId="{A82F402A-041D-4868-A5B7-A16D6B81C1E5}" destId="{7E98EEB1-B9F5-4CC1-B6B4-7474ED4AE06D}" srcOrd="0" destOrd="0" presId="urn:microsoft.com/office/officeart/2005/8/layout/chevron2"/>
    <dgm:cxn modelId="{540E8945-B7B5-4B3D-AB96-82ECEA979BBB}" srcId="{1B861486-280D-461F-98DC-47FCF454DB8B}" destId="{03B9C584-A152-4E33-BC34-32D30AF072F8}" srcOrd="1" destOrd="0" parTransId="{B29468F4-FAFA-4B16-87DD-0B1C011D3216}" sibTransId="{5E0AC62E-C058-43C4-9BBD-2EF2D0B80826}"/>
    <dgm:cxn modelId="{26EEBC0E-9684-4FAC-9FEA-9FC8E95C5788}" srcId="{6E079B7F-5377-4D6C-9FAE-046501B13AFF}" destId="{DA79A68F-ED24-4BDE-BAFC-C00AD4DAE01C}" srcOrd="2" destOrd="0" parTransId="{27DAA7D6-020B-4056-93D5-928ABD544093}" sibTransId="{319B0DA0-B012-47C8-A5EF-5A475DFC99B2}"/>
    <dgm:cxn modelId="{EFC444FA-CE91-48FE-B5B6-DEE32E1EEF7D}" srcId="{E456382B-2ACF-4581-8092-EF5BFB70BB1B}" destId="{A82F402A-041D-4868-A5B7-A16D6B81C1E5}" srcOrd="0" destOrd="0" parTransId="{401AEB55-7D49-426C-9DEE-571E2D31C198}" sibTransId="{F41627E1-E601-43ED-983E-FF63C9ED12E0}"/>
    <dgm:cxn modelId="{1DB38992-1A90-40DB-AC93-6F294E56B0F2}" srcId="{765F7672-1167-41B5-BF58-9182645CBC65}" destId="{3D5C3638-B671-43D7-8900-58B4AD87E507}" srcOrd="0" destOrd="0" parTransId="{30A9070F-90F1-493E-ADC9-CC2BEA8FDAC9}" sibTransId="{2970B8CA-12A4-466D-8706-7605EA20933F}"/>
    <dgm:cxn modelId="{D7E7B74D-C773-45B5-80AD-3BCC6AF65AA5}" srcId="{804231F1-0D42-4B75-9E95-934269BFCFB3}" destId="{ADE22ED6-6C9D-455F-91C3-6B1AF6C0B2A7}" srcOrd="1" destOrd="0" parTransId="{D7D80AD0-BB2A-4C2D-BE7F-3A32B029B8F6}" sibTransId="{91C6F6DB-0924-4910-87AB-1A16E3B52F49}"/>
    <dgm:cxn modelId="{7602DDD4-232E-4789-8EB0-706E2CE2DD90}" type="presOf" srcId="{07D0AB6E-B57E-42D0-A8EA-E8A5EDB63BA4}" destId="{C6BC2088-0F85-4439-92A4-3733F6F7A0D4}" srcOrd="0" destOrd="0" presId="urn:microsoft.com/office/officeart/2005/8/layout/chevron2"/>
    <dgm:cxn modelId="{A696EC67-FAFB-469D-B1FA-598D086E85A9}" srcId="{6E079B7F-5377-4D6C-9FAE-046501B13AFF}" destId="{1B861486-280D-461F-98DC-47FCF454DB8B}" srcOrd="1" destOrd="0" parTransId="{912BD6A1-51FC-4838-A88E-83CD2E78E9FF}" sibTransId="{E60258F9-0B37-4008-B612-1F7D0CF9D351}"/>
    <dgm:cxn modelId="{405188A2-DB8E-4794-A490-FC4CE2355E6F}" srcId="{1B861486-280D-461F-98DC-47FCF454DB8B}" destId="{A1206301-1478-4793-9DA2-5AD094E96FB2}" srcOrd="2" destOrd="0" parTransId="{0367B7E0-0B74-45CB-9446-287F888F124D}" sibTransId="{A3AB051B-0BC2-43D0-9FB2-1C4F767192DD}"/>
    <dgm:cxn modelId="{033569DA-460E-4E0B-8094-A82A6C2CC22F}" type="presOf" srcId="{675F1358-BD9D-41D5-96DE-4811595CCE2C}" destId="{7E98EEB1-B9F5-4CC1-B6B4-7474ED4AE06D}" srcOrd="0" destOrd="1" presId="urn:microsoft.com/office/officeart/2005/8/layout/chevron2"/>
    <dgm:cxn modelId="{002AD99A-DB50-4403-A2DD-6B0D137EF37B}" type="presOf" srcId="{3D5C3638-B671-43D7-8900-58B4AD87E507}" destId="{F41F5AB9-17E2-494C-83A9-10731568F19B}" srcOrd="0" destOrd="0" presId="urn:microsoft.com/office/officeart/2005/8/layout/chevron2"/>
    <dgm:cxn modelId="{8D3483BF-E217-48F7-95B5-37F3EBD790BF}" srcId="{1B861486-280D-461F-98DC-47FCF454DB8B}" destId="{0922C896-39C2-45B9-9D4E-008D0051D78E}" srcOrd="3" destOrd="0" parTransId="{EE364147-8C4D-48FF-82C2-44502FADED94}" sibTransId="{DC6DCCC9-F29C-4BF7-BD59-D16A5916F997}"/>
    <dgm:cxn modelId="{338A0C30-88F1-48E1-A616-DA6772DA8D8A}" type="presOf" srcId="{6E079B7F-5377-4D6C-9FAE-046501B13AFF}" destId="{E1147179-95EA-4816-A28A-357D6E0F9709}" srcOrd="0" destOrd="0" presId="urn:microsoft.com/office/officeart/2005/8/layout/chevron2"/>
    <dgm:cxn modelId="{4E820A0D-E96C-41FC-9BFD-BBC1BDDD5A30}" srcId="{804231F1-0D42-4B75-9E95-934269BFCFB3}" destId="{8F535630-CF81-4FBF-9631-496393667F65}" srcOrd="2" destOrd="0" parTransId="{42385224-299A-4B6A-A502-D84DA58B97AF}" sibTransId="{3E8EF33F-833E-44EB-B8A4-9C906FD37A49}"/>
    <dgm:cxn modelId="{2EE0BE1A-4480-43CB-A788-3CE5E6FEFE30}" srcId="{E456382B-2ACF-4581-8092-EF5BFB70BB1B}" destId="{675F1358-BD9D-41D5-96DE-4811595CCE2C}" srcOrd="1" destOrd="0" parTransId="{2F6147B7-8CF1-4BD2-B0AB-B989279150B7}" sibTransId="{DADEAA1C-012E-41C4-A1A6-A88225637775}"/>
    <dgm:cxn modelId="{93B13963-31B2-45A0-B086-7ED624F73346}" srcId="{DA79A68F-ED24-4BDE-BAFC-C00AD4DAE01C}" destId="{753D9A9D-AA17-4B5E-ADFC-9F00805867F1}" srcOrd="0" destOrd="0" parTransId="{AB5C3BCB-CD98-4862-AECF-354C006EE8A3}" sibTransId="{CB7DB3E1-96E6-4ABE-AF42-8466F665E018}"/>
    <dgm:cxn modelId="{16A6C59E-637E-4821-900F-E26A05B7C6F2}" type="presOf" srcId="{804231F1-0D42-4B75-9E95-934269BFCFB3}" destId="{C154BE03-5946-440D-A97F-3A43A0069EED}" srcOrd="0" destOrd="0" presId="urn:microsoft.com/office/officeart/2005/8/layout/chevron2"/>
    <dgm:cxn modelId="{BCA53F83-4266-4964-9DE0-FF649136B712}" srcId="{6E079B7F-5377-4D6C-9FAE-046501B13AFF}" destId="{765F7672-1167-41B5-BF58-9182645CBC65}" srcOrd="5" destOrd="0" parTransId="{A640867D-D94E-4EF5-8061-40EB6339E9CB}" sibTransId="{106A8539-28D3-4B47-A030-5FA0C037C8E1}"/>
    <dgm:cxn modelId="{9BF346A5-B0DE-4FBA-B9F7-D0695FA4F44F}" type="presOf" srcId="{ADE22ED6-6C9D-455F-91C3-6B1AF6C0B2A7}" destId="{026BA7CF-DB04-4938-9092-1B8CE1C05113}" srcOrd="0" destOrd="1" presId="urn:microsoft.com/office/officeart/2005/8/layout/chevron2"/>
    <dgm:cxn modelId="{80369073-A513-4EEF-95AD-8F4462DCDF6D}" type="presOf" srcId="{9809B4EE-95B1-46E3-A2A8-191906999832}" destId="{5A41582F-6054-432E-912C-A7058E9361EC}" srcOrd="0" destOrd="0" presId="urn:microsoft.com/office/officeart/2005/8/layout/chevron2"/>
    <dgm:cxn modelId="{3CF57330-B7B3-48DC-8E42-24275F57B2FB}" type="presOf" srcId="{03B9C584-A152-4E33-BC34-32D30AF072F8}" destId="{C6BC2088-0F85-4439-92A4-3733F6F7A0D4}" srcOrd="0" destOrd="1" presId="urn:microsoft.com/office/officeart/2005/8/layout/chevron2"/>
    <dgm:cxn modelId="{6C4AA333-5D85-4D43-81EC-70A8C2DFAA43}" srcId="{CE90D0A2-9364-456F-8DA5-881D4515DCFB}" destId="{9809B4EE-95B1-46E3-A2A8-191906999832}" srcOrd="0" destOrd="0" parTransId="{6F8A943A-567F-40E2-B9DD-F71CB58F14AA}" sibTransId="{BF4D4633-1E7C-4358-A411-D3BB5C439E85}"/>
    <dgm:cxn modelId="{0E8C624D-35CD-4974-BEEA-258FAA14FE2A}" type="presOf" srcId="{CE90D0A2-9364-456F-8DA5-881D4515DCFB}" destId="{08B88F39-FDE2-4207-BF9D-1BD9B90F9AC9}" srcOrd="0" destOrd="0" presId="urn:microsoft.com/office/officeart/2005/8/layout/chevron2"/>
    <dgm:cxn modelId="{FAE820F3-6FE9-4805-A35B-408347C94DE5}" type="presOf" srcId="{8F535630-CF81-4FBF-9631-496393667F65}" destId="{026BA7CF-DB04-4938-9092-1B8CE1C05113}" srcOrd="0" destOrd="2" presId="urn:microsoft.com/office/officeart/2005/8/layout/chevron2"/>
    <dgm:cxn modelId="{F59FEF11-DCBD-4630-A72F-F46FEC5934DE}" srcId="{6E079B7F-5377-4D6C-9FAE-046501B13AFF}" destId="{E456382B-2ACF-4581-8092-EF5BFB70BB1B}" srcOrd="0" destOrd="0" parTransId="{D1A4676F-7DF8-4342-863B-D20CEACEDE7C}" sibTransId="{AE05EE6A-B0E4-4C9C-96E6-5CB8BD586486}"/>
    <dgm:cxn modelId="{38A35460-48C4-4302-8CE5-6C66170A28A4}" type="presOf" srcId="{0922C896-39C2-45B9-9D4E-008D0051D78E}" destId="{C6BC2088-0F85-4439-92A4-3733F6F7A0D4}" srcOrd="0" destOrd="3" presId="urn:microsoft.com/office/officeart/2005/8/layout/chevron2"/>
    <dgm:cxn modelId="{812F58E3-3950-493D-A2D8-D46A8C034FB0}" type="presOf" srcId="{C6000852-F43E-4593-BCF5-0D6F42E3C260}" destId="{026BA7CF-DB04-4938-9092-1B8CE1C05113}" srcOrd="0" destOrd="0" presId="urn:microsoft.com/office/officeart/2005/8/layout/chevron2"/>
    <dgm:cxn modelId="{570C6E7C-1A64-4B81-8895-D25ADDE53D8B}" srcId="{6E079B7F-5377-4D6C-9FAE-046501B13AFF}" destId="{CE90D0A2-9364-456F-8DA5-881D4515DCFB}" srcOrd="3" destOrd="0" parTransId="{3F7A90D0-BE31-40FC-8E7E-EEA6FECEC83A}" sibTransId="{3EBAE4FD-71AD-4CED-B0D4-9A035F7E2ECE}"/>
    <dgm:cxn modelId="{73A1CC5F-2C3A-4FD8-924F-A5FCFE5A6333}" type="presParOf" srcId="{E1147179-95EA-4816-A28A-357D6E0F9709}" destId="{D1D9D05E-2C98-48C9-AC7C-5A13669B66F9}" srcOrd="0" destOrd="0" presId="urn:microsoft.com/office/officeart/2005/8/layout/chevron2"/>
    <dgm:cxn modelId="{AC2DA07E-A930-4DB7-B8BD-1D121139E830}" type="presParOf" srcId="{D1D9D05E-2C98-48C9-AC7C-5A13669B66F9}" destId="{87ACD041-22E5-4EBD-A248-F41E2D778C20}" srcOrd="0" destOrd="0" presId="urn:microsoft.com/office/officeart/2005/8/layout/chevron2"/>
    <dgm:cxn modelId="{743FA54D-539A-444E-A689-A9781CA71F33}" type="presParOf" srcId="{D1D9D05E-2C98-48C9-AC7C-5A13669B66F9}" destId="{7E98EEB1-B9F5-4CC1-B6B4-7474ED4AE06D}" srcOrd="1" destOrd="0" presId="urn:microsoft.com/office/officeart/2005/8/layout/chevron2"/>
    <dgm:cxn modelId="{61703EA7-DFAE-4EE4-AD08-35522AE3EB96}" type="presParOf" srcId="{E1147179-95EA-4816-A28A-357D6E0F9709}" destId="{2353FFFD-B293-434B-AF97-80ADB1FCA755}" srcOrd="1" destOrd="0" presId="urn:microsoft.com/office/officeart/2005/8/layout/chevron2"/>
    <dgm:cxn modelId="{B8A36E2F-D716-4C77-8F83-30C88EFFE2F8}" type="presParOf" srcId="{E1147179-95EA-4816-A28A-357D6E0F9709}" destId="{1E9D8DD7-5D53-4D5E-9B87-9B0F4AE56FCC}" srcOrd="2" destOrd="0" presId="urn:microsoft.com/office/officeart/2005/8/layout/chevron2"/>
    <dgm:cxn modelId="{CC8F3EA8-A2E4-403E-BF8B-725DCF942CB2}" type="presParOf" srcId="{1E9D8DD7-5D53-4D5E-9B87-9B0F4AE56FCC}" destId="{D90CA821-C618-46D5-B5FF-9ACCF42CE68A}" srcOrd="0" destOrd="0" presId="urn:microsoft.com/office/officeart/2005/8/layout/chevron2"/>
    <dgm:cxn modelId="{9CC47C2F-AF07-4146-90AE-AE22ABF86638}" type="presParOf" srcId="{1E9D8DD7-5D53-4D5E-9B87-9B0F4AE56FCC}" destId="{C6BC2088-0F85-4439-92A4-3733F6F7A0D4}" srcOrd="1" destOrd="0" presId="urn:microsoft.com/office/officeart/2005/8/layout/chevron2"/>
    <dgm:cxn modelId="{1128B370-D93B-4F5C-993F-8E64AA762D04}" type="presParOf" srcId="{E1147179-95EA-4816-A28A-357D6E0F9709}" destId="{936426DB-328D-4D84-9512-582306BADF72}" srcOrd="3" destOrd="0" presId="urn:microsoft.com/office/officeart/2005/8/layout/chevron2"/>
    <dgm:cxn modelId="{B7EFB2E4-B7ED-4FE3-B5FD-03EEAF6258AD}" type="presParOf" srcId="{E1147179-95EA-4816-A28A-357D6E0F9709}" destId="{3E603D3A-CE30-489E-9320-1416A05D7009}" srcOrd="4" destOrd="0" presId="urn:microsoft.com/office/officeart/2005/8/layout/chevron2"/>
    <dgm:cxn modelId="{82BF1AC3-D5CC-4BB3-844E-D4D8F9C32F15}" type="presParOf" srcId="{3E603D3A-CE30-489E-9320-1416A05D7009}" destId="{79D37924-C5DE-468B-BFCB-EDAB8418A332}" srcOrd="0" destOrd="0" presId="urn:microsoft.com/office/officeart/2005/8/layout/chevron2"/>
    <dgm:cxn modelId="{C5D229FC-DB82-480B-ADA7-EC2E44073CF6}" type="presParOf" srcId="{3E603D3A-CE30-489E-9320-1416A05D7009}" destId="{05ED2C36-1ACA-4178-829D-DBDE7C83C885}" srcOrd="1" destOrd="0" presId="urn:microsoft.com/office/officeart/2005/8/layout/chevron2"/>
    <dgm:cxn modelId="{F3385385-6FAA-404C-AD20-3150AB77BCB9}" type="presParOf" srcId="{E1147179-95EA-4816-A28A-357D6E0F9709}" destId="{3D588648-0464-4002-BF85-DC8E01B52D41}" srcOrd="5" destOrd="0" presId="urn:microsoft.com/office/officeart/2005/8/layout/chevron2"/>
    <dgm:cxn modelId="{966D88D3-3C99-4EDB-838D-C2DDDE6234FC}" type="presParOf" srcId="{E1147179-95EA-4816-A28A-357D6E0F9709}" destId="{E483558E-2B15-4403-B099-A955B6B04F83}" srcOrd="6" destOrd="0" presId="urn:microsoft.com/office/officeart/2005/8/layout/chevron2"/>
    <dgm:cxn modelId="{E5E0A807-68E5-4719-8D99-DDB04DE80AC6}" type="presParOf" srcId="{E483558E-2B15-4403-B099-A955B6B04F83}" destId="{08B88F39-FDE2-4207-BF9D-1BD9B90F9AC9}" srcOrd="0" destOrd="0" presId="urn:microsoft.com/office/officeart/2005/8/layout/chevron2"/>
    <dgm:cxn modelId="{75A464EB-3CBA-480A-B3B1-24DBBAEE3050}" type="presParOf" srcId="{E483558E-2B15-4403-B099-A955B6B04F83}" destId="{5A41582F-6054-432E-912C-A7058E9361EC}" srcOrd="1" destOrd="0" presId="urn:microsoft.com/office/officeart/2005/8/layout/chevron2"/>
    <dgm:cxn modelId="{ED233833-A8FC-41EE-87B7-4EFFA8686A73}" type="presParOf" srcId="{E1147179-95EA-4816-A28A-357D6E0F9709}" destId="{198AD67C-E9F9-4DD1-B3DB-04618A893E08}" srcOrd="7" destOrd="0" presId="urn:microsoft.com/office/officeart/2005/8/layout/chevron2"/>
    <dgm:cxn modelId="{0966BDAE-CA25-4341-A8C9-9101783D5459}" type="presParOf" srcId="{E1147179-95EA-4816-A28A-357D6E0F9709}" destId="{5EE44CE0-946E-40E6-8BFB-E70FDE223972}" srcOrd="8" destOrd="0" presId="urn:microsoft.com/office/officeart/2005/8/layout/chevron2"/>
    <dgm:cxn modelId="{35899379-588B-4EE9-AD1E-CD951EF511C3}" type="presParOf" srcId="{5EE44CE0-946E-40E6-8BFB-E70FDE223972}" destId="{C154BE03-5946-440D-A97F-3A43A0069EED}" srcOrd="0" destOrd="0" presId="urn:microsoft.com/office/officeart/2005/8/layout/chevron2"/>
    <dgm:cxn modelId="{BA29128D-D948-40B6-B18E-D8347468311C}" type="presParOf" srcId="{5EE44CE0-946E-40E6-8BFB-E70FDE223972}" destId="{026BA7CF-DB04-4938-9092-1B8CE1C05113}" srcOrd="1" destOrd="0" presId="urn:microsoft.com/office/officeart/2005/8/layout/chevron2"/>
    <dgm:cxn modelId="{045CD153-3A08-4A7C-B860-D0C0F7532FB7}" type="presParOf" srcId="{E1147179-95EA-4816-A28A-357D6E0F9709}" destId="{142CCA30-6818-47F3-B5BC-D8C388C337EB}" srcOrd="9" destOrd="0" presId="urn:microsoft.com/office/officeart/2005/8/layout/chevron2"/>
    <dgm:cxn modelId="{967EFFE9-2CC5-49F7-BFB6-4221EB76688F}" type="presParOf" srcId="{E1147179-95EA-4816-A28A-357D6E0F9709}" destId="{4BF8C0E1-B4B8-406E-ABF6-E1F5473A90B3}" srcOrd="10" destOrd="0" presId="urn:microsoft.com/office/officeart/2005/8/layout/chevron2"/>
    <dgm:cxn modelId="{4DC26F57-19D1-46BC-86DA-882BF30024EE}" type="presParOf" srcId="{4BF8C0E1-B4B8-406E-ABF6-E1F5473A90B3}" destId="{4AFCD17F-5622-4B65-B2F7-D3992206058D}" srcOrd="0" destOrd="0" presId="urn:microsoft.com/office/officeart/2005/8/layout/chevron2"/>
    <dgm:cxn modelId="{10ED4E32-60BA-4C1F-A073-FB99957BF59D}" type="presParOf" srcId="{4BF8C0E1-B4B8-406E-ABF6-E1F5473A90B3}" destId="{F41F5AB9-17E2-494C-83A9-10731568F1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B397F-3D96-423E-B741-ADE62B479FA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AD97839-6B0D-48EB-BEC2-1E9DA3EC5AFE}">
      <dgm:prSet phldrT="[Tekst]" custT="1"/>
      <dgm:spPr>
        <a:solidFill>
          <a:srgbClr val="FFFFCC"/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gm:t>
    </dgm:pt>
    <dgm:pt modelId="{FADF591F-7EA1-45DD-BE5D-E634C4308915}" type="parTrans" cxnId="{FAAEB75B-F9A9-4BA4-882D-6F6F415E493C}">
      <dgm:prSet/>
      <dgm:spPr/>
      <dgm:t>
        <a:bodyPr/>
        <a:lstStyle/>
        <a:p>
          <a:endParaRPr lang="pl-PL" sz="1400"/>
        </a:p>
      </dgm:t>
    </dgm:pt>
    <dgm:pt modelId="{3C770A27-1917-40DD-B262-ADB55535A7AD}" type="sibTrans" cxnId="{FAAEB75B-F9A9-4BA4-882D-6F6F415E493C}">
      <dgm:prSet/>
      <dgm:spPr/>
      <dgm:t>
        <a:bodyPr/>
        <a:lstStyle/>
        <a:p>
          <a:endParaRPr lang="pl-PL" sz="1400"/>
        </a:p>
      </dgm:t>
    </dgm:pt>
    <dgm:pt modelId="{64B9DC1E-9EED-4F80-90BD-1FB1B82B9763}">
      <dgm:prSet phldrT="[Tekst]" custT="1"/>
      <dgm:spPr>
        <a:solidFill>
          <a:srgbClr val="CCFFFF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4C24D7-4D4F-4EDB-8C70-B070934486B9}" type="parTrans" cxnId="{ADCF9EAC-0086-4128-A3DF-E390CE3B71B9}">
      <dgm:prSet/>
      <dgm:spPr/>
      <dgm:t>
        <a:bodyPr/>
        <a:lstStyle/>
        <a:p>
          <a:endParaRPr lang="pl-PL" sz="1400"/>
        </a:p>
      </dgm:t>
    </dgm:pt>
    <dgm:pt modelId="{043A0119-514D-47E8-A39B-3DCFE896715F}" type="sibTrans" cxnId="{ADCF9EAC-0086-4128-A3DF-E390CE3B71B9}">
      <dgm:prSet/>
      <dgm:spPr/>
      <dgm:t>
        <a:bodyPr/>
        <a:lstStyle/>
        <a:p>
          <a:endParaRPr lang="pl-PL" sz="1400"/>
        </a:p>
      </dgm:t>
    </dgm:pt>
    <dgm:pt modelId="{E3E3D38D-EDB1-4F38-AF23-39BB6108D101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77ED2E6B-5A35-42A6-9BF7-F99BA8DBF31C}" type="parTrans" cxnId="{1CF78EDC-C98F-4000-9319-C6F578108F65}">
      <dgm:prSet/>
      <dgm:spPr/>
      <dgm:t>
        <a:bodyPr/>
        <a:lstStyle/>
        <a:p>
          <a:endParaRPr lang="pl-PL" sz="1400"/>
        </a:p>
      </dgm:t>
    </dgm:pt>
    <dgm:pt modelId="{DA3799E2-76FD-4BB9-A9C3-CF7B6C680F04}" type="sibTrans" cxnId="{1CF78EDC-C98F-4000-9319-C6F578108F65}">
      <dgm:prSet/>
      <dgm:spPr/>
      <dgm:t>
        <a:bodyPr/>
        <a:lstStyle/>
        <a:p>
          <a:endParaRPr lang="pl-PL" sz="1400"/>
        </a:p>
      </dgm:t>
    </dgm:pt>
    <dgm:pt modelId="{1AD312DB-4833-4049-9BCF-6DD2B165906C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gm:t>
    </dgm:pt>
    <dgm:pt modelId="{8BB18385-080C-4B25-8E07-3CFCFEDCB36D}" type="parTrans" cxnId="{CF3042A5-70A6-48A3-B5DE-28F5EAF471A8}">
      <dgm:prSet/>
      <dgm:spPr/>
      <dgm:t>
        <a:bodyPr/>
        <a:lstStyle/>
        <a:p>
          <a:endParaRPr lang="pl-PL" sz="1400"/>
        </a:p>
      </dgm:t>
    </dgm:pt>
    <dgm:pt modelId="{4F02C475-0F28-4FFF-9DC7-00CED06622C0}" type="sibTrans" cxnId="{CF3042A5-70A6-48A3-B5DE-28F5EAF471A8}">
      <dgm:prSet/>
      <dgm:spPr/>
      <dgm:t>
        <a:bodyPr/>
        <a:lstStyle/>
        <a:p>
          <a:endParaRPr lang="pl-PL" sz="1400"/>
        </a:p>
      </dgm:t>
    </dgm:pt>
    <dgm:pt modelId="{D1B2D242-829A-48C7-B870-91A1ECF7CC4C}">
      <dgm:prSet phldrT="[Tekst]" custT="1"/>
      <dgm:spPr>
        <a:solidFill>
          <a:srgbClr val="CCFFCC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A9D78A-1978-4AE7-884C-5F9E3CC1059D}" type="parTrans" cxnId="{D9CEB6BC-0300-4569-9714-D559FC0D2E97}">
      <dgm:prSet/>
      <dgm:spPr/>
      <dgm:t>
        <a:bodyPr/>
        <a:lstStyle/>
        <a:p>
          <a:endParaRPr lang="pl-PL" sz="1400"/>
        </a:p>
      </dgm:t>
    </dgm:pt>
    <dgm:pt modelId="{64C77E3C-0821-417A-84AA-C343B55623DA}" type="sibTrans" cxnId="{D9CEB6BC-0300-4569-9714-D559FC0D2E97}">
      <dgm:prSet/>
      <dgm:spPr/>
      <dgm:t>
        <a:bodyPr/>
        <a:lstStyle/>
        <a:p>
          <a:endParaRPr lang="pl-PL" sz="1400"/>
        </a:p>
      </dgm:t>
    </dgm:pt>
    <dgm:pt modelId="{6D606FCE-EF4D-4BD4-9A89-5581340DFCAC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29072B01-69F7-4563-B726-0EE75739ED3B}" type="parTrans" cxnId="{3B09A679-C2C7-41F8-AD7E-0AB712DEB931}">
      <dgm:prSet/>
      <dgm:spPr/>
      <dgm:t>
        <a:bodyPr/>
        <a:lstStyle/>
        <a:p>
          <a:endParaRPr lang="pl-PL" sz="1400"/>
        </a:p>
      </dgm:t>
    </dgm:pt>
    <dgm:pt modelId="{D0CEC33C-E74F-4FF6-9D4E-C8D7539AB394}" type="sibTrans" cxnId="{3B09A679-C2C7-41F8-AD7E-0AB712DEB931}">
      <dgm:prSet/>
      <dgm:spPr/>
      <dgm:t>
        <a:bodyPr/>
        <a:lstStyle/>
        <a:p>
          <a:endParaRPr lang="pl-PL" sz="1400"/>
        </a:p>
      </dgm:t>
    </dgm:pt>
    <dgm:pt modelId="{78159BC2-77BC-4F92-AE66-F0F8AF997E53}">
      <dgm:prSet phldrT="[Teks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gm:t>
    </dgm:pt>
    <dgm:pt modelId="{0449E5C4-83C6-4115-AB54-0B51CA318B32}" type="parTrans" cxnId="{6A0F05CF-F28E-4D84-820A-79CEEE9B8890}">
      <dgm:prSet/>
      <dgm:spPr/>
      <dgm:t>
        <a:bodyPr/>
        <a:lstStyle/>
        <a:p>
          <a:endParaRPr lang="pl-PL" sz="1400"/>
        </a:p>
      </dgm:t>
    </dgm:pt>
    <dgm:pt modelId="{D1BB654F-9109-4430-84C9-02BC8493E8E2}" type="sibTrans" cxnId="{6A0F05CF-F28E-4D84-820A-79CEEE9B8890}">
      <dgm:prSet/>
      <dgm:spPr/>
      <dgm:t>
        <a:bodyPr/>
        <a:lstStyle/>
        <a:p>
          <a:endParaRPr lang="pl-PL" sz="1400"/>
        </a:p>
      </dgm:t>
    </dgm:pt>
    <dgm:pt modelId="{B0715FE6-5669-49EA-BEF3-A0672E78EB22}">
      <dgm:prSet phldrT="[Tekst]" custT="1"/>
      <dgm:spPr>
        <a:solidFill>
          <a:srgbClr val="CCFF99"/>
        </a:solidFill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B7A70C-5984-4CE8-9F3E-CF308EFFB50D}" type="parTrans" cxnId="{FA79FADA-76B7-49FA-87A8-6FDE0371080D}">
      <dgm:prSet/>
      <dgm:spPr/>
      <dgm:t>
        <a:bodyPr/>
        <a:lstStyle/>
        <a:p>
          <a:endParaRPr lang="pl-PL" sz="1400"/>
        </a:p>
      </dgm:t>
    </dgm:pt>
    <dgm:pt modelId="{7310807B-C343-4CDF-806C-9C1EF75595CA}" type="sibTrans" cxnId="{FA79FADA-76B7-49FA-87A8-6FDE0371080D}">
      <dgm:prSet/>
      <dgm:spPr/>
      <dgm:t>
        <a:bodyPr/>
        <a:lstStyle/>
        <a:p>
          <a:endParaRPr lang="pl-PL" sz="1400"/>
        </a:p>
      </dgm:t>
    </dgm:pt>
    <dgm:pt modelId="{13A98EE2-66EF-497F-A15B-03572C987D96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gm:t>
    </dgm:pt>
    <dgm:pt modelId="{91E35D5E-AB35-4CCE-B864-41E695872354}" type="parTrans" cxnId="{38783A56-4281-42EE-84EC-8BA521DF62A5}">
      <dgm:prSet/>
      <dgm:spPr/>
      <dgm:t>
        <a:bodyPr/>
        <a:lstStyle/>
        <a:p>
          <a:endParaRPr lang="pl-PL" sz="1400"/>
        </a:p>
      </dgm:t>
    </dgm:pt>
    <dgm:pt modelId="{5D388D32-1982-4996-B35C-9BE0F57B8183}" type="sibTrans" cxnId="{38783A56-4281-42EE-84EC-8BA521DF62A5}">
      <dgm:prSet/>
      <dgm:spPr/>
      <dgm:t>
        <a:bodyPr/>
        <a:lstStyle/>
        <a:p>
          <a:endParaRPr lang="pl-PL" sz="1400"/>
        </a:p>
      </dgm:t>
    </dgm:pt>
    <dgm:pt modelId="{6F16046C-28EB-4445-9525-41B7885381F8}" type="pres">
      <dgm:prSet presAssocID="{E3CB397F-3D96-423E-B741-ADE62B479F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D4827A-0286-49BF-952A-C5FA719B3D17}" type="pres">
      <dgm:prSet presAssocID="{1AD97839-6B0D-48EB-BEC2-1E9DA3EC5AFE}" presName="compNode" presStyleCnt="0"/>
      <dgm:spPr/>
    </dgm:pt>
    <dgm:pt modelId="{D5F090EA-BA9A-4198-AD07-4A87E9147D1D}" type="pres">
      <dgm:prSet presAssocID="{1AD97839-6B0D-48EB-BEC2-1E9DA3EC5AFE}" presName="aNode" presStyleLbl="bgShp" presStyleIdx="0" presStyleCnt="3"/>
      <dgm:spPr/>
      <dgm:t>
        <a:bodyPr/>
        <a:lstStyle/>
        <a:p>
          <a:endParaRPr lang="pl-PL"/>
        </a:p>
      </dgm:t>
    </dgm:pt>
    <dgm:pt modelId="{5523BDB1-0892-4A8A-84C7-F8EAB7751EA4}" type="pres">
      <dgm:prSet presAssocID="{1AD97839-6B0D-48EB-BEC2-1E9DA3EC5AFE}" presName="textNode" presStyleLbl="bgShp" presStyleIdx="0" presStyleCnt="3"/>
      <dgm:spPr/>
      <dgm:t>
        <a:bodyPr/>
        <a:lstStyle/>
        <a:p>
          <a:endParaRPr lang="pl-PL"/>
        </a:p>
      </dgm:t>
    </dgm:pt>
    <dgm:pt modelId="{2770F172-2279-4AF2-B133-49221C8D43FD}" type="pres">
      <dgm:prSet presAssocID="{1AD97839-6B0D-48EB-BEC2-1E9DA3EC5AFE}" presName="compChildNode" presStyleCnt="0"/>
      <dgm:spPr/>
    </dgm:pt>
    <dgm:pt modelId="{09DCEE31-62E8-44F7-8F0A-EA326A806AAA}" type="pres">
      <dgm:prSet presAssocID="{1AD97839-6B0D-48EB-BEC2-1E9DA3EC5AFE}" presName="theInnerList" presStyleCnt="0"/>
      <dgm:spPr/>
    </dgm:pt>
    <dgm:pt modelId="{49E29866-7BB1-4874-8839-72E612AF16F7}" type="pres">
      <dgm:prSet presAssocID="{64B9DC1E-9EED-4F80-90BD-1FB1B82B9763}" presName="childNode" presStyleLbl="node1" presStyleIdx="0" presStyleCnt="6" custScaleY="7145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52B468-967A-4A4D-BACC-7F6B0C38BA7B}" type="pres">
      <dgm:prSet presAssocID="{64B9DC1E-9EED-4F80-90BD-1FB1B82B9763}" presName="aSpace2" presStyleCnt="0"/>
      <dgm:spPr/>
    </dgm:pt>
    <dgm:pt modelId="{A1172E6C-9B9D-4D77-8621-687E623E35C2}" type="pres">
      <dgm:prSet presAssocID="{E3E3D38D-EDB1-4F38-AF23-39BB6108D10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BAB9F1-B266-4EA8-ADE9-55AA89A9A106}" type="pres">
      <dgm:prSet presAssocID="{1AD97839-6B0D-48EB-BEC2-1E9DA3EC5AFE}" presName="aSpace" presStyleCnt="0"/>
      <dgm:spPr/>
    </dgm:pt>
    <dgm:pt modelId="{79F8F920-9674-4D57-B20D-3D03E803240C}" type="pres">
      <dgm:prSet presAssocID="{1AD312DB-4833-4049-9BCF-6DD2B165906C}" presName="compNode" presStyleCnt="0"/>
      <dgm:spPr/>
    </dgm:pt>
    <dgm:pt modelId="{4DDEB572-7A69-44FD-9CE7-B988FC3CE818}" type="pres">
      <dgm:prSet presAssocID="{1AD312DB-4833-4049-9BCF-6DD2B165906C}" presName="aNode" presStyleLbl="bgShp" presStyleIdx="1" presStyleCnt="3" custLinFactNeighborX="0"/>
      <dgm:spPr/>
      <dgm:t>
        <a:bodyPr/>
        <a:lstStyle/>
        <a:p>
          <a:endParaRPr lang="pl-PL"/>
        </a:p>
      </dgm:t>
    </dgm:pt>
    <dgm:pt modelId="{021616EC-47D8-449B-979C-6D38BBB023E9}" type="pres">
      <dgm:prSet presAssocID="{1AD312DB-4833-4049-9BCF-6DD2B165906C}" presName="textNode" presStyleLbl="bgShp" presStyleIdx="1" presStyleCnt="3"/>
      <dgm:spPr/>
      <dgm:t>
        <a:bodyPr/>
        <a:lstStyle/>
        <a:p>
          <a:endParaRPr lang="pl-PL"/>
        </a:p>
      </dgm:t>
    </dgm:pt>
    <dgm:pt modelId="{BA382700-7D42-454F-8DEC-1D587505F67F}" type="pres">
      <dgm:prSet presAssocID="{1AD312DB-4833-4049-9BCF-6DD2B165906C}" presName="compChildNode" presStyleCnt="0"/>
      <dgm:spPr/>
    </dgm:pt>
    <dgm:pt modelId="{C5360747-15E3-4821-BA58-86D7A9F1AE9C}" type="pres">
      <dgm:prSet presAssocID="{1AD312DB-4833-4049-9BCF-6DD2B165906C}" presName="theInnerList" presStyleCnt="0"/>
      <dgm:spPr/>
    </dgm:pt>
    <dgm:pt modelId="{5EF0E077-AAB4-4877-92C8-1A2870B8053B}" type="pres">
      <dgm:prSet presAssocID="{D1B2D242-829A-48C7-B870-91A1ECF7CC4C}" presName="childNode" presStyleLbl="node1" presStyleIdx="2" presStyleCnt="6" custScaleY="748678" custLinFactNeighborX="0" custLinFactNeighborY="424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54C2D-B5C9-4C3F-8D45-69BFBE49DDF6}" type="pres">
      <dgm:prSet presAssocID="{D1B2D242-829A-48C7-B870-91A1ECF7CC4C}" presName="aSpace2" presStyleCnt="0"/>
      <dgm:spPr/>
    </dgm:pt>
    <dgm:pt modelId="{07F8D232-0D15-4888-8EDF-1D33ADA37D5E}" type="pres">
      <dgm:prSet presAssocID="{6D606FCE-EF4D-4BD4-9A89-5581340DFCA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41904B-ABD6-4AEC-8F5B-1C143F0DCD5A}" type="pres">
      <dgm:prSet presAssocID="{1AD312DB-4833-4049-9BCF-6DD2B165906C}" presName="aSpace" presStyleCnt="0"/>
      <dgm:spPr/>
    </dgm:pt>
    <dgm:pt modelId="{FD98C16A-C81D-45FD-BFC6-A91B5F3C3ED1}" type="pres">
      <dgm:prSet presAssocID="{78159BC2-77BC-4F92-AE66-F0F8AF997E53}" presName="compNode" presStyleCnt="0"/>
      <dgm:spPr/>
    </dgm:pt>
    <dgm:pt modelId="{E20FFCDB-873E-4A7F-BDE9-83D1BC927D87}" type="pres">
      <dgm:prSet presAssocID="{78159BC2-77BC-4F92-AE66-F0F8AF997E53}" presName="aNode" presStyleLbl="bgShp" presStyleIdx="2" presStyleCnt="3"/>
      <dgm:spPr/>
      <dgm:t>
        <a:bodyPr/>
        <a:lstStyle/>
        <a:p>
          <a:endParaRPr lang="pl-PL"/>
        </a:p>
      </dgm:t>
    </dgm:pt>
    <dgm:pt modelId="{1D4D67CA-D92D-45B5-B788-3070B0C788C6}" type="pres">
      <dgm:prSet presAssocID="{78159BC2-77BC-4F92-AE66-F0F8AF997E53}" presName="textNode" presStyleLbl="bgShp" presStyleIdx="2" presStyleCnt="3"/>
      <dgm:spPr/>
      <dgm:t>
        <a:bodyPr/>
        <a:lstStyle/>
        <a:p>
          <a:endParaRPr lang="pl-PL"/>
        </a:p>
      </dgm:t>
    </dgm:pt>
    <dgm:pt modelId="{AE413FC1-BF22-4019-A7C8-6E340B365694}" type="pres">
      <dgm:prSet presAssocID="{78159BC2-77BC-4F92-AE66-F0F8AF997E53}" presName="compChildNode" presStyleCnt="0"/>
      <dgm:spPr/>
    </dgm:pt>
    <dgm:pt modelId="{A0F3CFFC-CFF9-43FA-A476-AA18F8AA1F41}" type="pres">
      <dgm:prSet presAssocID="{78159BC2-77BC-4F92-AE66-F0F8AF997E53}" presName="theInnerList" presStyleCnt="0"/>
      <dgm:spPr/>
    </dgm:pt>
    <dgm:pt modelId="{61A5E130-BF68-4DD9-97A2-5E0974F3AC6C}" type="pres">
      <dgm:prSet presAssocID="{B0715FE6-5669-49EA-BEF3-A0672E78EB22}" presName="childNode" presStyleLbl="node1" presStyleIdx="4" presStyleCnt="6" custScaleY="673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368B9-A79B-4FF3-B21A-DB95FB7068C7}" type="pres">
      <dgm:prSet presAssocID="{B0715FE6-5669-49EA-BEF3-A0672E78EB22}" presName="aSpace2" presStyleCnt="0"/>
      <dgm:spPr/>
    </dgm:pt>
    <dgm:pt modelId="{B87E4097-FA07-438E-857D-6355F6333633}" type="pres">
      <dgm:prSet presAssocID="{13A98EE2-66EF-497F-A15B-03572C987D9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48415D-15C4-49AB-B5E0-A02232968724}" type="presOf" srcId="{64B9DC1E-9EED-4F80-90BD-1FB1B82B9763}" destId="{49E29866-7BB1-4874-8839-72E612AF16F7}" srcOrd="0" destOrd="0" presId="urn:microsoft.com/office/officeart/2005/8/layout/lProcess2"/>
    <dgm:cxn modelId="{D9CEB6BC-0300-4569-9714-D559FC0D2E97}" srcId="{1AD312DB-4833-4049-9BCF-6DD2B165906C}" destId="{D1B2D242-829A-48C7-B870-91A1ECF7CC4C}" srcOrd="0" destOrd="0" parTransId="{F6A9D78A-1978-4AE7-884C-5F9E3CC1059D}" sibTransId="{64C77E3C-0821-417A-84AA-C343B55623DA}"/>
    <dgm:cxn modelId="{4FD9D1FF-08B3-4B6A-84D1-D5C1F45CA015}" type="presOf" srcId="{13A98EE2-66EF-497F-A15B-03572C987D96}" destId="{B87E4097-FA07-438E-857D-6355F6333633}" srcOrd="0" destOrd="0" presId="urn:microsoft.com/office/officeart/2005/8/layout/lProcess2"/>
    <dgm:cxn modelId="{3B09A679-C2C7-41F8-AD7E-0AB712DEB931}" srcId="{1AD312DB-4833-4049-9BCF-6DD2B165906C}" destId="{6D606FCE-EF4D-4BD4-9A89-5581340DFCAC}" srcOrd="1" destOrd="0" parTransId="{29072B01-69F7-4563-B726-0EE75739ED3B}" sibTransId="{D0CEC33C-E74F-4FF6-9D4E-C8D7539AB394}"/>
    <dgm:cxn modelId="{B58664DF-C5E8-48D0-BAB7-F8AF4C51BE9F}" type="presOf" srcId="{B0715FE6-5669-49EA-BEF3-A0672E78EB22}" destId="{61A5E130-BF68-4DD9-97A2-5E0974F3AC6C}" srcOrd="0" destOrd="0" presId="urn:microsoft.com/office/officeart/2005/8/layout/lProcess2"/>
    <dgm:cxn modelId="{4CD406C0-A199-42E5-8000-4FC0AE89A10F}" type="presOf" srcId="{78159BC2-77BC-4F92-AE66-F0F8AF997E53}" destId="{E20FFCDB-873E-4A7F-BDE9-83D1BC927D87}" srcOrd="0" destOrd="0" presId="urn:microsoft.com/office/officeart/2005/8/layout/lProcess2"/>
    <dgm:cxn modelId="{36B00607-4EC4-4C88-A478-9C765026433D}" type="presOf" srcId="{E3E3D38D-EDB1-4F38-AF23-39BB6108D101}" destId="{A1172E6C-9B9D-4D77-8621-687E623E35C2}" srcOrd="0" destOrd="0" presId="urn:microsoft.com/office/officeart/2005/8/layout/lProcess2"/>
    <dgm:cxn modelId="{524640CE-F5A1-42D3-B98F-789B792CC32A}" type="presOf" srcId="{6D606FCE-EF4D-4BD4-9A89-5581340DFCAC}" destId="{07F8D232-0D15-4888-8EDF-1D33ADA37D5E}" srcOrd="0" destOrd="0" presId="urn:microsoft.com/office/officeart/2005/8/layout/lProcess2"/>
    <dgm:cxn modelId="{012DD9D5-5FFE-4F94-B9D9-921F0FE6E186}" type="presOf" srcId="{1AD312DB-4833-4049-9BCF-6DD2B165906C}" destId="{4DDEB572-7A69-44FD-9CE7-B988FC3CE818}" srcOrd="0" destOrd="0" presId="urn:microsoft.com/office/officeart/2005/8/layout/lProcess2"/>
    <dgm:cxn modelId="{AD67B590-2EF3-498C-80BE-63BAB0ABFF0B}" type="presOf" srcId="{D1B2D242-829A-48C7-B870-91A1ECF7CC4C}" destId="{5EF0E077-AAB4-4877-92C8-1A2870B8053B}" srcOrd="0" destOrd="0" presId="urn:microsoft.com/office/officeart/2005/8/layout/lProcess2"/>
    <dgm:cxn modelId="{ADCF9EAC-0086-4128-A3DF-E390CE3B71B9}" srcId="{1AD97839-6B0D-48EB-BEC2-1E9DA3EC5AFE}" destId="{64B9DC1E-9EED-4F80-90BD-1FB1B82B9763}" srcOrd="0" destOrd="0" parTransId="{8E4C24D7-4D4F-4EDB-8C70-B070934486B9}" sibTransId="{043A0119-514D-47E8-A39B-3DCFE896715F}"/>
    <dgm:cxn modelId="{38783A56-4281-42EE-84EC-8BA521DF62A5}" srcId="{78159BC2-77BC-4F92-AE66-F0F8AF997E53}" destId="{13A98EE2-66EF-497F-A15B-03572C987D96}" srcOrd="1" destOrd="0" parTransId="{91E35D5E-AB35-4CCE-B864-41E695872354}" sibTransId="{5D388D32-1982-4996-B35C-9BE0F57B8183}"/>
    <dgm:cxn modelId="{FA79FADA-76B7-49FA-87A8-6FDE0371080D}" srcId="{78159BC2-77BC-4F92-AE66-F0F8AF997E53}" destId="{B0715FE6-5669-49EA-BEF3-A0672E78EB22}" srcOrd="0" destOrd="0" parTransId="{5CB7A70C-5984-4CE8-9F3E-CF308EFFB50D}" sibTransId="{7310807B-C343-4CDF-806C-9C1EF75595CA}"/>
    <dgm:cxn modelId="{5E9CAC9B-CB7F-4FF7-8E18-90F9E2326D8B}" type="presOf" srcId="{E3CB397F-3D96-423E-B741-ADE62B479FA7}" destId="{6F16046C-28EB-4445-9525-41B7885381F8}" srcOrd="0" destOrd="0" presId="urn:microsoft.com/office/officeart/2005/8/layout/lProcess2"/>
    <dgm:cxn modelId="{6A0F05CF-F28E-4D84-820A-79CEEE9B8890}" srcId="{E3CB397F-3D96-423E-B741-ADE62B479FA7}" destId="{78159BC2-77BC-4F92-AE66-F0F8AF997E53}" srcOrd="2" destOrd="0" parTransId="{0449E5C4-83C6-4115-AB54-0B51CA318B32}" sibTransId="{D1BB654F-9109-4430-84C9-02BC8493E8E2}"/>
    <dgm:cxn modelId="{7E8DBA95-42FD-4BB5-A0E8-693E9B778660}" type="presOf" srcId="{1AD97839-6B0D-48EB-BEC2-1E9DA3EC5AFE}" destId="{D5F090EA-BA9A-4198-AD07-4A87E9147D1D}" srcOrd="0" destOrd="0" presId="urn:microsoft.com/office/officeart/2005/8/layout/lProcess2"/>
    <dgm:cxn modelId="{CF3042A5-70A6-48A3-B5DE-28F5EAF471A8}" srcId="{E3CB397F-3D96-423E-B741-ADE62B479FA7}" destId="{1AD312DB-4833-4049-9BCF-6DD2B165906C}" srcOrd="1" destOrd="0" parTransId="{8BB18385-080C-4B25-8E07-3CFCFEDCB36D}" sibTransId="{4F02C475-0F28-4FFF-9DC7-00CED06622C0}"/>
    <dgm:cxn modelId="{1CF78EDC-C98F-4000-9319-C6F578108F65}" srcId="{1AD97839-6B0D-48EB-BEC2-1E9DA3EC5AFE}" destId="{E3E3D38D-EDB1-4F38-AF23-39BB6108D101}" srcOrd="1" destOrd="0" parTransId="{77ED2E6B-5A35-42A6-9BF7-F99BA8DBF31C}" sibTransId="{DA3799E2-76FD-4BB9-A9C3-CF7B6C680F04}"/>
    <dgm:cxn modelId="{5EA4FC1C-BD2F-436C-9895-A884222002A6}" type="presOf" srcId="{1AD312DB-4833-4049-9BCF-6DD2B165906C}" destId="{021616EC-47D8-449B-979C-6D38BBB023E9}" srcOrd="1" destOrd="0" presId="urn:microsoft.com/office/officeart/2005/8/layout/lProcess2"/>
    <dgm:cxn modelId="{37E6D56B-DBFD-4A38-869F-91CEF60E2273}" type="presOf" srcId="{78159BC2-77BC-4F92-AE66-F0F8AF997E53}" destId="{1D4D67CA-D92D-45B5-B788-3070B0C788C6}" srcOrd="1" destOrd="0" presId="urn:microsoft.com/office/officeart/2005/8/layout/lProcess2"/>
    <dgm:cxn modelId="{D9D6BCB2-617C-497D-BFDA-FC3208D50E95}" type="presOf" srcId="{1AD97839-6B0D-48EB-BEC2-1E9DA3EC5AFE}" destId="{5523BDB1-0892-4A8A-84C7-F8EAB7751EA4}" srcOrd="1" destOrd="0" presId="urn:microsoft.com/office/officeart/2005/8/layout/lProcess2"/>
    <dgm:cxn modelId="{FAAEB75B-F9A9-4BA4-882D-6F6F415E493C}" srcId="{E3CB397F-3D96-423E-B741-ADE62B479FA7}" destId="{1AD97839-6B0D-48EB-BEC2-1E9DA3EC5AFE}" srcOrd="0" destOrd="0" parTransId="{FADF591F-7EA1-45DD-BE5D-E634C4308915}" sibTransId="{3C770A27-1917-40DD-B262-ADB55535A7AD}"/>
    <dgm:cxn modelId="{834E74C2-95E8-4769-8101-1F613BD6F25E}" type="presParOf" srcId="{6F16046C-28EB-4445-9525-41B7885381F8}" destId="{B1D4827A-0286-49BF-952A-C5FA719B3D17}" srcOrd="0" destOrd="0" presId="urn:microsoft.com/office/officeart/2005/8/layout/lProcess2"/>
    <dgm:cxn modelId="{94410545-6F93-4DCD-949F-1A66180A0946}" type="presParOf" srcId="{B1D4827A-0286-49BF-952A-C5FA719B3D17}" destId="{D5F090EA-BA9A-4198-AD07-4A87E9147D1D}" srcOrd="0" destOrd="0" presId="urn:microsoft.com/office/officeart/2005/8/layout/lProcess2"/>
    <dgm:cxn modelId="{2E6F5ABC-AAC4-424B-88B3-88FB0AADECF5}" type="presParOf" srcId="{B1D4827A-0286-49BF-952A-C5FA719B3D17}" destId="{5523BDB1-0892-4A8A-84C7-F8EAB7751EA4}" srcOrd="1" destOrd="0" presId="urn:microsoft.com/office/officeart/2005/8/layout/lProcess2"/>
    <dgm:cxn modelId="{E7B902BD-38DD-47FC-9BBE-2F6E392110E4}" type="presParOf" srcId="{B1D4827A-0286-49BF-952A-C5FA719B3D17}" destId="{2770F172-2279-4AF2-B133-49221C8D43FD}" srcOrd="2" destOrd="0" presId="urn:microsoft.com/office/officeart/2005/8/layout/lProcess2"/>
    <dgm:cxn modelId="{F4BBE308-A01D-483C-84F4-88766338E40D}" type="presParOf" srcId="{2770F172-2279-4AF2-B133-49221C8D43FD}" destId="{09DCEE31-62E8-44F7-8F0A-EA326A806AAA}" srcOrd="0" destOrd="0" presId="urn:microsoft.com/office/officeart/2005/8/layout/lProcess2"/>
    <dgm:cxn modelId="{73395754-1214-4C9D-AF22-8506A82C126C}" type="presParOf" srcId="{09DCEE31-62E8-44F7-8F0A-EA326A806AAA}" destId="{49E29866-7BB1-4874-8839-72E612AF16F7}" srcOrd="0" destOrd="0" presId="urn:microsoft.com/office/officeart/2005/8/layout/lProcess2"/>
    <dgm:cxn modelId="{116561F8-5A1F-4433-ADF9-9F20274EC2A0}" type="presParOf" srcId="{09DCEE31-62E8-44F7-8F0A-EA326A806AAA}" destId="{5E52B468-967A-4A4D-BACC-7F6B0C38BA7B}" srcOrd="1" destOrd="0" presId="urn:microsoft.com/office/officeart/2005/8/layout/lProcess2"/>
    <dgm:cxn modelId="{95B8D14E-5B3C-4F4E-82B1-6C13A1C948C1}" type="presParOf" srcId="{09DCEE31-62E8-44F7-8F0A-EA326A806AAA}" destId="{A1172E6C-9B9D-4D77-8621-687E623E35C2}" srcOrd="2" destOrd="0" presId="urn:microsoft.com/office/officeart/2005/8/layout/lProcess2"/>
    <dgm:cxn modelId="{D70B5C24-ACF2-420B-A7F2-A0F53889D648}" type="presParOf" srcId="{6F16046C-28EB-4445-9525-41B7885381F8}" destId="{42BAB9F1-B266-4EA8-ADE9-55AA89A9A106}" srcOrd="1" destOrd="0" presId="urn:microsoft.com/office/officeart/2005/8/layout/lProcess2"/>
    <dgm:cxn modelId="{0ED6E0BF-BD1D-4C3C-847C-52F6C0680659}" type="presParOf" srcId="{6F16046C-28EB-4445-9525-41B7885381F8}" destId="{79F8F920-9674-4D57-B20D-3D03E803240C}" srcOrd="2" destOrd="0" presId="urn:microsoft.com/office/officeart/2005/8/layout/lProcess2"/>
    <dgm:cxn modelId="{7ABD3228-6ABD-4AB1-BE70-8764484ACACD}" type="presParOf" srcId="{79F8F920-9674-4D57-B20D-3D03E803240C}" destId="{4DDEB572-7A69-44FD-9CE7-B988FC3CE818}" srcOrd="0" destOrd="0" presId="urn:microsoft.com/office/officeart/2005/8/layout/lProcess2"/>
    <dgm:cxn modelId="{2F79A668-9D87-461E-9954-72EDF8191188}" type="presParOf" srcId="{79F8F920-9674-4D57-B20D-3D03E803240C}" destId="{021616EC-47D8-449B-979C-6D38BBB023E9}" srcOrd="1" destOrd="0" presId="urn:microsoft.com/office/officeart/2005/8/layout/lProcess2"/>
    <dgm:cxn modelId="{6D78CEB0-52E4-45E5-BB48-DBF0880A1835}" type="presParOf" srcId="{79F8F920-9674-4D57-B20D-3D03E803240C}" destId="{BA382700-7D42-454F-8DEC-1D587505F67F}" srcOrd="2" destOrd="0" presId="urn:microsoft.com/office/officeart/2005/8/layout/lProcess2"/>
    <dgm:cxn modelId="{F1C7BC7D-3928-4A22-B1C5-0B003C416B21}" type="presParOf" srcId="{BA382700-7D42-454F-8DEC-1D587505F67F}" destId="{C5360747-15E3-4821-BA58-86D7A9F1AE9C}" srcOrd="0" destOrd="0" presId="urn:microsoft.com/office/officeart/2005/8/layout/lProcess2"/>
    <dgm:cxn modelId="{1B6E732E-C18A-4052-A95E-A9CF10D04FA9}" type="presParOf" srcId="{C5360747-15E3-4821-BA58-86D7A9F1AE9C}" destId="{5EF0E077-AAB4-4877-92C8-1A2870B8053B}" srcOrd="0" destOrd="0" presId="urn:microsoft.com/office/officeart/2005/8/layout/lProcess2"/>
    <dgm:cxn modelId="{A391F13B-69EA-49FE-8404-D7EB873DD4D0}" type="presParOf" srcId="{C5360747-15E3-4821-BA58-86D7A9F1AE9C}" destId="{D9554C2D-B5C9-4C3F-8D45-69BFBE49DDF6}" srcOrd="1" destOrd="0" presId="urn:microsoft.com/office/officeart/2005/8/layout/lProcess2"/>
    <dgm:cxn modelId="{5AB8FDC7-F47B-4BDA-BCE6-3F7282004EED}" type="presParOf" srcId="{C5360747-15E3-4821-BA58-86D7A9F1AE9C}" destId="{07F8D232-0D15-4888-8EDF-1D33ADA37D5E}" srcOrd="2" destOrd="0" presId="urn:microsoft.com/office/officeart/2005/8/layout/lProcess2"/>
    <dgm:cxn modelId="{B962D84C-D0A4-4037-8A72-9D61A92C4F8A}" type="presParOf" srcId="{6F16046C-28EB-4445-9525-41B7885381F8}" destId="{9241904B-ABD6-4AEC-8F5B-1C143F0DCD5A}" srcOrd="3" destOrd="0" presId="urn:microsoft.com/office/officeart/2005/8/layout/lProcess2"/>
    <dgm:cxn modelId="{816B3436-5F71-44FE-AA43-DB1ABE105031}" type="presParOf" srcId="{6F16046C-28EB-4445-9525-41B7885381F8}" destId="{FD98C16A-C81D-45FD-BFC6-A91B5F3C3ED1}" srcOrd="4" destOrd="0" presId="urn:microsoft.com/office/officeart/2005/8/layout/lProcess2"/>
    <dgm:cxn modelId="{D80D105B-1DC7-45F3-A6A6-1509FBBBCA23}" type="presParOf" srcId="{FD98C16A-C81D-45FD-BFC6-A91B5F3C3ED1}" destId="{E20FFCDB-873E-4A7F-BDE9-83D1BC927D87}" srcOrd="0" destOrd="0" presId="urn:microsoft.com/office/officeart/2005/8/layout/lProcess2"/>
    <dgm:cxn modelId="{1BE805F3-C441-44AC-8448-5B8977D1F7FD}" type="presParOf" srcId="{FD98C16A-C81D-45FD-BFC6-A91B5F3C3ED1}" destId="{1D4D67CA-D92D-45B5-B788-3070B0C788C6}" srcOrd="1" destOrd="0" presId="urn:microsoft.com/office/officeart/2005/8/layout/lProcess2"/>
    <dgm:cxn modelId="{0FB74FF6-F401-41DC-AB88-CF0078C527F1}" type="presParOf" srcId="{FD98C16A-C81D-45FD-BFC6-A91B5F3C3ED1}" destId="{AE413FC1-BF22-4019-A7C8-6E340B365694}" srcOrd="2" destOrd="0" presId="urn:microsoft.com/office/officeart/2005/8/layout/lProcess2"/>
    <dgm:cxn modelId="{BF4397D7-990C-49B2-8832-E3550D96B224}" type="presParOf" srcId="{AE413FC1-BF22-4019-A7C8-6E340B365694}" destId="{A0F3CFFC-CFF9-43FA-A476-AA18F8AA1F41}" srcOrd="0" destOrd="0" presId="urn:microsoft.com/office/officeart/2005/8/layout/lProcess2"/>
    <dgm:cxn modelId="{D2CD0908-D764-4FFD-BA24-026947497043}" type="presParOf" srcId="{A0F3CFFC-CFF9-43FA-A476-AA18F8AA1F41}" destId="{61A5E130-BF68-4DD9-97A2-5E0974F3AC6C}" srcOrd="0" destOrd="0" presId="urn:microsoft.com/office/officeart/2005/8/layout/lProcess2"/>
    <dgm:cxn modelId="{20145FD2-49B8-4309-8547-F66C4490B713}" type="presParOf" srcId="{A0F3CFFC-CFF9-43FA-A476-AA18F8AA1F41}" destId="{D53368B9-A79B-4FF3-B21A-DB95FB7068C7}" srcOrd="1" destOrd="0" presId="urn:microsoft.com/office/officeart/2005/8/layout/lProcess2"/>
    <dgm:cxn modelId="{BC5E2631-75BC-47DA-BD0A-DFE34ABD2397}" type="presParOf" srcId="{A0F3CFFC-CFF9-43FA-A476-AA18F8AA1F41}" destId="{B87E4097-FA07-438E-857D-6355F63336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CD041-22E5-4EBD-A248-F41E2D778C20}">
      <dsp:nvSpPr>
        <dsp:cNvPr id="0" name=""/>
        <dsp:cNvSpPr/>
      </dsp:nvSpPr>
      <dsp:spPr>
        <a:xfrm rot="5400000">
          <a:off x="-141153" y="177788"/>
          <a:ext cx="941020" cy="658714"/>
        </a:xfrm>
        <a:prstGeom prst="chevron">
          <a:avLst/>
        </a:prstGeom>
        <a:solidFill>
          <a:srgbClr val="99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1</a:t>
          </a:r>
        </a:p>
      </dsp:txBody>
      <dsp:txXfrm rot="-5400000">
        <a:off x="0" y="365992"/>
        <a:ext cx="658714" cy="282306"/>
      </dsp:txXfrm>
    </dsp:sp>
    <dsp:sp modelId="{7E98EEB1-B9F5-4CC1-B6B4-7474ED4AE06D}">
      <dsp:nvSpPr>
        <dsp:cNvPr id="0" name=""/>
        <dsp:cNvSpPr/>
      </dsp:nvSpPr>
      <dsp:spPr>
        <a:xfrm rot="5400000">
          <a:off x="4319868" y="-3648557"/>
          <a:ext cx="65974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Utwórz zamówienie w CST2021. W załącznikach do zamówienia dodaj kontrakt/kontrakty                             z Wykonawcą.   </a:t>
          </a:r>
          <a:endParaRPr lang="pl-PL" sz="1400" kern="1200" dirty="0">
            <a:solidFill>
              <a:srgbClr val="FF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tym etapie nie przesyłaj zamówienia do CST2021.</a:t>
          </a:r>
        </a:p>
      </dsp:txBody>
      <dsp:txXfrm rot="-5400000">
        <a:off x="658714" y="44803"/>
        <a:ext cx="7949842" cy="595328"/>
      </dsp:txXfrm>
    </dsp:sp>
    <dsp:sp modelId="{D90CA821-C618-46D5-B5FF-9ACCF42CE68A}">
      <dsp:nvSpPr>
        <dsp:cNvPr id="0" name=""/>
        <dsp:cNvSpPr/>
      </dsp:nvSpPr>
      <dsp:spPr>
        <a:xfrm rot="5400000">
          <a:off x="-141153" y="1184146"/>
          <a:ext cx="941020" cy="65871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2</a:t>
          </a:r>
        </a:p>
      </dsp:txBody>
      <dsp:txXfrm rot="-5400000">
        <a:off x="0" y="1372350"/>
        <a:ext cx="658714" cy="282306"/>
      </dsp:txXfrm>
    </dsp:sp>
    <dsp:sp modelId="{C6BC2088-0F85-4439-92A4-3733F6F7A0D4}">
      <dsp:nvSpPr>
        <dsp:cNvPr id="0" name=""/>
        <dsp:cNvSpPr/>
      </dsp:nvSpPr>
      <dsp:spPr>
        <a:xfrm rot="5400000">
          <a:off x="4186458" y="-2642199"/>
          <a:ext cx="926560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matrycę ryzyka do zamówienia.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Dodaj matrycę ryzyka i załączniki z postępowania do zamówień w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Wyślij zamówienie do CST2021.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Uzupełnij zakładkę „Kontrakty” i prześlij kontrakt.  </a:t>
          </a:r>
        </a:p>
      </dsp:txBody>
      <dsp:txXfrm rot="-5400000">
        <a:off x="658715" y="930775"/>
        <a:ext cx="7936817" cy="836098"/>
      </dsp:txXfrm>
    </dsp:sp>
    <dsp:sp modelId="{79D37924-C5DE-468B-BFCB-EDAB8418A332}">
      <dsp:nvSpPr>
        <dsp:cNvPr id="0" name=""/>
        <dsp:cNvSpPr/>
      </dsp:nvSpPr>
      <dsp:spPr>
        <a:xfrm rot="5400000">
          <a:off x="-141153" y="2033056"/>
          <a:ext cx="941020" cy="658714"/>
        </a:xfrm>
        <a:prstGeom prst="chevron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3</a:t>
          </a:r>
        </a:p>
      </dsp:txBody>
      <dsp:txXfrm rot="-5400000">
        <a:off x="0" y="2221260"/>
        <a:ext cx="658714" cy="282306"/>
      </dsp:txXfrm>
    </dsp:sp>
    <dsp:sp modelId="{05ED2C36-1ACA-4178-829D-DBDE7C83C885}">
      <dsp:nvSpPr>
        <dsp:cNvPr id="0" name=""/>
        <dsp:cNvSpPr/>
      </dsp:nvSpPr>
      <dsp:spPr>
        <a:xfrm rot="5400000">
          <a:off x="4423429" y="-1793289"/>
          <a:ext cx="452618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Wypełnij zestawienie zamówień do wniosku o płatność</a:t>
          </a:r>
        </a:p>
      </dsp:txBody>
      <dsp:txXfrm rot="-5400000">
        <a:off x="658715" y="1993520"/>
        <a:ext cx="7959953" cy="408428"/>
      </dsp:txXfrm>
    </dsp:sp>
    <dsp:sp modelId="{08B88F39-FDE2-4207-BF9D-1BD9B90F9AC9}">
      <dsp:nvSpPr>
        <dsp:cNvPr id="0" name=""/>
        <dsp:cNvSpPr/>
      </dsp:nvSpPr>
      <dsp:spPr>
        <a:xfrm rot="5400000">
          <a:off x="-141153" y="2881966"/>
          <a:ext cx="941020" cy="658714"/>
        </a:xfrm>
        <a:prstGeom prst="chevron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4</a:t>
          </a:r>
        </a:p>
      </dsp:txBody>
      <dsp:txXfrm rot="-5400000">
        <a:off x="0" y="3070170"/>
        <a:ext cx="658714" cy="282306"/>
      </dsp:txXfrm>
    </dsp:sp>
    <dsp:sp modelId="{5A41582F-6054-432E-912C-A7058E9361EC}">
      <dsp:nvSpPr>
        <dsp:cNvPr id="0" name=""/>
        <dsp:cNvSpPr/>
      </dsp:nvSpPr>
      <dsp:spPr>
        <a:xfrm rot="5400000">
          <a:off x="4343907" y="-944379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Złóż wniosek o płatność wraz z niezbędnymi załącznikami</a:t>
          </a:r>
        </a:p>
      </dsp:txBody>
      <dsp:txXfrm rot="-5400000">
        <a:off x="658715" y="2770672"/>
        <a:ext cx="7952189" cy="551945"/>
      </dsp:txXfrm>
    </dsp:sp>
    <dsp:sp modelId="{C154BE03-5946-440D-A97F-3A43A0069EED}">
      <dsp:nvSpPr>
        <dsp:cNvPr id="0" name=""/>
        <dsp:cNvSpPr/>
      </dsp:nvSpPr>
      <dsp:spPr>
        <a:xfrm rot="5400000">
          <a:off x="-141153" y="3811233"/>
          <a:ext cx="941020" cy="658714"/>
        </a:xfrm>
        <a:prstGeom prst="chevron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5</a:t>
          </a:r>
        </a:p>
      </dsp:txBody>
      <dsp:txXfrm rot="-5400000">
        <a:off x="0" y="3999437"/>
        <a:ext cx="658714" cy="282306"/>
      </dsp:txXfrm>
    </dsp:sp>
    <dsp:sp modelId="{026BA7CF-DB04-4938-9092-1B8CE1C05113}">
      <dsp:nvSpPr>
        <dsp:cNvPr id="0" name=""/>
        <dsp:cNvSpPr/>
      </dsp:nvSpPr>
      <dsp:spPr>
        <a:xfrm rot="5400000">
          <a:off x="4208074" y="8648"/>
          <a:ext cx="772378" cy="7907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zweryfikuje wniosek o płatność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>
              <a:latin typeface="Open Sans"/>
              <a:ea typeface="Open Sans"/>
              <a:cs typeface="Open Sans"/>
            </a:rPr>
            <a:t>zweryfikuje zamówienia o wysokim stopniu ryzyka</a:t>
          </a:r>
        </a:p>
      </dsp:txBody>
      <dsp:txXfrm rot="-5400000">
        <a:off x="640316" y="3614110"/>
        <a:ext cx="7870191" cy="696970"/>
      </dsp:txXfrm>
    </dsp:sp>
    <dsp:sp modelId="{4AFCD17F-5622-4B65-B2F7-D3992206058D}">
      <dsp:nvSpPr>
        <dsp:cNvPr id="0" name=""/>
        <dsp:cNvSpPr/>
      </dsp:nvSpPr>
      <dsp:spPr>
        <a:xfrm rot="5400000">
          <a:off x="-141153" y="4660143"/>
          <a:ext cx="941020" cy="65871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chemeClr val="tx1"/>
              </a:solidFill>
              <a:latin typeface="Open Sans"/>
              <a:ea typeface="Open Sans"/>
              <a:cs typeface="Open Sans"/>
            </a:rPr>
            <a:t>6</a:t>
          </a:r>
        </a:p>
      </dsp:txBody>
      <dsp:txXfrm rot="-5400000">
        <a:off x="0" y="4848347"/>
        <a:ext cx="658714" cy="282306"/>
      </dsp:txXfrm>
    </dsp:sp>
    <dsp:sp modelId="{F41F5AB9-17E2-494C-83A9-10731568F19B}">
      <dsp:nvSpPr>
        <dsp:cNvPr id="0" name=""/>
        <dsp:cNvSpPr/>
      </dsp:nvSpPr>
      <dsp:spPr>
        <a:xfrm rot="5400000">
          <a:off x="4343907" y="833798"/>
          <a:ext cx="611663" cy="798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IZ wypłaci należne środki</a:t>
          </a:r>
        </a:p>
      </dsp:txBody>
      <dsp:txXfrm rot="-5400000">
        <a:off x="658715" y="4548850"/>
        <a:ext cx="7952189" cy="55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090EA-BA9A-4198-AD07-4A87E9147D1D}">
      <dsp:nvSpPr>
        <dsp:cNvPr id="0" name=""/>
        <dsp:cNvSpPr/>
      </dsp:nvSpPr>
      <dsp:spPr>
        <a:xfrm>
          <a:off x="1116" y="0"/>
          <a:ext cx="2902455" cy="561603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dodać zamówienia oraz kontrakty do CST2021 </a:t>
          </a:r>
        </a:p>
      </dsp:txBody>
      <dsp:txXfrm>
        <a:off x="1116" y="0"/>
        <a:ext cx="2902455" cy="1684809"/>
      </dsp:txXfrm>
    </dsp:sp>
    <dsp:sp modelId="{49E29866-7BB1-4874-8839-72E612AF16F7}">
      <dsp:nvSpPr>
        <dsp:cNvPr id="0" name=""/>
        <dsp:cNvSpPr/>
      </dsp:nvSpPr>
      <dsp:spPr>
        <a:xfrm>
          <a:off x="291361" y="1684932"/>
          <a:ext cx="2321964" cy="3142693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Instrukcja Beneficjenta SL2021 – zamówienia publiczne opracowane przez Ministerstwo Funduszy i Polityki Regionalnej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9369" y="1752940"/>
        <a:ext cx="2185948" cy="3006677"/>
      </dsp:txXfrm>
    </dsp:sp>
    <dsp:sp modelId="{A1172E6C-9B9D-4D77-8621-687E623E35C2}">
      <dsp:nvSpPr>
        <dsp:cNvPr id="0" name=""/>
        <dsp:cNvSpPr/>
      </dsp:nvSpPr>
      <dsp:spPr>
        <a:xfrm>
          <a:off x="291361" y="4895289"/>
          <a:ext cx="2321964" cy="439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04243" y="4908171"/>
        <a:ext cx="2296200" cy="414050"/>
      </dsp:txXfrm>
    </dsp:sp>
    <dsp:sp modelId="{4DDEB572-7A69-44FD-9CE7-B988FC3CE818}">
      <dsp:nvSpPr>
        <dsp:cNvPr id="0" name=""/>
        <dsp:cNvSpPr/>
      </dsp:nvSpPr>
      <dsp:spPr>
        <a:xfrm>
          <a:off x="312125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Kontrola oraz wymogi IZ odnośnie zamówień</a:t>
          </a:r>
        </a:p>
      </dsp:txBody>
      <dsp:txXfrm>
        <a:off x="3121255" y="0"/>
        <a:ext cx="2902455" cy="1684809"/>
      </dsp:txXfrm>
    </dsp:sp>
    <dsp:sp modelId="{5EF0E077-AAB4-4877-92C8-1A2870B8053B}">
      <dsp:nvSpPr>
        <dsp:cNvPr id="0" name=""/>
        <dsp:cNvSpPr/>
      </dsp:nvSpPr>
      <dsp:spPr>
        <a:xfrm>
          <a:off x="3411501" y="1712573"/>
          <a:ext cx="2321964" cy="3162687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/>
            </a:rPr>
            <a:t>Przewodnik dla beneficjentów FE SL 2021-2027</a:t>
          </a:r>
          <a:endParaRPr lang="pl-PL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79509" y="1780581"/>
        <a:ext cx="2185948" cy="3026671"/>
      </dsp:txXfrm>
    </dsp:sp>
    <dsp:sp modelId="{07F8D232-0D15-4888-8EDF-1D33ADA37D5E}">
      <dsp:nvSpPr>
        <dsp:cNvPr id="0" name=""/>
        <dsp:cNvSpPr/>
      </dsp:nvSpPr>
      <dsp:spPr>
        <a:xfrm>
          <a:off x="3411501" y="4912639"/>
          <a:ext cx="2321964" cy="4224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3423874" y="4925012"/>
        <a:ext cx="2297218" cy="397690"/>
      </dsp:txXfrm>
    </dsp:sp>
    <dsp:sp modelId="{E20FFCDB-873E-4A7F-BDE9-83D1BC927D87}">
      <dsp:nvSpPr>
        <dsp:cNvPr id="0" name=""/>
        <dsp:cNvSpPr/>
      </dsp:nvSpPr>
      <dsp:spPr>
        <a:xfrm>
          <a:off x="6241395" y="0"/>
          <a:ext cx="2902455" cy="5616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Jak wypełnić matryce ryzyka i zestawienie zamówień w projekcie</a:t>
          </a:r>
        </a:p>
      </dsp:txBody>
      <dsp:txXfrm>
        <a:off x="6241395" y="0"/>
        <a:ext cx="2902455" cy="1684809"/>
      </dsp:txXfrm>
    </dsp:sp>
    <dsp:sp modelId="{61A5E130-BF68-4DD9-97A2-5E0974F3AC6C}">
      <dsp:nvSpPr>
        <dsp:cNvPr id="0" name=""/>
        <dsp:cNvSpPr/>
      </dsp:nvSpPr>
      <dsp:spPr>
        <a:xfrm>
          <a:off x="6531640" y="1684886"/>
          <a:ext cx="2321964" cy="3116563"/>
        </a:xfrm>
        <a:prstGeom prst="roundRect">
          <a:avLst>
            <a:gd name="adj" fmla="val 10000"/>
          </a:avLst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/>
            </a:rPr>
            <a:t>Zestawienie dokumentów niezbędnych do rozliczenia projektu</a:t>
          </a:r>
          <a:endParaRPr lang="pl-PL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599648" y="1752894"/>
        <a:ext cx="2185948" cy="2980547"/>
      </dsp:txXfrm>
    </dsp:sp>
    <dsp:sp modelId="{B87E4097-FA07-438E-857D-6355F6333633}">
      <dsp:nvSpPr>
        <dsp:cNvPr id="0" name=""/>
        <dsp:cNvSpPr/>
      </dsp:nvSpPr>
      <dsp:spPr>
        <a:xfrm>
          <a:off x="6531640" y="4872610"/>
          <a:ext cx="2321964" cy="4625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Patrz na aktualną wersję</a:t>
          </a:r>
        </a:p>
      </dsp:txBody>
      <dsp:txXfrm>
        <a:off x="6545187" y="4886157"/>
        <a:ext cx="2294870" cy="43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2025-07-01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2025-07-01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15196B-0238-45C9-98F3-58725726CE6C}" type="slidenum">
              <a:rPr lang="pl-PL"/>
              <a:pPr>
                <a:spcBef>
                  <a:spcPct val="0"/>
                </a:spcBef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0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65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47923-CEAD-4574-927A-CB55A6B75976}" type="slidenum">
              <a:rPr lang="pl-PL"/>
              <a:pPr>
                <a:spcBef>
                  <a:spcPct val="0"/>
                </a:spcBef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4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C662-0F45-401A-85E9-54EC553CF838}" type="slidenum">
              <a:rPr lang="pl-PL"/>
              <a:pPr>
                <a:spcBef>
                  <a:spcPct val="0"/>
                </a:spcBef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4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2025-07-01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pPr/>
              <a:t>2025-07-01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2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2025-07-01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2025-07-01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media/116351/Zal_nr_2_1704.docx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funduszeue.slaskie.pl/media/files/cms/Stanowisko%20IZ/Korekty%20finansowe%20za%20uchybienia%20w%20zam%C3%B3wieniach%20(za%C5%82%C4%85cznik%20do%20Wytycznych%20dot.%20korygowania%20nieprawid%C5%82owo%C5%9Bci)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harmonogram_platnosci___instrukcja_beneficjenta" TargetMode="External"/><Relationship Id="rId2" Type="http://schemas.openxmlformats.org/officeDocument/2006/relationships/hyperlink" Target="https://funduszeue.slaskie.pl/dokument/harm_skl_wnp_lsi_2021_zas_i_inst_wypel_projekt_efrr_2102024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znes.gov.pl/pl/e-uslugi/00_0709_0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unduszeue.slaskie.pl/ksiazka_teleadresow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przewodnik-dla-beneficjent%C3%B3w-fe-sl-2021-2027-projekty-efrr-wersja-10" TargetMode="External"/><Relationship Id="rId7" Type="http://schemas.openxmlformats.org/officeDocument/2006/relationships/hyperlink" Target="https://funduszeue.slaskie.pl/web/guest/-/instrukcja_uzytkownika_sl_2021__wnioski_o_platnos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unduszeue.slaskie.pl/web/guest/w/zestawienie_dok_do_rozliczenia_projektow_v5" TargetMode="External"/><Relationship Id="rId5" Type="http://schemas.openxmlformats.org/officeDocument/2006/relationships/hyperlink" Target="https://funduszeue.slaskie.pl/web/guest/w/instrukcje_systemy" TargetMode="External"/><Relationship Id="rId4" Type="http://schemas.openxmlformats.org/officeDocument/2006/relationships/hyperlink" Target="https://funduszeue.slaskie.pl/pl/web/guest/w/instr_benef_sl_2021_zp_1_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Podstawowe zasady realizacji projektów dofinansowanych z FST/EFRR w ramach FE SL 2021-2027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2025-07-02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Istotne zmiany w porównaniu do 2014-2020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Rozliczanie projektu przez system centralny CST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Wytyczne kwalifikowalności wydatków – zmiana niektórych zasad, np.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Monitorowanie kwalifikowalności VAT – projekty powyżej 5 mln Euro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Baza konkurencyjności – zamówienia powyżej 80 000 netto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Personel projektu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Brak obowiązku monitorowania dochodów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Uproszczone formy rozliczeń – np. koszty pośrednie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Przetwarzanie danych osobowych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92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Monitorowanie wskaźników przez cały okres trwałości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Standardy dostępności -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załącznik 2 do Wytycznych dotyczących realizacji zasad równościowych w ramach funduszy unijnych na lata 2021-2027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89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Zobowiązania wynikające z umowy o dofinansowanie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m.in.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Realizacja projektu zgodnie z wnioskiem o dofinansowanie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Obowiązek uzgadniania zmian w projekcie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Sprawozdania z realizacji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wydatków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wskaźników i celów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Utrzymanie trwałości inwestycji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13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Dołożenie należytej staranności w realizacji projektów</a:t>
            </a:r>
          </a:p>
          <a:p>
            <a:pPr marL="342900" indent="-342900">
              <a:lnSpc>
                <a:spcPct val="114000"/>
              </a:lnSpc>
              <a:buFontTx/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Korekty finansowe za uchybienia w zakresie zamówień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0" y="2999435"/>
            <a:ext cx="10078857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653835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Korekty finansowe za uchybienia dot. informacji i promocji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3" y="2313830"/>
            <a:ext cx="10459910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18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wniosków o dofinansowanie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 wniosku o dofinansowanie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Dane kontaktowe, opiekunowie projektu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Harmonogramy składania wniosków o płatność (terminarze płatności)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Inne moduły, których nie zapewnia CST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82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- LSI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" y="1649122"/>
            <a:ext cx="1053612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Harmonogramy składania wniosków o płatność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LSI: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wezwane, raz na kwartał albo wg indywidualnych uzgodnień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podstawa do planowania i wypłaty środków</a:t>
            </a: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hlinkClick r:id="rId2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CST: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Aktualizacja w przypadku istotnych zmian 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z instrukcją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do instrukcji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0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E6576A-7E01-4526-ABC7-C26E76E1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78" y="1979613"/>
            <a:ext cx="6359257" cy="4679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B9C758-384C-4C38-8C1C-04B926BE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06" y="1434415"/>
            <a:ext cx="6984776" cy="61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/>
              <a:t>      Dla kogo szkolenie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312168"/>
          </a:xfrm>
        </p:spPr>
        <p:txBody>
          <a:bodyPr anchor="ctr">
            <a:normAutofit/>
          </a:bodyPr>
          <a:lstStyle/>
          <a:p>
            <a:pPr marL="108014" indent="0">
              <a:lnSpc>
                <a:spcPct val="114000"/>
              </a:lnSpc>
              <a:buNone/>
            </a:pPr>
            <a:r>
              <a:rPr lang="pl-PL" sz="2800" kern="0" spc="30" dirty="0">
                <a:latin typeface="Arial" panose="020B0604020202020204" pitchFamily="34" charset="0"/>
                <a:cs typeface="Arial" panose="020B0604020202020204" pitchFamily="34" charset="0"/>
              </a:rPr>
              <a:t>Spotkanie dedykowane jest beneficjentom, którzy zawarli umowę o dofinansowanie/zostali wybrani do dofinansowania w ramach działań wdrażanych przez Departament Europejskiego Funduszu Rozwoju Regionalnego w ramach FE SL 2021-2027</a:t>
            </a:r>
            <a:r>
              <a:rPr lang="pl-PL" sz="2800" kern="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800" kern="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77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Systemy informatyczne –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odczytu: umowa o dofinansowanie / aneksy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Wnioski o płatność, zaliczki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Załączniki, dokumenty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Zamówienia publiczne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Umowy z w</a:t>
            </a:r>
            <a:r>
              <a:rPr lang="pl-PL" sz="2800" kern="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ykonawcami</a:t>
            </a:r>
            <a:endParaRPr lang="pl-PL" sz="2800" kern="0" spc="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Baza konkurencyjności jako element CST</a:t>
            </a:r>
          </a:p>
        </p:txBody>
      </p:sp>
    </p:spTree>
    <p:extLst>
      <p:ext uri="{BB962C8B-B14F-4D97-AF65-F5344CB8AC3E}">
        <p14:creationId xmlns:p14="http://schemas.microsoft.com/office/powerpoint/2010/main" val="73369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5628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" y="1835621"/>
            <a:ext cx="9161462" cy="49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63" y="1660390"/>
            <a:ext cx="9224787" cy="5179447"/>
          </a:xfrm>
        </p:spPr>
        <p:txBody>
          <a:bodyPr>
            <a:normAutofit fontScale="92500"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Uprawnienia</a:t>
            </a:r>
            <a:r>
              <a:rPr kumimoji="0" lang="pl-PL" sz="2800" b="0" i="0" u="none" strike="noStrike" kern="0" cap="none" spc="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w systemie są nadawane po wyborze do dofinansowania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 jest odpowiedzialny za zarządzanie uprawnieniami – należy odpowiednio wycofywać uprawnienia jeśli osoba nie jest powiązana z projektem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Ważne: prawidłowy mail (załącznik do umowy)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nadaniu upewnień dla pierwszej osoby, Beneficjent samodzielnie powinien dołączyć dodatkową osobę o największych uprawnieniach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osoba ma już konto w CST przy dołączaniu dodajemy jej mail i login (który już jest w systemie CST)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Uprawnienia w CST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B7F672-059E-4B56-B79C-0A36003A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82" y="1544324"/>
            <a:ext cx="7200800" cy="58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Email – zaproszenie: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0" y="1120713"/>
            <a:ext cx="1033606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D950768-7CCC-4EFC-9BC5-CF15A2851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58" y="598043"/>
            <a:ext cx="8030696" cy="6363588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F96488F-5B01-4C6A-8699-2D0CE0EBD353}"/>
              </a:ext>
            </a:extLst>
          </p:cNvPr>
          <p:cNvSpPr/>
          <p:nvPr/>
        </p:nvSpPr>
        <p:spPr>
          <a:xfrm rot="10800000">
            <a:off x="7506146" y="4067869"/>
            <a:ext cx="2232248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35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FF4D84-2E60-4428-BBE4-F5E45ED8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91605"/>
            <a:ext cx="10691813" cy="498390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</p:spTree>
    <p:extLst>
      <p:ext uri="{BB962C8B-B14F-4D97-AF65-F5344CB8AC3E}">
        <p14:creationId xmlns:p14="http://schemas.microsoft.com/office/powerpoint/2010/main" val="163194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97EA134-ED64-45E4-9BE0-0F0742CE1137}"/>
              </a:ext>
            </a:extLst>
          </p:cNvPr>
          <p:cNvSpPr txBox="1">
            <a:spLocks/>
          </p:cNvSpPr>
          <p:nvPr/>
        </p:nvSpPr>
        <p:spPr>
          <a:xfrm>
            <a:off x="1025714" y="580713"/>
            <a:ext cx="8640381" cy="1080001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Centralny System Teleinformatyczny (CST)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1FF857-DCFE-48F1-AFC0-812A61BF704F}"/>
              </a:ext>
            </a:extLst>
          </p:cNvPr>
          <p:cNvSpPr txBox="1">
            <a:spLocks/>
          </p:cNvSpPr>
          <p:nvPr/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Ważne elementy: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Repozytorium dokumentów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Umowa o dofinansowania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Aneksy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korespondencja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Weryfikacja wniosków o płatność</a:t>
            </a:r>
          </a:p>
          <a:p>
            <a:pPr marL="0" indent="0">
              <a:buFontTx/>
              <a:buNone/>
            </a:pPr>
            <a:endParaRPr lang="pl-PL" sz="2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50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czasami występujące przy CST: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logowaniem – czasami pomaga wylogowanie i zalogowanie ponownie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odzyskiwaniem hasła – warto sprawdzić filtr antyspamowy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przy pierwszym logowaniu – należy wybrać kontekst pracy</a:t>
            </a:r>
          </a:p>
        </p:txBody>
      </p:sp>
    </p:spTree>
    <p:extLst>
      <p:ext uri="{BB962C8B-B14F-4D97-AF65-F5344CB8AC3E}">
        <p14:creationId xmlns:p14="http://schemas.microsoft.com/office/powerpoint/2010/main" val="179466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5D42D3-568E-4DD4-A33C-F67F0BD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66" y="1270290"/>
            <a:ext cx="4639322" cy="61921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96C9E9B-96C1-4C19-976C-22BAC7EB6873}"/>
              </a:ext>
            </a:extLst>
          </p:cNvPr>
          <p:cNvSpPr/>
          <p:nvPr/>
        </p:nvSpPr>
        <p:spPr>
          <a:xfrm>
            <a:off x="6480666" y="1244894"/>
            <a:ext cx="576064" cy="619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04AC683-08EC-4C32-868D-762841E356B9}"/>
              </a:ext>
            </a:extLst>
          </p:cNvPr>
          <p:cNvSpPr/>
          <p:nvPr/>
        </p:nvSpPr>
        <p:spPr>
          <a:xfrm rot="10800000">
            <a:off x="6487241" y="1914897"/>
            <a:ext cx="576064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2D59B4-073A-4A52-971C-5EDF6059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66" y="3347789"/>
            <a:ext cx="4667901" cy="283884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32F2813-6627-493D-98CE-2804DEFEE868}"/>
              </a:ext>
            </a:extLst>
          </p:cNvPr>
          <p:cNvSpPr/>
          <p:nvPr/>
        </p:nvSpPr>
        <p:spPr>
          <a:xfrm>
            <a:off x="4615033" y="5003973"/>
            <a:ext cx="24482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12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/>
              <a:t>      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22364" indent="-514350">
              <a:lnSpc>
                <a:spcPct val="114000"/>
              </a:lnSpc>
              <a:buFontTx/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Podstawowe zasady realizacji projektów, zasady komunikacji, systemy informatyczne</a:t>
            </a:r>
          </a:p>
          <a:p>
            <a:pPr marL="622364" indent="-514350">
              <a:lnSpc>
                <a:spcPct val="114000"/>
              </a:lnSpc>
              <a:buFontTx/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Zmiany w projektach</a:t>
            </a:r>
          </a:p>
          <a:p>
            <a:pPr marL="622364" indent="-514350">
              <a:lnSpc>
                <a:spcPct val="114000"/>
              </a:lnSpc>
              <a:buAutoNum type="arabicPeriod"/>
            </a:pPr>
            <a:r>
              <a:rPr lang="pl-PL" sz="3200" kern="0" spc="30" dirty="0">
                <a:latin typeface="Arial" panose="020B0604020202020204" pitchFamily="34" charset="0"/>
                <a:cs typeface="Arial" panose="020B0604020202020204" pitchFamily="34" charset="0"/>
              </a:rPr>
              <a:t>Rozliczanie wydatków: wnioski o płatność, zaliczki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72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7AFD22-3EB1-4501-9FD3-58E3CA91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54" y="1736438"/>
            <a:ext cx="6658904" cy="408679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20C794-819D-4915-9C8E-1199A2D4582D}"/>
              </a:ext>
            </a:extLst>
          </p:cNvPr>
          <p:cNvSpPr/>
          <p:nvPr/>
        </p:nvSpPr>
        <p:spPr>
          <a:xfrm>
            <a:off x="2249562" y="3347789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34ED39-8795-4271-867C-BB6C1A97082E}"/>
              </a:ext>
            </a:extLst>
          </p:cNvPr>
          <p:cNvSpPr/>
          <p:nvPr/>
        </p:nvSpPr>
        <p:spPr>
          <a:xfrm>
            <a:off x="2249562" y="4211885"/>
            <a:ext cx="61926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499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Problemy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8014" marR="0" lvl="0" indent="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c.d.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przeglądarkami – czasami wymagane jest wyczyszczenie ciasteczek/historii przeglądania lub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Problemy z podpisywaniem wniosków o płatność (wtyczka do podpisu) – czasami pomoże zmiana przeglądarki </a:t>
            </a:r>
            <a:r>
              <a:rPr kumimoji="0" lang="pl-PL" sz="2800" b="0" i="0" u="none" strike="noStrike" kern="0" cap="none" spc="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np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na Chrome</a:t>
            </a:r>
          </a:p>
          <a:p>
            <a:pPr marL="622364" indent="-514350">
              <a:lnSpc>
                <a:spcPct val="114000"/>
              </a:lnSpc>
              <a:buClr>
                <a:srgbClr val="003399"/>
              </a:buClr>
              <a:buFontTx/>
              <a:buAutoNum type="arabicPeriod"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z wydajnością – raczej występują rzadko, należy spróbować później lub z innego komputera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Dobre praktyki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8495B-E0C2-4EAF-8CA9-FD4ACF1D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nazywania plików – aby był czytelny także dla IZ FE SL / kontrolujących </a:t>
            </a: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kumimoji="0" lang="pl-PL" sz="2800" b="0" i="0" u="none" strike="noStrike" kern="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Rekomendujemy paczkowanie plików – ZIP 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zapewnić podpis elektroniczny osobom, które będą podpisywały dokumenty</a:t>
            </a: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Rekomendujemy podpis PADES – wizualizacja na dokumencie PDF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622364" marR="0" lvl="0" indent="-514350" algn="l" defTabSz="1007943" rtl="0" eaLnBrk="1" fontAlgn="auto" latinLnBrk="0" hangingPunct="1">
              <a:lnSpc>
                <a:spcPct val="114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AutoNum type="arabicPeriod"/>
              <a:tabLst/>
              <a:defRPr/>
            </a:pPr>
            <a:r>
              <a:rPr lang="pl-PL" sz="2800" kern="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załączać oryginalne pliki elektroniczne, zamiast skany dokumentów.</a:t>
            </a:r>
            <a:endParaRPr kumimoji="0" lang="pl-PL" sz="2800" b="0" i="0" u="none" strike="noStrike" kern="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r>
              <a:rPr lang="pl-PL" dirty="0"/>
              <a:t>Chcę zrefundować wydatki – i co teraz?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E022446E-1046-4CBF-A96C-1D91835C9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5525" y="1619597"/>
          <a:ext cx="864076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588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publiczne w CST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856503" cy="46800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 podpisaniu umowy o dofinansowanie &gt;&gt; Moduł Rozliczanie projektu &gt;&gt; Zamówienia publiczne &gt;&gt; Kontrakty z wykonawcami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Zamówienie należy utworzyć po zawarciu umowy z wykonawcą, w celu przedstawienia tego dokumentu do IZ FE SL.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Moduł „Kontrakty z wykonawcami” należy wypełniać wraz z wnioskiem o płatność.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9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CC165-9607-4E90-A27B-5FE20773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74772"/>
            <a:ext cx="8640381" cy="740770"/>
          </a:xfrm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Zdobądź potrzebne informacje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46B5BB-1052-41AF-A952-DC638D78E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13877"/>
              </p:ext>
            </p:extLst>
          </p:nvPr>
        </p:nvGraphicFramePr>
        <p:xfrm>
          <a:off x="881459" y="1115542"/>
          <a:ext cx="9144967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C2C0C7-2E7B-44B1-8E3C-1838D126E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2BFA8-5804-4195-B5A9-F74F172D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Zamówienia w CST tylko &gt; 80 000 netto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E41EB-DA8E-4264-990A-15B86957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Pamiętać, aby dodać w CST matrycę ryzyka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Matryca to narzędzie, które pozwala na oszacowanie ryzyka związanego z danym zamówieniem i przyporządkowanie go do grupy niskiego lub wysokiego ryzyka.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Matrycę ryzyka wypełnia się dla zamówień o wartości szacunkowej </a:t>
            </a:r>
            <a:r>
              <a:rPr lang="pl-PL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przekraczającej</a:t>
            </a:r>
            <a:r>
              <a:rPr lang="pl-PL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80 000 zł netto.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E4DA39-0A7B-45B0-83D9-9FAA08AC2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65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Ważne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09402" y="1056507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471A0E-578B-4DA5-B1C3-223AC42C96B5}"/>
              </a:ext>
            </a:extLst>
          </p:cNvPr>
          <p:cNvSpPr txBox="1"/>
          <p:nvPr/>
        </p:nvSpPr>
        <p:spPr>
          <a:xfrm>
            <a:off x="809402" y="1927364"/>
            <a:ext cx="937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960308-0B1B-4179-8D01-A6A8F4F7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23166"/>
            <a:ext cx="9161685" cy="468000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niezwłoczne ogłoszenie zamówienia na główne prace </a:t>
            </a:r>
            <a:r>
              <a:rPr lang="pl-P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związane z rzeczową realizacją projektu.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realne harmonogramy składania wniosków o płatność.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Proszę o maksymalne przyśpieszenie realizacji i rozliczania projektów.</a:t>
            </a:r>
          </a:p>
        </p:txBody>
      </p:sp>
    </p:spTree>
    <p:extLst>
      <p:ext uri="{BB962C8B-B14F-4D97-AF65-F5344CB8AC3E}">
        <p14:creationId xmlns:p14="http://schemas.microsoft.com/office/powerpoint/2010/main" val="285009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714" y="2326507"/>
            <a:ext cx="6196099" cy="2110871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 Ginter</a:t>
            </a:r>
            <a: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Referatu monitoringu i kontroli trwałości</a:t>
            </a:r>
            <a: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Śląskiego</a:t>
            </a:r>
            <a: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Europejskiego Funduszu Rozwoju Regionalnego</a:t>
            </a:r>
            <a: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tomasz.ginter@slaskie.pl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041650" y="116575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1129" y="1428743"/>
            <a:ext cx="3333897" cy="33338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64B2CB-7627-4A45-AF50-030A73A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2"/>
            <a:ext cx="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/>
            </a:r>
            <a:b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80F24C-11F6-4D7D-9C84-09B81919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020763"/>
            <a:ext cx="1771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Umowy o dofinansowanie – podpisywane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Wnioski o płatność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Wyjaśnienia do projektu – składane elektronicznie (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Ankiety trwałości – składane elektronicznie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Harmonogramy – składane elektronicznie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7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komunikacja elektroniczna: co do zasady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eDoręczenia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ePuap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wniosków o płatność, rozliczeń - moduł Komunikacja w CST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wyjątkowych sytuacjach inna droga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Beneficjent i IZ FE SL zobowiązują się do niezwłocznego odbierania korespondencji.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Proszę pamiętać o aktualizacji danych kontaktowych w LSI – na adresy wskazane w LSI wysyłane są powiadomienia elektroniczne.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69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Wymagana skrzynka do komunikacji elektronicznej: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Powinna to być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skrzynka firmowa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https://www.biznes.gov.pl/pl/e-uslugi/00_0709_00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Firma/Organizacja może mieć tylko jeden adres do e-Doręczeń 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(wg danych CEIDG lub KRS)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01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Zasady komunikacji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46800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AutoNum type="alphaLcParenR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korespondencji proszę używać numeru lub identyfikatora projektu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Numer projektu: FESL.04.03-IZ.01-06CD/23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Identyfikator: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06CD/23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b) Dokumenty należy podpisywać elektronicznie: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Preferowany podpis PADES (na wersji PDF dokumentu):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" y="5553584"/>
            <a:ext cx="10440272" cy="12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Opiekunowie 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6" y="1979837"/>
            <a:ext cx="9000520" cy="482433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Opiekunowie projektów znajdują się w LSI</a:t>
            </a: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Numery telefonów dostępne są na stronie: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https://funduszeue.slaskie.pl/ksiazka_teleadresowa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48" y="2884362"/>
            <a:ext cx="7097115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             </a:t>
            </a:r>
            <a:r>
              <a:rPr lang="pl-PL" sz="2200" dirty="0"/>
              <a:t>Dokumenty/ instrukcje – linki do strony www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09402" y="1056507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 descr="Grafika przedstawiająca trzy dokumenty ze słowem „usługa” w lewym górnym  rogu. | Premium Wektor">
            <a:extLst>
              <a:ext uri="{FF2B5EF4-FFF2-40B4-BE49-F238E27FC236}">
                <a16:creationId xmlns:a16="http://schemas.microsoft.com/office/drawing/2014/main" id="{C60C22FE-6415-43D6-9B3E-A3437A70E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9" y="467629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471A0E-578B-4DA5-B1C3-223AC42C96B5}"/>
              </a:ext>
            </a:extLst>
          </p:cNvPr>
          <p:cNvSpPr txBox="1"/>
          <p:nvPr/>
        </p:nvSpPr>
        <p:spPr>
          <a:xfrm>
            <a:off x="665386" y="1979837"/>
            <a:ext cx="98824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Przewodnik dla beneficjentów FE SL 2021-2027: 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funduszeue.slaskie.pl/web/guest/w/przewodnik-dla-beneficjent%C3%B3w-fe-sl-2021-2027-projekty-efrr-wersja-10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dodać zamówienia i kontrakty do CST: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https://funduszeue.slaskie.pl/pl/web/guest/w/instr_benef_sl_2021_zp_1_7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Filmy instruktażowe dotyczące CST 2021: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https://funduszeue.slaskie.pl/web/guest/w/instrukcje_systemy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Dokumenty niezbędne do rozliczenia projektu: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https://funduszeue.slaskie.pl/web/guest/w/zestawienie_dok_do_rozliczenia_projektow_v5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Instrukcja wypełniania wniosku o płatność: </a:t>
            </a:r>
          </a:p>
          <a:p>
            <a:pPr algn="l"/>
            <a:r>
              <a:rPr lang="pl-PL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https://funduszeue.slaskie.pl/web/guest/-/instrukcja_uzytkownika_sl_2021__wnioski_o_platnosc</a:t>
            </a:r>
            <a:endParaRPr lang="pl-PL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10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a078a6-93f9-4690-a772-b3adbaddb5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35313BB0A6344FA026E3CD6DE718C0" ma:contentTypeVersion="17" ma:contentTypeDescription="Utwórz nowy dokument." ma:contentTypeScope="" ma:versionID="29ea98361e7f9640c0855f3fcdc0fc2f">
  <xsd:schema xmlns:xsd="http://www.w3.org/2001/XMLSchema" xmlns:xs="http://www.w3.org/2001/XMLSchema" xmlns:p="http://schemas.microsoft.com/office/2006/metadata/properties" xmlns:ns3="15a078a6-93f9-4690-a772-b3adbaddb5bf" xmlns:ns4="217ba11b-98b7-436a-ba52-e22158e57ee1" targetNamespace="http://schemas.microsoft.com/office/2006/metadata/properties" ma:root="true" ma:fieldsID="cdaf0df0b73654b39b1af01bb1666612" ns3:_="" ns4:_="">
    <xsd:import namespace="15a078a6-93f9-4690-a772-b3adbaddb5bf"/>
    <xsd:import namespace="217ba11b-98b7-436a-ba52-e22158e57e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078a6-93f9-4690-a772-b3adbaddb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ba11b-98b7-436a-ba52-e22158e57e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470E4-38B4-4043-87FE-9820A2779581}">
  <ds:schemaRefs>
    <ds:schemaRef ds:uri="217ba11b-98b7-436a-ba52-e22158e57ee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5a078a6-93f9-4690-a772-b3adbaddb5bf"/>
  </ds:schemaRefs>
</ds:datastoreItem>
</file>

<file path=customXml/itemProps2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17C9F-D064-4AC2-B9B9-FFBA6F056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078a6-93f9-4690-a772-b3adbaddb5bf"/>
    <ds:schemaRef ds:uri="217ba11b-98b7-436a-ba52-e22158e57e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1295</Words>
  <Application>Microsoft Office PowerPoint</Application>
  <PresentationFormat>Niestandardowy</PresentationFormat>
  <Paragraphs>256</Paragraphs>
  <Slides>38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Aptos</vt:lpstr>
      <vt:lpstr>Arial</vt:lpstr>
      <vt:lpstr>Calibri</vt:lpstr>
      <vt:lpstr>Lucida Sans Unicode</vt:lpstr>
      <vt:lpstr>Open Sans</vt:lpstr>
      <vt:lpstr>Times New Roman</vt:lpstr>
      <vt:lpstr>Motyw pakietu Office</vt:lpstr>
      <vt:lpstr> Podstawowe zasady realizacji projektów dofinansowanych z FST/EFRR w ramach FE SL 2021-2027</vt:lpstr>
      <vt:lpstr>      Dla kogo szkolenie</vt:lpstr>
      <vt:lpstr>      Plan szkolenia</vt:lpstr>
      <vt:lpstr>             Zasady komunikacji</vt:lpstr>
      <vt:lpstr>             Zasady komunikacji c.d.</vt:lpstr>
      <vt:lpstr>             Zasady komunikacji c.d.</vt:lpstr>
      <vt:lpstr>             Zasady komunikacji c.d.</vt:lpstr>
      <vt:lpstr>             Opiekunowie projektów</vt:lpstr>
      <vt:lpstr>             Dokumenty/ instrukcje – linki do strony www</vt:lpstr>
      <vt:lpstr>             Istotne zmiany w porównaniu do 2014-2020</vt:lpstr>
      <vt:lpstr>             Ważne</vt:lpstr>
      <vt:lpstr>             Zobowiązania wynikające z umowy o dofinansowanie</vt:lpstr>
      <vt:lpstr>             Ważne</vt:lpstr>
      <vt:lpstr>             Ważne</vt:lpstr>
      <vt:lpstr>             Systemy informatyczne - LSI</vt:lpstr>
      <vt:lpstr>             Systemy informatyczne - LSI</vt:lpstr>
      <vt:lpstr>             Systemy informatyczne - LSI</vt:lpstr>
      <vt:lpstr>             Harmonogramy składania wniosków o płatność</vt:lpstr>
      <vt:lpstr>             Systemy informatyczne – CST</vt:lpstr>
      <vt:lpstr>             Systemy informatyczne – CST</vt:lpstr>
      <vt:lpstr>Centralny System Teleinformatyczny (CST)</vt:lpstr>
      <vt:lpstr>             Uprawnienia w CST</vt:lpstr>
      <vt:lpstr>             Uprawnienia w CST</vt:lpstr>
      <vt:lpstr>Prezentacja programu PowerPoint</vt:lpstr>
      <vt:lpstr>Prezentacja programu PowerPoint</vt:lpstr>
      <vt:lpstr>Prezentacja programu PowerPoint</vt:lpstr>
      <vt:lpstr>Prezentacja programu PowerPoint</vt:lpstr>
      <vt:lpstr>             Problemy</vt:lpstr>
      <vt:lpstr>Prezentacja programu PowerPoint</vt:lpstr>
      <vt:lpstr>Prezentacja programu PowerPoint</vt:lpstr>
      <vt:lpstr>             Problemy</vt:lpstr>
      <vt:lpstr>             Dobre praktyki</vt:lpstr>
      <vt:lpstr>Chcę zrefundować wydatki – i co teraz?</vt:lpstr>
      <vt:lpstr>Zamówienia publiczne w CST </vt:lpstr>
      <vt:lpstr>Zdobądź potrzebne informacje</vt:lpstr>
      <vt:lpstr>Zamówienia w CST tylko &gt; 80 000 netto  </vt:lpstr>
      <vt:lpstr>             Ważne</vt:lpstr>
      <vt:lpstr>Tomasz Ginter Kierownik Referatu monitoringu i kontroli trwałości Urząd Marszałkowski Województwa Śląskiego Departament Europejskiego Funduszu Rozwoju Regionalnego tomasz.ginter@slaskie.pl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"Ginter Tomasz" &lt;tomasz.ginter@slaskie.pl&gt;</dc:creator>
  <cp:lastModifiedBy>Ginter Tomasz</cp:lastModifiedBy>
  <cp:revision>504</cp:revision>
  <cp:lastPrinted>2023-05-16T06:41:03Z</cp:lastPrinted>
  <dcterms:created xsi:type="dcterms:W3CDTF">2022-06-22T09:40:44Z</dcterms:created>
  <dcterms:modified xsi:type="dcterms:W3CDTF">2025-07-01T13:40:28Z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0x0101003735313BB0A6344FA026E3CD6DE718C0</vt:lpwstr>
  </property>
</Properties>
</file>