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4"/>
  </p:sldMasterIdLst>
  <p:notesMasterIdLst>
    <p:notesMasterId r:id="rId49"/>
  </p:notesMasterIdLst>
  <p:handoutMasterIdLst>
    <p:handoutMasterId r:id="rId50"/>
  </p:handoutMasterIdLst>
  <p:sldIdLst>
    <p:sldId id="256" r:id="rId5"/>
    <p:sldId id="374" r:id="rId6"/>
    <p:sldId id="432" r:id="rId7"/>
    <p:sldId id="773" r:id="rId8"/>
    <p:sldId id="406" r:id="rId9"/>
    <p:sldId id="790" r:id="rId10"/>
    <p:sldId id="783" r:id="rId11"/>
    <p:sldId id="782" r:id="rId12"/>
    <p:sldId id="778" r:id="rId13"/>
    <p:sldId id="780" r:id="rId14"/>
    <p:sldId id="781" r:id="rId15"/>
    <p:sldId id="788" r:id="rId16"/>
    <p:sldId id="784" r:id="rId17"/>
    <p:sldId id="785" r:id="rId18"/>
    <p:sldId id="811" r:id="rId19"/>
    <p:sldId id="433" r:id="rId20"/>
    <p:sldId id="434" r:id="rId21"/>
    <p:sldId id="792" r:id="rId22"/>
    <p:sldId id="794" r:id="rId23"/>
    <p:sldId id="810" r:id="rId24"/>
    <p:sldId id="435" r:id="rId25"/>
    <p:sldId id="436" r:id="rId26"/>
    <p:sldId id="772" r:id="rId27"/>
    <p:sldId id="798" r:id="rId28"/>
    <p:sldId id="799" r:id="rId29"/>
    <p:sldId id="791" r:id="rId30"/>
    <p:sldId id="275" r:id="rId31"/>
    <p:sldId id="276" r:id="rId32"/>
    <p:sldId id="807" r:id="rId33"/>
    <p:sldId id="808" r:id="rId34"/>
    <p:sldId id="774" r:id="rId35"/>
    <p:sldId id="277" r:id="rId36"/>
    <p:sldId id="278" r:id="rId37"/>
    <p:sldId id="775" r:id="rId38"/>
    <p:sldId id="777" r:id="rId39"/>
    <p:sldId id="371" r:id="rId40"/>
    <p:sldId id="339" r:id="rId41"/>
    <p:sldId id="812" r:id="rId42"/>
    <p:sldId id="802" r:id="rId43"/>
    <p:sldId id="801" r:id="rId44"/>
    <p:sldId id="803" r:id="rId45"/>
    <p:sldId id="372" r:id="rId46"/>
    <p:sldId id="779" r:id="rId47"/>
    <p:sldId id="260" r:id="rId48"/>
  </p:sldIdLst>
  <p:sldSz cx="10691813" cy="7559675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" id="{5230D26A-10E4-450E-A8BC-3B0AB787A374}">
          <p14:sldIdLst>
            <p14:sldId id="256"/>
            <p14:sldId id="374"/>
            <p14:sldId id="432"/>
            <p14:sldId id="773"/>
            <p14:sldId id="406"/>
            <p14:sldId id="790"/>
            <p14:sldId id="783"/>
            <p14:sldId id="782"/>
            <p14:sldId id="778"/>
            <p14:sldId id="780"/>
            <p14:sldId id="781"/>
            <p14:sldId id="788"/>
            <p14:sldId id="784"/>
            <p14:sldId id="785"/>
            <p14:sldId id="811"/>
            <p14:sldId id="433"/>
            <p14:sldId id="434"/>
            <p14:sldId id="792"/>
            <p14:sldId id="794"/>
            <p14:sldId id="810"/>
            <p14:sldId id="435"/>
            <p14:sldId id="436"/>
            <p14:sldId id="772"/>
            <p14:sldId id="798"/>
            <p14:sldId id="799"/>
            <p14:sldId id="791"/>
            <p14:sldId id="275"/>
            <p14:sldId id="276"/>
            <p14:sldId id="807"/>
            <p14:sldId id="808"/>
            <p14:sldId id="774"/>
            <p14:sldId id="277"/>
            <p14:sldId id="278"/>
            <p14:sldId id="775"/>
            <p14:sldId id="777"/>
            <p14:sldId id="371"/>
            <p14:sldId id="339"/>
            <p14:sldId id="812"/>
            <p14:sldId id="802"/>
            <p14:sldId id="801"/>
            <p14:sldId id="803"/>
            <p14:sldId id="372"/>
            <p14:sldId id="77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Dąbek Justyna" initials="DJ" lastIdx="3" clrIdx="1">
    <p:extLst>
      <p:ext uri="{19B8F6BF-5375-455C-9EA6-DF929625EA0E}">
        <p15:presenceInfo xmlns:p15="http://schemas.microsoft.com/office/powerpoint/2012/main" userId="S-1-5-21-833596994-3496505273-2944068786-1298" providerId="AD"/>
      </p:ext>
    </p:extLst>
  </p:cmAuthor>
  <p:cmAuthor id="3" name="Paszenda Agnieszka" initials="PA" lastIdx="9" clrIdx="2">
    <p:extLst>
      <p:ext uri="{19B8F6BF-5375-455C-9EA6-DF929625EA0E}">
        <p15:presenceInfo xmlns:p15="http://schemas.microsoft.com/office/powerpoint/2012/main" userId="S-1-5-21-833596994-3496505273-2944068786-8030" providerId="AD"/>
      </p:ext>
    </p:extLst>
  </p:cmAuthor>
  <p:cmAuthor id="4" name="Suliga Katarzyna" initials="SK" lastIdx="4" clrIdx="3">
    <p:extLst>
      <p:ext uri="{19B8F6BF-5375-455C-9EA6-DF929625EA0E}">
        <p15:presenceInfo xmlns:p15="http://schemas.microsoft.com/office/powerpoint/2012/main" userId="S::suligak@slaskie.pl::fe920f5f-12c3-45e2-8314-310f4079be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F61"/>
    <a:srgbClr val="DB310F"/>
    <a:srgbClr val="215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4" autoAdjust="0"/>
    <p:restoredTop sz="93721" autoAdjust="0"/>
  </p:normalViewPr>
  <p:slideViewPr>
    <p:cSldViewPr showGuides="1">
      <p:cViewPr varScale="1">
        <p:scale>
          <a:sx n="53" d="100"/>
          <a:sy n="53" d="100"/>
        </p:scale>
        <p:origin x="1181" y="67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1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ter Tomasz" userId="cef06d09-1867-4cf0-b70a-4da5b1771de0" providerId="ADAL" clId="{5F09D9A7-9D68-4AEB-98DC-C0ACD8FEA8D7}"/>
    <pc:docChg chg="undo redo custSel modSld">
      <pc:chgData name="Ginter Tomasz" userId="cef06d09-1867-4cf0-b70a-4da5b1771de0" providerId="ADAL" clId="{5F09D9A7-9D68-4AEB-98DC-C0ACD8FEA8D7}" dt="2025-12-04T11:28:57.945" v="65" actId="20577"/>
      <pc:docMkLst>
        <pc:docMk/>
      </pc:docMkLst>
      <pc:sldChg chg="modSp mod">
        <pc:chgData name="Ginter Tomasz" userId="cef06d09-1867-4cf0-b70a-4da5b1771de0" providerId="ADAL" clId="{5F09D9A7-9D68-4AEB-98DC-C0ACD8FEA8D7}" dt="2025-12-04T11:24:06.333" v="13" actId="20577"/>
        <pc:sldMkLst>
          <pc:docMk/>
          <pc:sldMk cId="1061682294" sldId="256"/>
        </pc:sldMkLst>
        <pc:spChg chg="mod">
          <ac:chgData name="Ginter Tomasz" userId="cef06d09-1867-4cf0-b70a-4da5b1771de0" providerId="ADAL" clId="{5F09D9A7-9D68-4AEB-98DC-C0ACD8FEA8D7}" dt="2025-12-04T11:24:06.333" v="13" actId="20577"/>
          <ac:spMkLst>
            <pc:docMk/>
            <pc:sldMk cId="1061682294" sldId="256"/>
            <ac:spMk id="2" creationId="{01A395D3-35E7-4FC6-9F13-A51704F85134}"/>
          </ac:spMkLst>
        </pc:spChg>
      </pc:sldChg>
      <pc:sldChg chg="modSp mod">
        <pc:chgData name="Ginter Tomasz" userId="cef06d09-1867-4cf0-b70a-4da5b1771de0" providerId="ADAL" clId="{5F09D9A7-9D68-4AEB-98DC-C0ACD8FEA8D7}" dt="2025-12-04T11:24:36.206" v="15" actId="14100"/>
        <pc:sldMkLst>
          <pc:docMk/>
          <pc:sldMk cId="2233910562" sldId="778"/>
        </pc:sldMkLst>
        <pc:spChg chg="mod">
          <ac:chgData name="Ginter Tomasz" userId="cef06d09-1867-4cf0-b70a-4da5b1771de0" providerId="ADAL" clId="{5F09D9A7-9D68-4AEB-98DC-C0ACD8FEA8D7}" dt="2025-12-04T11:24:36.206" v="15" actId="14100"/>
          <ac:spMkLst>
            <pc:docMk/>
            <pc:sldMk cId="2233910562" sldId="778"/>
            <ac:spMk id="8" creationId="{06471A0E-578B-4DA5-B1C3-223AC42C96B5}"/>
          </ac:spMkLst>
        </pc:spChg>
      </pc:sldChg>
      <pc:sldChg chg="modSp mod">
        <pc:chgData name="Ginter Tomasz" userId="cef06d09-1867-4cf0-b70a-4da5b1771de0" providerId="ADAL" clId="{5F09D9A7-9D68-4AEB-98DC-C0ACD8FEA8D7}" dt="2025-12-04T11:28:57.945" v="65" actId="20577"/>
        <pc:sldMkLst>
          <pc:docMk/>
          <pc:sldMk cId="585929017" sldId="780"/>
        </pc:sldMkLst>
        <pc:spChg chg="mod">
          <ac:chgData name="Ginter Tomasz" userId="cef06d09-1867-4cf0-b70a-4da5b1771de0" providerId="ADAL" clId="{5F09D9A7-9D68-4AEB-98DC-C0ACD8FEA8D7}" dt="2025-12-04T11:28:57.945" v="65" actId="20577"/>
          <ac:spMkLst>
            <pc:docMk/>
            <pc:sldMk cId="585929017" sldId="780"/>
            <ac:spMk id="3" creationId="{00000000-0000-0000-0000-000000000000}"/>
          </ac:spMkLst>
        </pc:spChg>
      </pc:sldChg>
    </pc:docChg>
  </pc:docChgLst>
  <pc:docChgLst>
    <pc:chgData name="Ginter Tomasz" userId="cef06d09-1867-4cf0-b70a-4da5b1771de0" providerId="ADAL" clId="{878B4A3C-0EB8-4577-B5BE-9D2416A806A0}"/>
    <pc:docChg chg="undo redo custSel addSld modSld">
      <pc:chgData name="Ginter Tomasz" userId="cef06d09-1867-4cf0-b70a-4da5b1771de0" providerId="ADAL" clId="{878B4A3C-0EB8-4577-B5BE-9D2416A806A0}" dt="2025-10-29T20:30:15.419" v="207" actId="20577"/>
      <pc:docMkLst>
        <pc:docMk/>
      </pc:docMkLst>
      <pc:sldChg chg="modSp mod">
        <pc:chgData name="Ginter Tomasz" userId="cef06d09-1867-4cf0-b70a-4da5b1771de0" providerId="ADAL" clId="{878B4A3C-0EB8-4577-B5BE-9D2416A806A0}" dt="2025-10-29T20:08:04.672" v="1" actId="20577"/>
        <pc:sldMkLst>
          <pc:docMk/>
          <pc:sldMk cId="1061682294" sldId="256"/>
        </pc:sldMkLst>
        <pc:spChg chg="mod">
          <ac:chgData name="Ginter Tomasz" userId="cef06d09-1867-4cf0-b70a-4da5b1771de0" providerId="ADAL" clId="{878B4A3C-0EB8-4577-B5BE-9D2416A806A0}" dt="2025-10-29T20:08:04.672" v="1" actId="20577"/>
          <ac:spMkLst>
            <pc:docMk/>
            <pc:sldMk cId="1061682294" sldId="256"/>
            <ac:spMk id="2" creationId="{01A395D3-35E7-4FC6-9F13-A51704F85134}"/>
          </ac:spMkLst>
        </pc:spChg>
      </pc:sldChg>
      <pc:sldChg chg="modSp mod">
        <pc:chgData name="Ginter Tomasz" userId="cef06d09-1867-4cf0-b70a-4da5b1771de0" providerId="ADAL" clId="{878B4A3C-0EB8-4577-B5BE-9D2416A806A0}" dt="2025-10-29T20:12:13.561" v="15" actId="20577"/>
        <pc:sldMkLst>
          <pc:docMk/>
          <pc:sldMk cId="2233910562" sldId="778"/>
        </pc:sldMkLst>
        <pc:spChg chg="mod">
          <ac:chgData name="Ginter Tomasz" userId="cef06d09-1867-4cf0-b70a-4da5b1771de0" providerId="ADAL" clId="{878B4A3C-0EB8-4577-B5BE-9D2416A806A0}" dt="2025-10-29T20:12:13.561" v="15" actId="20577"/>
          <ac:spMkLst>
            <pc:docMk/>
            <pc:sldMk cId="2233910562" sldId="778"/>
            <ac:spMk id="8" creationId="{06471A0E-578B-4DA5-B1C3-223AC42C96B5}"/>
          </ac:spMkLst>
        </pc:spChg>
      </pc:sldChg>
      <pc:sldChg chg="modSp mod">
        <pc:chgData name="Ginter Tomasz" userId="cef06d09-1867-4cf0-b70a-4da5b1771de0" providerId="ADAL" clId="{878B4A3C-0EB8-4577-B5BE-9D2416A806A0}" dt="2025-10-29T20:30:15.419" v="207" actId="20577"/>
        <pc:sldMkLst>
          <pc:docMk/>
          <pc:sldMk cId="1692891942" sldId="781"/>
        </pc:sldMkLst>
        <pc:spChg chg="mod">
          <ac:chgData name="Ginter Tomasz" userId="cef06d09-1867-4cf0-b70a-4da5b1771de0" providerId="ADAL" clId="{878B4A3C-0EB8-4577-B5BE-9D2416A806A0}" dt="2025-10-29T20:30:15.419" v="207" actId="20577"/>
          <ac:spMkLst>
            <pc:docMk/>
            <pc:sldMk cId="1692891942" sldId="781"/>
            <ac:spMk id="3" creationId="{00000000-0000-0000-0000-000000000000}"/>
          </ac:spMkLst>
        </pc:spChg>
      </pc:sldChg>
      <pc:sldChg chg="delSp modSp add mod">
        <pc:chgData name="Ginter Tomasz" userId="cef06d09-1867-4cf0-b70a-4da5b1771de0" providerId="ADAL" clId="{878B4A3C-0EB8-4577-B5BE-9D2416A806A0}" dt="2025-10-29T20:24:53.495" v="203" actId="20577"/>
        <pc:sldMkLst>
          <pc:docMk/>
          <pc:sldMk cId="3797030042" sldId="811"/>
        </pc:sldMkLst>
        <pc:spChg chg="mod">
          <ac:chgData name="Ginter Tomasz" userId="cef06d09-1867-4cf0-b70a-4da5b1771de0" providerId="ADAL" clId="{878B4A3C-0EB8-4577-B5BE-9D2416A806A0}" dt="2025-10-29T20:24:53.495" v="203" actId="20577"/>
          <ac:spMkLst>
            <pc:docMk/>
            <pc:sldMk cId="3797030042" sldId="811"/>
            <ac:spMk id="3" creationId="{00000000-0000-0000-0000-000000000000}"/>
          </ac:spMkLst>
        </pc:spChg>
        <pc:picChg chg="del">
          <ac:chgData name="Ginter Tomasz" userId="cef06d09-1867-4cf0-b70a-4da5b1771de0" providerId="ADAL" clId="{878B4A3C-0EB8-4577-B5BE-9D2416A806A0}" dt="2025-10-29T20:14:43.853" v="54" actId="478"/>
          <ac:picMkLst>
            <pc:docMk/>
            <pc:sldMk cId="3797030042" sldId="811"/>
            <ac:picMk id="10" creationId="{00000000-0000-0000-0000-000000000000}"/>
          </ac:picMkLst>
        </pc:picChg>
      </pc:sldChg>
    </pc:docChg>
  </pc:docChgLst>
  <pc:docChgLst>
    <pc:chgData name="Ginter Tomasz" userId="cef06d09-1867-4cf0-b70a-4da5b1771de0" providerId="ADAL" clId="{D1BC9BE0-3CE6-425E-86A1-E00B967A8234}"/>
    <pc:docChg chg="custSel addSld delSld modSld modSection">
      <pc:chgData name="Ginter Tomasz" userId="cef06d09-1867-4cf0-b70a-4da5b1771de0" providerId="ADAL" clId="{D1BC9BE0-3CE6-425E-86A1-E00B967A8234}" dt="2025-05-20T20:48:42.030" v="50" actId="20577"/>
      <pc:docMkLst>
        <pc:docMk/>
      </pc:docMkLst>
      <pc:sldChg chg="modSp mod">
        <pc:chgData name="Ginter Tomasz" userId="cef06d09-1867-4cf0-b70a-4da5b1771de0" providerId="ADAL" clId="{D1BC9BE0-3CE6-425E-86A1-E00B967A8234}" dt="2025-05-20T20:14:38.843" v="3" actId="20577"/>
        <pc:sldMkLst>
          <pc:docMk/>
          <pc:sldMk cId="1061682294" sldId="256"/>
        </pc:sldMkLst>
        <pc:spChg chg="mod">
          <ac:chgData name="Ginter Tomasz" userId="cef06d09-1867-4cf0-b70a-4da5b1771de0" providerId="ADAL" clId="{D1BC9BE0-3CE6-425E-86A1-E00B967A8234}" dt="2025-05-20T20:14:38.843" v="3" actId="20577"/>
          <ac:spMkLst>
            <pc:docMk/>
            <pc:sldMk cId="1061682294" sldId="256"/>
            <ac:spMk id="2" creationId="{01A395D3-35E7-4FC6-9F13-A51704F85134}"/>
          </ac:spMkLst>
        </pc:spChg>
      </pc:sldChg>
      <pc:sldChg chg="modSp mod">
        <pc:chgData name="Ginter Tomasz" userId="cef06d09-1867-4cf0-b70a-4da5b1771de0" providerId="ADAL" clId="{D1BC9BE0-3CE6-425E-86A1-E00B967A8234}" dt="2025-05-20T20:41:20.057" v="10" actId="255"/>
        <pc:sldMkLst>
          <pc:docMk/>
          <pc:sldMk cId="1432724333" sldId="432"/>
        </pc:sldMkLst>
        <pc:spChg chg="mod">
          <ac:chgData name="Ginter Tomasz" userId="cef06d09-1867-4cf0-b70a-4da5b1771de0" providerId="ADAL" clId="{D1BC9BE0-3CE6-425E-86A1-E00B967A8234}" dt="2025-05-20T20:41:20.057" v="10" actId="255"/>
          <ac:spMkLst>
            <pc:docMk/>
            <pc:sldMk cId="1432724333" sldId="432"/>
            <ac:spMk id="3" creationId="{00000000-0000-0000-0000-000000000000}"/>
          </ac:spMkLst>
        </pc:spChg>
      </pc:sldChg>
      <pc:sldChg chg="modSp mod">
        <pc:chgData name="Ginter Tomasz" userId="cef06d09-1867-4cf0-b70a-4da5b1771de0" providerId="ADAL" clId="{D1BC9BE0-3CE6-425E-86A1-E00B967A8234}" dt="2025-05-20T20:48:42.030" v="50" actId="20577"/>
        <pc:sldMkLst>
          <pc:docMk/>
          <pc:sldMk cId="2850090626" sldId="779"/>
        </pc:sldMkLst>
        <pc:spChg chg="mod">
          <ac:chgData name="Ginter Tomasz" userId="cef06d09-1867-4cf0-b70a-4da5b1771de0" providerId="ADAL" clId="{D1BC9BE0-3CE6-425E-86A1-E00B967A8234}" dt="2025-05-20T20:48:42.030" v="50" actId="20577"/>
          <ac:spMkLst>
            <pc:docMk/>
            <pc:sldMk cId="2850090626" sldId="779"/>
            <ac:spMk id="3" creationId="{A1960308-0B1B-4179-8D01-A6A8F4F75BE3}"/>
          </ac:spMkLst>
        </pc:spChg>
      </pc:sldChg>
      <pc:sldChg chg="modSp del mod">
        <pc:chgData name="Ginter Tomasz" userId="cef06d09-1867-4cf0-b70a-4da5b1771de0" providerId="ADAL" clId="{D1BC9BE0-3CE6-425E-86A1-E00B967A8234}" dt="2025-05-20T20:42:49.802" v="40" actId="47"/>
        <pc:sldMkLst>
          <pc:docMk/>
          <pc:sldMk cId="1809086836" sldId="793"/>
        </pc:sldMkLst>
        <pc:graphicFrameChg chg="modGraphic">
          <ac:chgData name="Ginter Tomasz" userId="cef06d09-1867-4cf0-b70a-4da5b1771de0" providerId="ADAL" clId="{D1BC9BE0-3CE6-425E-86A1-E00B967A8234}" dt="2025-05-20T20:19:52.763" v="4" actId="242"/>
          <ac:graphicFrameMkLst>
            <pc:docMk/>
            <pc:sldMk cId="1809086836" sldId="793"/>
            <ac:graphicFrameMk id="6" creationId="{90D867F1-6B19-42FD-B5A3-B2403FD8C00D}"/>
          </ac:graphicFrameMkLst>
        </pc:graphicFrameChg>
      </pc:sldChg>
      <pc:sldChg chg="modSp del mod">
        <pc:chgData name="Ginter Tomasz" userId="cef06d09-1867-4cf0-b70a-4da5b1771de0" providerId="ADAL" clId="{D1BC9BE0-3CE6-425E-86A1-E00B967A8234}" dt="2025-05-20T20:43:43.669" v="45" actId="47"/>
        <pc:sldMkLst>
          <pc:docMk/>
          <pc:sldMk cId="2284655690" sldId="795"/>
        </pc:sldMkLst>
        <pc:graphicFrameChg chg="modGraphic">
          <ac:chgData name="Ginter Tomasz" userId="cef06d09-1867-4cf0-b70a-4da5b1771de0" providerId="ADAL" clId="{D1BC9BE0-3CE6-425E-86A1-E00B967A8234}" dt="2025-05-20T20:20:43.898" v="9" actId="20577"/>
          <ac:graphicFrameMkLst>
            <pc:docMk/>
            <pc:sldMk cId="2284655690" sldId="795"/>
            <ac:graphicFrameMk id="5" creationId="{300A86DC-E271-4531-B371-025747656279}"/>
          </ac:graphicFrameMkLst>
        </pc:graphicFrameChg>
      </pc:sldChg>
      <pc:sldChg chg="addSp delSp modSp add mod">
        <pc:chgData name="Ginter Tomasz" userId="cef06d09-1867-4cf0-b70a-4da5b1771de0" providerId="ADAL" clId="{D1BC9BE0-3CE6-425E-86A1-E00B967A8234}" dt="2025-05-20T20:42:37.113" v="39" actId="242"/>
        <pc:sldMkLst>
          <pc:docMk/>
          <pc:sldMk cId="2862047207" sldId="808"/>
        </pc:sldMkLst>
        <pc:spChg chg="mod">
          <ac:chgData name="Ginter Tomasz" userId="cef06d09-1867-4cf0-b70a-4da5b1771de0" providerId="ADAL" clId="{D1BC9BE0-3CE6-425E-86A1-E00B967A8234}" dt="2025-05-20T20:41:50.613" v="34" actId="20577"/>
          <ac:spMkLst>
            <pc:docMk/>
            <pc:sldMk cId="2862047207" sldId="808"/>
            <ac:spMk id="2" creationId="{00000000-0000-0000-0000-000000000000}"/>
          </ac:spMkLst>
        </pc:spChg>
        <pc:spChg chg="del">
          <ac:chgData name="Ginter Tomasz" userId="cef06d09-1867-4cf0-b70a-4da5b1771de0" providerId="ADAL" clId="{D1BC9BE0-3CE6-425E-86A1-E00B967A8234}" dt="2025-05-20T20:41:53.715" v="35" actId="478"/>
          <ac:spMkLst>
            <pc:docMk/>
            <pc:sldMk cId="2862047207" sldId="808"/>
            <ac:spMk id="3" creationId="{00000000-0000-0000-0000-000000000000}"/>
          </ac:spMkLst>
        </pc:spChg>
        <pc:spChg chg="add del mod">
          <ac:chgData name="Ginter Tomasz" userId="cef06d09-1867-4cf0-b70a-4da5b1771de0" providerId="ADAL" clId="{D1BC9BE0-3CE6-425E-86A1-E00B967A8234}" dt="2025-05-20T20:41:58.630" v="36" actId="478"/>
          <ac:spMkLst>
            <pc:docMk/>
            <pc:sldMk cId="2862047207" sldId="808"/>
            <ac:spMk id="6" creationId="{26272B39-4BFA-4F93-BB5A-9AAFFDF63CA3}"/>
          </ac:spMkLst>
        </pc:spChg>
        <pc:graphicFrameChg chg="add mod modGraphic">
          <ac:chgData name="Ginter Tomasz" userId="cef06d09-1867-4cf0-b70a-4da5b1771de0" providerId="ADAL" clId="{D1BC9BE0-3CE6-425E-86A1-E00B967A8234}" dt="2025-05-20T20:42:37.113" v="39" actId="242"/>
          <ac:graphicFrameMkLst>
            <pc:docMk/>
            <pc:sldMk cId="2862047207" sldId="808"/>
            <ac:graphicFrameMk id="7" creationId="{A4643580-4C8F-4979-BD8E-0394F50F5A35}"/>
          </ac:graphicFrameMkLst>
        </pc:graphicFrameChg>
      </pc:sldChg>
      <pc:sldChg chg="modSp add mod">
        <pc:chgData name="Ginter Tomasz" userId="cef06d09-1867-4cf0-b70a-4da5b1771de0" providerId="ADAL" clId="{D1BC9BE0-3CE6-425E-86A1-E00B967A8234}" dt="2025-05-20T20:44:24.226" v="49" actId="255"/>
        <pc:sldMkLst>
          <pc:docMk/>
          <pc:sldMk cId="1140123761" sldId="809"/>
        </pc:sldMkLst>
        <pc:graphicFrameChg chg="mod modGraphic">
          <ac:chgData name="Ginter Tomasz" userId="cef06d09-1867-4cf0-b70a-4da5b1771de0" providerId="ADAL" clId="{D1BC9BE0-3CE6-425E-86A1-E00B967A8234}" dt="2025-05-20T20:44:24.226" v="49" actId="255"/>
          <ac:graphicFrameMkLst>
            <pc:docMk/>
            <pc:sldMk cId="1140123761" sldId="809"/>
            <ac:graphicFrameMk id="7" creationId="{A4643580-4C8F-4979-BD8E-0394F50F5A35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web/guest/w/zestawienie_dok_do_rozliczenia_projektow_v5" TargetMode="External"/><Relationship Id="rId2" Type="http://schemas.openxmlformats.org/officeDocument/2006/relationships/hyperlink" Target="https://funduszeue.slaskie.pl/web/guest/w/przewodnik-dla-beneficjent%C3%B3w-fe-sl-2021-2027-projekty-efrr-wersja-12" TargetMode="External"/><Relationship Id="rId1" Type="http://schemas.openxmlformats.org/officeDocument/2006/relationships/hyperlink" Target="https://funduszeue.slaskie.pl/pl/web/guest/w/instr_benef_sl_2021_zp_1_7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web/guest/w/zestawienie_dok_do_rozliczenia_projektow_v5" TargetMode="External"/><Relationship Id="rId2" Type="http://schemas.openxmlformats.org/officeDocument/2006/relationships/hyperlink" Target="https://funduszeue.slaskie.pl/web/guest/w/przewodnik-dla-beneficjent%C3%B3w-fe-sl-2021-2027-projekty-efrr-wersja-12" TargetMode="External"/><Relationship Id="rId1" Type="http://schemas.openxmlformats.org/officeDocument/2006/relationships/hyperlink" Target="https://funduszeue.slaskie.pl/pl/web/guest/w/instr_benef_sl_2021_zp_1_7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749B6-B276-444D-9A34-E4BD98151A65}" type="doc">
      <dgm:prSet loTypeId="urn:microsoft.com/office/officeart/2005/8/layout/chevron2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9FDBD5E4-687A-476C-A8AC-6C5872D5D099}">
      <dgm:prSet phldrT="[Tekst]" custT="1"/>
      <dgm:spPr/>
      <dgm:t>
        <a:bodyPr/>
        <a:lstStyle/>
        <a:p>
          <a:r>
            <a:rPr lang="pl-PL" sz="1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Zawarcie umowy</a:t>
          </a:r>
        </a:p>
      </dgm:t>
    </dgm:pt>
    <dgm:pt modelId="{AE357D7B-D3C6-4B36-B7B4-3E85B87F1110}" type="parTrans" cxnId="{E156185B-3750-4004-A5E1-21BAF50FA1A5}">
      <dgm:prSet/>
      <dgm:spPr/>
      <dgm:t>
        <a:bodyPr/>
        <a:lstStyle/>
        <a:p>
          <a:endParaRPr lang="pl-PL" sz="1200"/>
        </a:p>
      </dgm:t>
    </dgm:pt>
    <dgm:pt modelId="{88ABCFB8-BA96-4C5F-A9A9-E079E9E3F101}" type="sibTrans" cxnId="{E156185B-3750-4004-A5E1-21BAF50FA1A5}">
      <dgm:prSet/>
      <dgm:spPr/>
      <dgm:t>
        <a:bodyPr/>
        <a:lstStyle/>
        <a:p>
          <a:endParaRPr lang="pl-PL" sz="1200"/>
        </a:p>
      </dgm:t>
    </dgm:pt>
    <dgm:pt modelId="{1F3B07A0-78A6-4EF4-B56A-0DA19EEEED3D}">
      <dgm:prSet phldrT="[Teks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Tworzenie (rejestracja) zamówienia w systemie (na tym etapie nie przesyłaj zamówienia do CST2021 – nie zmieniaj statusu w CST)</a:t>
          </a:r>
        </a:p>
      </dgm:t>
    </dgm:pt>
    <dgm:pt modelId="{C30C187D-D66B-4C86-863D-9A62C52BFB88}" type="parTrans" cxnId="{91BAAFA4-070B-4406-A110-88BD500D3BB1}">
      <dgm:prSet/>
      <dgm:spPr/>
      <dgm:t>
        <a:bodyPr/>
        <a:lstStyle/>
        <a:p>
          <a:endParaRPr lang="pl-PL" sz="1200"/>
        </a:p>
      </dgm:t>
    </dgm:pt>
    <dgm:pt modelId="{2A2F81AD-C8B6-4C0A-81D6-77978CCAE2E0}" type="sibTrans" cxnId="{91BAAFA4-070B-4406-A110-88BD500D3BB1}">
      <dgm:prSet/>
      <dgm:spPr/>
      <dgm:t>
        <a:bodyPr/>
        <a:lstStyle/>
        <a:p>
          <a:endParaRPr lang="pl-PL" sz="1200"/>
        </a:p>
      </dgm:t>
    </dgm:pt>
    <dgm:pt modelId="{ACB972DD-FD7D-4CC9-896B-D0F45D9D912E}">
      <dgm:prSet phldrT="[Tekst]" custT="1"/>
      <dgm:spPr/>
      <dgm:t>
        <a:bodyPr/>
        <a:lstStyle/>
        <a:p>
          <a:endParaRPr lang="pl-PL" sz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r>
            <a:rPr lang="pl-PL" sz="1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Przygotowanie do złożenia wniosku o płatność </a:t>
          </a:r>
        </a:p>
      </dgm:t>
    </dgm:pt>
    <dgm:pt modelId="{BE00A7E0-7A8D-4F39-B8AB-C3AF3BDA2730}" type="parTrans" cxnId="{2F2036F1-DDEF-46C1-8D62-5C16B0BC31E3}">
      <dgm:prSet/>
      <dgm:spPr/>
      <dgm:t>
        <a:bodyPr/>
        <a:lstStyle/>
        <a:p>
          <a:endParaRPr lang="pl-PL" sz="1200"/>
        </a:p>
      </dgm:t>
    </dgm:pt>
    <dgm:pt modelId="{40A79B97-0041-4C1B-B144-0A87E4A54563}" type="sibTrans" cxnId="{2F2036F1-DDEF-46C1-8D62-5C16B0BC31E3}">
      <dgm:prSet/>
      <dgm:spPr/>
      <dgm:t>
        <a:bodyPr/>
        <a:lstStyle/>
        <a:p>
          <a:endParaRPr lang="pl-PL" sz="1200"/>
        </a:p>
      </dgm:t>
    </dgm:pt>
    <dgm:pt modelId="{32D218A8-1605-4E7A-981E-2F92421DE13B}">
      <dgm:prSet phldrT="[Tekst]" custT="1"/>
      <dgm:spPr/>
      <dgm:t>
        <a:bodyPr/>
        <a:lstStyle/>
        <a:p>
          <a:r>
            <a: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Sporządzenie </a:t>
          </a:r>
          <a:r>
            <a:rPr lang="pl-PL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matryc ryzyka dla zamówień, z których refundujesz wydatki lub którymi chcesz rozliczyć zaliczkę (poza systemem CST2021)</a:t>
          </a:r>
        </a:p>
      </dgm:t>
    </dgm:pt>
    <dgm:pt modelId="{E8EA2EDE-49B3-4CBA-84C1-4E1A67E60FAC}" type="parTrans" cxnId="{F2796FDA-FB83-4CEC-AD45-E55E8FAF2FC5}">
      <dgm:prSet/>
      <dgm:spPr/>
      <dgm:t>
        <a:bodyPr/>
        <a:lstStyle/>
        <a:p>
          <a:endParaRPr lang="pl-PL" sz="1200"/>
        </a:p>
      </dgm:t>
    </dgm:pt>
    <dgm:pt modelId="{28ADB8AB-1ADB-45C9-8DD8-2A9CA9DB9C7B}" type="sibTrans" cxnId="{F2796FDA-FB83-4CEC-AD45-E55E8FAF2FC5}">
      <dgm:prSet/>
      <dgm:spPr/>
      <dgm:t>
        <a:bodyPr/>
        <a:lstStyle/>
        <a:p>
          <a:endParaRPr lang="pl-PL" sz="1200"/>
        </a:p>
      </dgm:t>
    </dgm:pt>
    <dgm:pt modelId="{E8B3059E-2FFF-4DD2-AA69-C7A8FF645CED}">
      <dgm:prSet phldrT="[Tekst]"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Dołączenie w systemie dokumentów do zamówień, w tym matryc ryzyka</a:t>
          </a:r>
        </a:p>
      </dgm:t>
    </dgm:pt>
    <dgm:pt modelId="{5D2E88A0-4EBB-43A2-8BDF-349EB3B0740F}" type="parTrans" cxnId="{6CD587E0-C322-4EBF-A7D8-5FB77A6716F9}">
      <dgm:prSet/>
      <dgm:spPr/>
      <dgm:t>
        <a:bodyPr/>
        <a:lstStyle/>
        <a:p>
          <a:endParaRPr lang="pl-PL" sz="1200"/>
        </a:p>
      </dgm:t>
    </dgm:pt>
    <dgm:pt modelId="{723CFD81-2F2B-4540-95B9-12FF60F7DF3F}" type="sibTrans" cxnId="{6CD587E0-C322-4EBF-A7D8-5FB77A6716F9}">
      <dgm:prSet/>
      <dgm:spPr/>
      <dgm:t>
        <a:bodyPr/>
        <a:lstStyle/>
        <a:p>
          <a:endParaRPr lang="pl-PL" sz="1200"/>
        </a:p>
      </dgm:t>
    </dgm:pt>
    <dgm:pt modelId="{0184C179-B5E5-461C-812A-A4A2E4CE1D91}">
      <dgm:prSet phldrT="[Tekst]" custT="1"/>
      <dgm:spPr/>
      <dgm:t>
        <a:bodyPr/>
        <a:lstStyle/>
        <a:p>
          <a:endParaRPr lang="pl-PL" sz="12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r>
            <a:rPr lang="pl-PL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Wypłata środków</a:t>
          </a:r>
        </a:p>
      </dgm:t>
    </dgm:pt>
    <dgm:pt modelId="{B9092450-D552-49DD-84DA-1625B70517E5}" type="parTrans" cxnId="{F7B7425E-1F68-4901-9AD0-DECC8E08494A}">
      <dgm:prSet/>
      <dgm:spPr/>
      <dgm:t>
        <a:bodyPr/>
        <a:lstStyle/>
        <a:p>
          <a:endParaRPr lang="pl-PL" sz="1200"/>
        </a:p>
      </dgm:t>
    </dgm:pt>
    <dgm:pt modelId="{D60BFD2D-18D6-4771-B510-FBFC642680C5}" type="sibTrans" cxnId="{F7B7425E-1F68-4901-9AD0-DECC8E08494A}">
      <dgm:prSet/>
      <dgm:spPr/>
      <dgm:t>
        <a:bodyPr/>
        <a:lstStyle/>
        <a:p>
          <a:endParaRPr lang="pl-PL" sz="1200"/>
        </a:p>
      </dgm:t>
    </dgm:pt>
    <dgm:pt modelId="{2A50BD60-539A-4A4A-A9CA-2BE75E892B3A}">
      <dgm:prSet phldrT="[Tekst]" custT="1"/>
      <dgm:spPr/>
      <dgm:t>
        <a:bodyPr/>
        <a:lstStyle/>
        <a:p>
          <a:r>
            <a: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Kontrola administracyjna wniosku o płatność</a:t>
          </a:r>
        </a:p>
      </dgm:t>
    </dgm:pt>
    <dgm:pt modelId="{EA802BF7-0C89-4EC9-B746-748417D3D17A}" type="parTrans" cxnId="{87F760BC-9961-478D-A360-C9D56B7A90AF}">
      <dgm:prSet/>
      <dgm:spPr/>
      <dgm:t>
        <a:bodyPr/>
        <a:lstStyle/>
        <a:p>
          <a:endParaRPr lang="pl-PL" sz="1200"/>
        </a:p>
      </dgm:t>
    </dgm:pt>
    <dgm:pt modelId="{2FE6E51E-DA17-4B71-A08C-DE1E137F317F}" type="sibTrans" cxnId="{87F760BC-9961-478D-A360-C9D56B7A90AF}">
      <dgm:prSet/>
      <dgm:spPr/>
      <dgm:t>
        <a:bodyPr/>
        <a:lstStyle/>
        <a:p>
          <a:endParaRPr lang="pl-PL" sz="1200"/>
        </a:p>
      </dgm:t>
    </dgm:pt>
    <dgm:pt modelId="{423B2B30-0EA2-49D9-9EEA-F3023AC92677}">
      <dgm:prSet phldrT="[Tekst]" custT="1"/>
      <dgm:spPr/>
      <dgm:t>
        <a:bodyPr/>
        <a:lstStyle/>
        <a:p>
          <a:r>
            <a: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Ewentualna kontrola zamówień</a:t>
          </a:r>
        </a:p>
      </dgm:t>
    </dgm:pt>
    <dgm:pt modelId="{56A9A082-A66D-4167-AC02-B85F6970BD7E}" type="parTrans" cxnId="{D71AB729-6A95-4BE6-8CA4-202DEC725C62}">
      <dgm:prSet/>
      <dgm:spPr/>
      <dgm:t>
        <a:bodyPr/>
        <a:lstStyle/>
        <a:p>
          <a:endParaRPr lang="pl-PL" sz="1200"/>
        </a:p>
      </dgm:t>
    </dgm:pt>
    <dgm:pt modelId="{0A033299-69C1-490E-91D6-0AC76FE9918A}" type="sibTrans" cxnId="{D71AB729-6A95-4BE6-8CA4-202DEC725C62}">
      <dgm:prSet/>
      <dgm:spPr/>
      <dgm:t>
        <a:bodyPr/>
        <a:lstStyle/>
        <a:p>
          <a:endParaRPr lang="pl-PL" sz="1200"/>
        </a:p>
      </dgm:t>
    </dgm:pt>
    <dgm:pt modelId="{0E55F777-FD4D-462F-8C73-4ED5EBBBBB42}">
      <dgm:prSet phldrT="[Tekst]"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Przesłanie </a:t>
          </a:r>
          <a:r>
            <a:rPr lang="pl-PL" sz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zamówienia (zmień status w CST2021)</a:t>
          </a:r>
          <a:endParaRPr lang="pl-PL" sz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8A8DF72-1652-405F-A8CC-93805AB1CA36}" type="parTrans" cxnId="{4AD355EE-45A2-426D-BA08-0C09EC5FD106}">
      <dgm:prSet/>
      <dgm:spPr/>
      <dgm:t>
        <a:bodyPr/>
        <a:lstStyle/>
        <a:p>
          <a:endParaRPr lang="pl-PL" sz="1200"/>
        </a:p>
      </dgm:t>
    </dgm:pt>
    <dgm:pt modelId="{515FBA67-2088-4B98-B702-844D5707B086}" type="sibTrans" cxnId="{4AD355EE-45A2-426D-BA08-0C09EC5FD106}">
      <dgm:prSet/>
      <dgm:spPr/>
      <dgm:t>
        <a:bodyPr/>
        <a:lstStyle/>
        <a:p>
          <a:endParaRPr lang="pl-PL" sz="1200"/>
        </a:p>
      </dgm:t>
    </dgm:pt>
    <dgm:pt modelId="{6C5640EC-9826-4346-8951-16DBF7BE8B71}">
      <dgm:prSet phldrT="[Tekst]" custT="1"/>
      <dgm:spPr/>
      <dgm:t>
        <a:bodyPr/>
        <a:lstStyle/>
        <a:p>
          <a:r>
            <a: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Utworzenie kontraktów i przesłanie ich do IZ</a:t>
          </a:r>
        </a:p>
      </dgm:t>
    </dgm:pt>
    <dgm:pt modelId="{74D3B327-5D37-4DB7-AD90-2B429479B185}" type="parTrans" cxnId="{4E9F7AEC-C97E-443F-A208-3E1CDB3CC722}">
      <dgm:prSet/>
      <dgm:spPr/>
      <dgm:t>
        <a:bodyPr/>
        <a:lstStyle/>
        <a:p>
          <a:endParaRPr lang="pl-PL" sz="1200"/>
        </a:p>
      </dgm:t>
    </dgm:pt>
    <dgm:pt modelId="{20A4F8EE-D917-4B2B-BBCA-CE6496D61665}" type="sibTrans" cxnId="{4E9F7AEC-C97E-443F-A208-3E1CDB3CC722}">
      <dgm:prSet/>
      <dgm:spPr/>
      <dgm:t>
        <a:bodyPr/>
        <a:lstStyle/>
        <a:p>
          <a:endParaRPr lang="pl-PL" sz="1200"/>
        </a:p>
      </dgm:t>
    </dgm:pt>
    <dgm:pt modelId="{F66C7A20-198B-4D0F-A2DE-B2CB7F97FEE3}">
      <dgm:prSet phldrT="[Tekst]" custT="1"/>
      <dgm:spPr/>
      <dgm:t>
        <a:bodyPr/>
        <a:lstStyle/>
        <a:p>
          <a:r>
            <a: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Sporządzenie zestawienia zamówień we wniosku o płatność</a:t>
          </a:r>
        </a:p>
      </dgm:t>
    </dgm:pt>
    <dgm:pt modelId="{91255866-2D06-4A5A-887C-D36BCBC6B211}" type="parTrans" cxnId="{80345E7E-D5B7-4D58-BC32-3F826F224E26}">
      <dgm:prSet/>
      <dgm:spPr/>
      <dgm:t>
        <a:bodyPr/>
        <a:lstStyle/>
        <a:p>
          <a:endParaRPr lang="pl-PL" sz="1200"/>
        </a:p>
      </dgm:t>
    </dgm:pt>
    <dgm:pt modelId="{C497E15E-4A93-45AD-A2BB-9323611F63BF}" type="sibTrans" cxnId="{80345E7E-D5B7-4D58-BC32-3F826F224E26}">
      <dgm:prSet/>
      <dgm:spPr/>
      <dgm:t>
        <a:bodyPr/>
        <a:lstStyle/>
        <a:p>
          <a:endParaRPr lang="pl-PL" sz="1200"/>
        </a:p>
      </dgm:t>
    </dgm:pt>
    <dgm:pt modelId="{D2E2E76C-F614-4B0B-97D7-1F8BB2C7B660}">
      <dgm:prSet custT="1"/>
      <dgm:spPr/>
      <dgm:t>
        <a:bodyPr/>
        <a:lstStyle/>
        <a:p>
          <a:endParaRPr lang="pl-PL" sz="10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r>
            <a:rPr lang="pl-PL" sz="1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Złożenie wniosku o płatność </a:t>
          </a:r>
        </a:p>
      </dgm:t>
    </dgm:pt>
    <dgm:pt modelId="{606824A9-A91E-4454-A8D3-8BE71BFC554D}" type="parTrans" cxnId="{26251493-A4B9-4B9D-9076-A813A4AD1411}">
      <dgm:prSet/>
      <dgm:spPr/>
      <dgm:t>
        <a:bodyPr/>
        <a:lstStyle/>
        <a:p>
          <a:endParaRPr lang="pl-PL" sz="1200"/>
        </a:p>
      </dgm:t>
    </dgm:pt>
    <dgm:pt modelId="{7D254C99-74E3-4D45-8003-05F91591A933}" type="sibTrans" cxnId="{26251493-A4B9-4B9D-9076-A813A4AD1411}">
      <dgm:prSet/>
      <dgm:spPr/>
      <dgm:t>
        <a:bodyPr/>
        <a:lstStyle/>
        <a:p>
          <a:endParaRPr lang="pl-PL" sz="1200"/>
        </a:p>
      </dgm:t>
    </dgm:pt>
    <dgm:pt modelId="{592604F4-BB07-4656-8A6E-C418688B806E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l-PL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Dołączenie do wniosku o  płatność wymaganych załączników, w tym zestawienia zamówień we wniosku o płatność</a:t>
          </a:r>
        </a:p>
      </dgm:t>
    </dgm:pt>
    <dgm:pt modelId="{06B4883B-07D3-42EC-81B1-E66113EB386C}" type="parTrans" cxnId="{F2A105D5-8A89-4936-9C3B-71327FF9BBEA}">
      <dgm:prSet/>
      <dgm:spPr/>
      <dgm:t>
        <a:bodyPr/>
        <a:lstStyle/>
        <a:p>
          <a:endParaRPr lang="pl-PL" sz="1200"/>
        </a:p>
      </dgm:t>
    </dgm:pt>
    <dgm:pt modelId="{387C74A3-5D52-4AE6-9817-681C3270432B}" type="sibTrans" cxnId="{F2A105D5-8A89-4936-9C3B-71327FF9BBEA}">
      <dgm:prSet/>
      <dgm:spPr/>
      <dgm:t>
        <a:bodyPr/>
        <a:lstStyle/>
        <a:p>
          <a:endParaRPr lang="pl-PL" sz="1200"/>
        </a:p>
      </dgm:t>
    </dgm:pt>
    <dgm:pt modelId="{778EED19-3CF3-49F3-9831-974D08DD2961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Przesłanie wniosku w systemie   </a:t>
          </a:r>
        </a:p>
      </dgm:t>
    </dgm:pt>
    <dgm:pt modelId="{67412136-8763-4561-B39B-49FEEFFE4073}" type="parTrans" cxnId="{48199C04-8820-4191-A80A-4FFB9AB6618F}">
      <dgm:prSet/>
      <dgm:spPr/>
      <dgm:t>
        <a:bodyPr/>
        <a:lstStyle/>
        <a:p>
          <a:endParaRPr lang="pl-PL" sz="1200"/>
        </a:p>
      </dgm:t>
    </dgm:pt>
    <dgm:pt modelId="{1D53EE47-7B50-4094-B0CA-BE2FB2B4D984}" type="sibTrans" cxnId="{48199C04-8820-4191-A80A-4FFB9AB6618F}">
      <dgm:prSet/>
      <dgm:spPr/>
      <dgm:t>
        <a:bodyPr/>
        <a:lstStyle/>
        <a:p>
          <a:endParaRPr lang="pl-PL" sz="1200"/>
        </a:p>
      </dgm:t>
    </dgm:pt>
    <dgm:pt modelId="{D3A62136-ADFC-4711-A724-02E4EA60788E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l-PL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UWAGA: </a:t>
          </a:r>
          <a:r>
            <a: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Matryce ryzyka dołączamy do zamówienia, a nie do wniosku o płatność</a:t>
          </a:r>
        </a:p>
      </dgm:t>
    </dgm:pt>
    <dgm:pt modelId="{484C9A2D-E730-4873-9E5F-624F3298C9E8}" type="parTrans" cxnId="{96ED17FA-1619-4A85-9FA3-F3864977D237}">
      <dgm:prSet/>
      <dgm:spPr/>
      <dgm:t>
        <a:bodyPr/>
        <a:lstStyle/>
        <a:p>
          <a:endParaRPr lang="pl-PL" sz="1200"/>
        </a:p>
      </dgm:t>
    </dgm:pt>
    <dgm:pt modelId="{F83B02AA-BAE2-4D9C-AB65-6FD14B5B92F4}" type="sibTrans" cxnId="{96ED17FA-1619-4A85-9FA3-F3864977D237}">
      <dgm:prSet/>
      <dgm:spPr/>
      <dgm:t>
        <a:bodyPr/>
        <a:lstStyle/>
        <a:p>
          <a:endParaRPr lang="pl-PL" sz="1200"/>
        </a:p>
      </dgm:t>
    </dgm:pt>
    <dgm:pt modelId="{90CB7DA8-CA47-4008-BB30-A2C093455ACF}" type="pres">
      <dgm:prSet presAssocID="{8FE749B6-B276-444D-9A34-E4BD98151A65}" presName="linearFlow" presStyleCnt="0">
        <dgm:presLayoutVars>
          <dgm:dir/>
          <dgm:animLvl val="lvl"/>
          <dgm:resizeHandles val="exact"/>
        </dgm:presLayoutVars>
      </dgm:prSet>
      <dgm:spPr/>
    </dgm:pt>
    <dgm:pt modelId="{DC3AE3F5-FE5F-435D-A105-2A5AF56C4DDA}" type="pres">
      <dgm:prSet presAssocID="{9FDBD5E4-687A-476C-A8AC-6C5872D5D099}" presName="composite" presStyleCnt="0"/>
      <dgm:spPr/>
    </dgm:pt>
    <dgm:pt modelId="{28F2A07F-9D67-4475-B33D-AC4D707CAB46}" type="pres">
      <dgm:prSet presAssocID="{9FDBD5E4-687A-476C-A8AC-6C5872D5D099}" presName="parentText" presStyleLbl="alignNode1" presStyleIdx="0" presStyleCnt="4" custLinFactNeighborY="0">
        <dgm:presLayoutVars>
          <dgm:chMax val="1"/>
          <dgm:bulletEnabled val="1"/>
        </dgm:presLayoutVars>
      </dgm:prSet>
      <dgm:spPr/>
    </dgm:pt>
    <dgm:pt modelId="{C75B19F8-211C-4E43-8598-F3CA4810538F}" type="pres">
      <dgm:prSet presAssocID="{9FDBD5E4-687A-476C-A8AC-6C5872D5D099}" presName="descendantText" presStyleLbl="alignAcc1" presStyleIdx="0" presStyleCnt="4">
        <dgm:presLayoutVars>
          <dgm:bulletEnabled val="1"/>
        </dgm:presLayoutVars>
      </dgm:prSet>
      <dgm:spPr/>
    </dgm:pt>
    <dgm:pt modelId="{A2706393-2ED3-49FA-B0FE-5D7673F6206B}" type="pres">
      <dgm:prSet presAssocID="{88ABCFB8-BA96-4C5F-A9A9-E079E9E3F101}" presName="sp" presStyleCnt="0"/>
      <dgm:spPr/>
    </dgm:pt>
    <dgm:pt modelId="{E69887E4-2FCD-4153-AFAD-1441F76E1628}" type="pres">
      <dgm:prSet presAssocID="{ACB972DD-FD7D-4CC9-896B-D0F45D9D912E}" presName="composite" presStyleCnt="0"/>
      <dgm:spPr/>
    </dgm:pt>
    <dgm:pt modelId="{D8435F71-A1E1-4EEA-BC58-1479371DF0D7}" type="pres">
      <dgm:prSet presAssocID="{ACB972DD-FD7D-4CC9-896B-D0F45D9D912E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228896C3-35BA-4713-A945-74C0D87BB998}" type="pres">
      <dgm:prSet presAssocID="{ACB972DD-FD7D-4CC9-896B-D0F45D9D912E}" presName="descendantText" presStyleLbl="alignAcc1" presStyleIdx="1" presStyleCnt="4" custScaleY="147834">
        <dgm:presLayoutVars>
          <dgm:bulletEnabled val="1"/>
        </dgm:presLayoutVars>
      </dgm:prSet>
      <dgm:spPr/>
    </dgm:pt>
    <dgm:pt modelId="{E445F79B-F925-4094-AD10-3631AD70EC39}" type="pres">
      <dgm:prSet presAssocID="{40A79B97-0041-4C1B-B144-0A87E4A54563}" presName="sp" presStyleCnt="0"/>
      <dgm:spPr/>
    </dgm:pt>
    <dgm:pt modelId="{7EA168A2-9158-4A36-B1D2-454ADD65AA0A}" type="pres">
      <dgm:prSet presAssocID="{D2E2E76C-F614-4B0B-97D7-1F8BB2C7B660}" presName="composite" presStyleCnt="0"/>
      <dgm:spPr/>
    </dgm:pt>
    <dgm:pt modelId="{89802E75-D73D-4C2E-8302-E2CB9EB89F98}" type="pres">
      <dgm:prSet presAssocID="{D2E2E76C-F614-4B0B-97D7-1F8BB2C7B660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300C2F1-F77E-4667-AED7-213D3F11FAAF}" type="pres">
      <dgm:prSet presAssocID="{D2E2E76C-F614-4B0B-97D7-1F8BB2C7B660}" presName="descendantText" presStyleLbl="alignAcc1" presStyleIdx="2" presStyleCnt="4">
        <dgm:presLayoutVars>
          <dgm:bulletEnabled val="1"/>
        </dgm:presLayoutVars>
      </dgm:prSet>
      <dgm:spPr/>
    </dgm:pt>
    <dgm:pt modelId="{EFC82BF3-00BA-4D2B-AD4C-77078C437635}" type="pres">
      <dgm:prSet presAssocID="{7D254C99-74E3-4D45-8003-05F91591A933}" presName="sp" presStyleCnt="0"/>
      <dgm:spPr/>
    </dgm:pt>
    <dgm:pt modelId="{129027B2-B4AF-4C5B-81AF-2A09C4200996}" type="pres">
      <dgm:prSet presAssocID="{0184C179-B5E5-461C-812A-A4A2E4CE1D91}" presName="composite" presStyleCnt="0"/>
      <dgm:spPr/>
    </dgm:pt>
    <dgm:pt modelId="{A8A7F955-1965-4830-8522-64F06CAF0A95}" type="pres">
      <dgm:prSet presAssocID="{0184C179-B5E5-461C-812A-A4A2E4CE1D9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62A2C70-E45A-4061-B14F-5E7032D53AB1}" type="pres">
      <dgm:prSet presAssocID="{0184C179-B5E5-461C-812A-A4A2E4CE1D9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8199C04-8820-4191-A80A-4FFB9AB6618F}" srcId="{D2E2E76C-F614-4B0B-97D7-1F8BB2C7B660}" destId="{778EED19-3CF3-49F3-9831-974D08DD2961}" srcOrd="2" destOrd="0" parTransId="{67412136-8763-4561-B39B-49FEEFFE4073}" sibTransId="{1D53EE47-7B50-4094-B0CA-BE2FB2B4D984}"/>
    <dgm:cxn modelId="{F0FF880F-F635-4376-9849-B15E5E9353AB}" type="presOf" srcId="{32D218A8-1605-4E7A-981E-2F92421DE13B}" destId="{228896C3-35BA-4713-A945-74C0D87BB998}" srcOrd="0" destOrd="0" presId="urn:microsoft.com/office/officeart/2005/8/layout/chevron2"/>
    <dgm:cxn modelId="{28E6C41E-AD2B-4E08-960E-9A093CF3DA59}" type="presOf" srcId="{592604F4-BB07-4656-8A6E-C418688B806E}" destId="{A300C2F1-F77E-4667-AED7-213D3F11FAAF}" srcOrd="0" destOrd="0" presId="urn:microsoft.com/office/officeart/2005/8/layout/chevron2"/>
    <dgm:cxn modelId="{D71AB729-6A95-4BE6-8CA4-202DEC725C62}" srcId="{0184C179-B5E5-461C-812A-A4A2E4CE1D91}" destId="{423B2B30-0EA2-49D9-9EEA-F3023AC92677}" srcOrd="1" destOrd="0" parTransId="{56A9A082-A66D-4167-AC02-B85F6970BD7E}" sibTransId="{0A033299-69C1-490E-91D6-0AC76FE9918A}"/>
    <dgm:cxn modelId="{DB427E33-2AC3-417D-B3D0-EB781212B198}" type="presOf" srcId="{F66C7A20-198B-4D0F-A2DE-B2CB7F97FEE3}" destId="{228896C3-35BA-4713-A945-74C0D87BB998}" srcOrd="0" destOrd="4" presId="urn:microsoft.com/office/officeart/2005/8/layout/chevron2"/>
    <dgm:cxn modelId="{EF75523C-9CF3-40D9-B130-3631D544CF4C}" type="presOf" srcId="{8FE749B6-B276-444D-9A34-E4BD98151A65}" destId="{90CB7DA8-CA47-4008-BB30-A2C093455ACF}" srcOrd="0" destOrd="0" presId="urn:microsoft.com/office/officeart/2005/8/layout/chevron2"/>
    <dgm:cxn modelId="{E156185B-3750-4004-A5E1-21BAF50FA1A5}" srcId="{8FE749B6-B276-444D-9A34-E4BD98151A65}" destId="{9FDBD5E4-687A-476C-A8AC-6C5872D5D099}" srcOrd="0" destOrd="0" parTransId="{AE357D7B-D3C6-4B36-B7B4-3E85B87F1110}" sibTransId="{88ABCFB8-BA96-4C5F-A9A9-E079E9E3F101}"/>
    <dgm:cxn modelId="{229C725D-CB43-4CB5-9365-5C69D030F5FA}" type="presOf" srcId="{9FDBD5E4-687A-476C-A8AC-6C5872D5D099}" destId="{28F2A07F-9D67-4475-B33D-AC4D707CAB46}" srcOrd="0" destOrd="0" presId="urn:microsoft.com/office/officeart/2005/8/layout/chevron2"/>
    <dgm:cxn modelId="{F7B7425E-1F68-4901-9AD0-DECC8E08494A}" srcId="{8FE749B6-B276-444D-9A34-E4BD98151A65}" destId="{0184C179-B5E5-461C-812A-A4A2E4CE1D91}" srcOrd="3" destOrd="0" parTransId="{B9092450-D552-49DD-84DA-1625B70517E5}" sibTransId="{D60BFD2D-18D6-4771-B510-FBFC642680C5}"/>
    <dgm:cxn modelId="{B0F7D763-A164-408A-8B65-264B57868040}" type="presOf" srcId="{0E55F777-FD4D-462F-8C73-4ED5EBBBBB42}" destId="{228896C3-35BA-4713-A945-74C0D87BB998}" srcOrd="0" destOrd="2" presId="urn:microsoft.com/office/officeart/2005/8/layout/chevron2"/>
    <dgm:cxn modelId="{9B3F9A4A-7CA7-459E-ABAC-10B693611442}" type="presOf" srcId="{423B2B30-0EA2-49D9-9EEA-F3023AC92677}" destId="{F62A2C70-E45A-4061-B14F-5E7032D53AB1}" srcOrd="0" destOrd="1" presId="urn:microsoft.com/office/officeart/2005/8/layout/chevron2"/>
    <dgm:cxn modelId="{789F2879-6CF9-4F6D-AA81-A85EE24C9809}" type="presOf" srcId="{D3A62136-ADFC-4711-A724-02E4EA60788E}" destId="{A300C2F1-F77E-4667-AED7-213D3F11FAAF}" srcOrd="0" destOrd="1" presId="urn:microsoft.com/office/officeart/2005/8/layout/chevron2"/>
    <dgm:cxn modelId="{D0184B7C-D623-4767-B380-929C666702F5}" type="presOf" srcId="{E8B3059E-2FFF-4DD2-AA69-C7A8FF645CED}" destId="{228896C3-35BA-4713-A945-74C0D87BB998}" srcOrd="0" destOrd="1" presId="urn:microsoft.com/office/officeart/2005/8/layout/chevron2"/>
    <dgm:cxn modelId="{80345E7E-D5B7-4D58-BC32-3F826F224E26}" srcId="{ACB972DD-FD7D-4CC9-896B-D0F45D9D912E}" destId="{F66C7A20-198B-4D0F-A2DE-B2CB7F97FEE3}" srcOrd="4" destOrd="0" parTransId="{91255866-2D06-4A5A-887C-D36BCBC6B211}" sibTransId="{C497E15E-4A93-45AD-A2BB-9323611F63BF}"/>
    <dgm:cxn modelId="{9B815183-1FE2-4A6C-AA8F-54089825D5E0}" type="presOf" srcId="{D2E2E76C-F614-4B0B-97D7-1F8BB2C7B660}" destId="{89802E75-D73D-4C2E-8302-E2CB9EB89F98}" srcOrd="0" destOrd="0" presId="urn:microsoft.com/office/officeart/2005/8/layout/chevron2"/>
    <dgm:cxn modelId="{5EE7FE85-FE8B-47CF-AE67-8EB1283A7491}" type="presOf" srcId="{778EED19-3CF3-49F3-9831-974D08DD2961}" destId="{A300C2F1-F77E-4667-AED7-213D3F11FAAF}" srcOrd="0" destOrd="2" presId="urn:microsoft.com/office/officeart/2005/8/layout/chevron2"/>
    <dgm:cxn modelId="{26251493-A4B9-4B9D-9076-A813A4AD1411}" srcId="{8FE749B6-B276-444D-9A34-E4BD98151A65}" destId="{D2E2E76C-F614-4B0B-97D7-1F8BB2C7B660}" srcOrd="2" destOrd="0" parTransId="{606824A9-A91E-4454-A8D3-8BE71BFC554D}" sibTransId="{7D254C99-74E3-4D45-8003-05F91591A933}"/>
    <dgm:cxn modelId="{8A225399-E259-4EE1-B311-7CB42A97227F}" type="presOf" srcId="{6C5640EC-9826-4346-8951-16DBF7BE8B71}" destId="{228896C3-35BA-4713-A945-74C0D87BB998}" srcOrd="0" destOrd="3" presId="urn:microsoft.com/office/officeart/2005/8/layout/chevron2"/>
    <dgm:cxn modelId="{91BAAFA4-070B-4406-A110-88BD500D3BB1}" srcId="{9FDBD5E4-687A-476C-A8AC-6C5872D5D099}" destId="{1F3B07A0-78A6-4EF4-B56A-0DA19EEEED3D}" srcOrd="0" destOrd="0" parTransId="{C30C187D-D66B-4C86-863D-9A62C52BFB88}" sibTransId="{2A2F81AD-C8B6-4C0A-81D6-77978CCAE2E0}"/>
    <dgm:cxn modelId="{87F760BC-9961-478D-A360-C9D56B7A90AF}" srcId="{0184C179-B5E5-461C-812A-A4A2E4CE1D91}" destId="{2A50BD60-539A-4A4A-A9CA-2BE75E892B3A}" srcOrd="0" destOrd="0" parTransId="{EA802BF7-0C89-4EC9-B746-748417D3D17A}" sibTransId="{2FE6E51E-DA17-4B71-A08C-DE1E137F317F}"/>
    <dgm:cxn modelId="{6C276EC4-7975-4224-AF10-FCAA4847D957}" type="presOf" srcId="{1F3B07A0-78A6-4EF4-B56A-0DA19EEEED3D}" destId="{C75B19F8-211C-4E43-8598-F3CA4810538F}" srcOrd="0" destOrd="0" presId="urn:microsoft.com/office/officeart/2005/8/layout/chevron2"/>
    <dgm:cxn modelId="{29E178CA-E60D-4EEF-8A65-B2A1A473FC40}" type="presOf" srcId="{0184C179-B5E5-461C-812A-A4A2E4CE1D91}" destId="{A8A7F955-1965-4830-8522-64F06CAF0A95}" srcOrd="0" destOrd="0" presId="urn:microsoft.com/office/officeart/2005/8/layout/chevron2"/>
    <dgm:cxn modelId="{277690D2-E5B6-4AE1-B3B6-7210A085BA44}" type="presOf" srcId="{ACB972DD-FD7D-4CC9-896B-D0F45D9D912E}" destId="{D8435F71-A1E1-4EEA-BC58-1479371DF0D7}" srcOrd="0" destOrd="0" presId="urn:microsoft.com/office/officeart/2005/8/layout/chevron2"/>
    <dgm:cxn modelId="{F2A105D5-8A89-4936-9C3B-71327FF9BBEA}" srcId="{D2E2E76C-F614-4B0B-97D7-1F8BB2C7B660}" destId="{592604F4-BB07-4656-8A6E-C418688B806E}" srcOrd="0" destOrd="0" parTransId="{06B4883B-07D3-42EC-81B1-E66113EB386C}" sibTransId="{387C74A3-5D52-4AE6-9817-681C3270432B}"/>
    <dgm:cxn modelId="{F2796FDA-FB83-4CEC-AD45-E55E8FAF2FC5}" srcId="{ACB972DD-FD7D-4CC9-896B-D0F45D9D912E}" destId="{32D218A8-1605-4E7A-981E-2F92421DE13B}" srcOrd="0" destOrd="0" parTransId="{E8EA2EDE-49B3-4CBA-84C1-4E1A67E60FAC}" sibTransId="{28ADB8AB-1ADB-45C9-8DD8-2A9CA9DB9C7B}"/>
    <dgm:cxn modelId="{6CD587E0-C322-4EBF-A7D8-5FB77A6716F9}" srcId="{ACB972DD-FD7D-4CC9-896B-D0F45D9D912E}" destId="{E8B3059E-2FFF-4DD2-AA69-C7A8FF645CED}" srcOrd="1" destOrd="0" parTransId="{5D2E88A0-4EBB-43A2-8BDF-349EB3B0740F}" sibTransId="{723CFD81-2F2B-4540-95B9-12FF60F7DF3F}"/>
    <dgm:cxn modelId="{4E9F7AEC-C97E-443F-A208-3E1CDB3CC722}" srcId="{ACB972DD-FD7D-4CC9-896B-D0F45D9D912E}" destId="{6C5640EC-9826-4346-8951-16DBF7BE8B71}" srcOrd="3" destOrd="0" parTransId="{74D3B327-5D37-4DB7-AD90-2B429479B185}" sibTransId="{20A4F8EE-D917-4B2B-BBCA-CE6496D61665}"/>
    <dgm:cxn modelId="{4AD355EE-45A2-426D-BA08-0C09EC5FD106}" srcId="{ACB972DD-FD7D-4CC9-896B-D0F45D9D912E}" destId="{0E55F777-FD4D-462F-8C73-4ED5EBBBBB42}" srcOrd="2" destOrd="0" parTransId="{08A8DF72-1652-405F-A8CC-93805AB1CA36}" sibTransId="{515FBA67-2088-4B98-B702-844D5707B086}"/>
    <dgm:cxn modelId="{2F2036F1-DDEF-46C1-8D62-5C16B0BC31E3}" srcId="{8FE749B6-B276-444D-9A34-E4BD98151A65}" destId="{ACB972DD-FD7D-4CC9-896B-D0F45D9D912E}" srcOrd="1" destOrd="0" parTransId="{BE00A7E0-7A8D-4F39-B8AB-C3AF3BDA2730}" sibTransId="{40A79B97-0041-4C1B-B144-0A87E4A54563}"/>
    <dgm:cxn modelId="{4A5BCFF7-7079-405B-B0E2-CA5EF163B4FD}" type="presOf" srcId="{2A50BD60-539A-4A4A-A9CA-2BE75E892B3A}" destId="{F62A2C70-E45A-4061-B14F-5E7032D53AB1}" srcOrd="0" destOrd="0" presId="urn:microsoft.com/office/officeart/2005/8/layout/chevron2"/>
    <dgm:cxn modelId="{96ED17FA-1619-4A85-9FA3-F3864977D237}" srcId="{D2E2E76C-F614-4B0B-97D7-1F8BB2C7B660}" destId="{D3A62136-ADFC-4711-A724-02E4EA60788E}" srcOrd="1" destOrd="0" parTransId="{484C9A2D-E730-4873-9E5F-624F3298C9E8}" sibTransId="{F83B02AA-BAE2-4D9C-AB65-6FD14B5B92F4}"/>
    <dgm:cxn modelId="{7755A6B6-7341-4313-977A-EE65AD55F6F0}" type="presParOf" srcId="{90CB7DA8-CA47-4008-BB30-A2C093455ACF}" destId="{DC3AE3F5-FE5F-435D-A105-2A5AF56C4DDA}" srcOrd="0" destOrd="0" presId="urn:microsoft.com/office/officeart/2005/8/layout/chevron2"/>
    <dgm:cxn modelId="{D206CD17-B6EE-4874-8831-ED7AB9B54CB6}" type="presParOf" srcId="{DC3AE3F5-FE5F-435D-A105-2A5AF56C4DDA}" destId="{28F2A07F-9D67-4475-B33D-AC4D707CAB46}" srcOrd="0" destOrd="0" presId="urn:microsoft.com/office/officeart/2005/8/layout/chevron2"/>
    <dgm:cxn modelId="{248157E8-A572-46E7-BE29-CF8EA92FFF9D}" type="presParOf" srcId="{DC3AE3F5-FE5F-435D-A105-2A5AF56C4DDA}" destId="{C75B19F8-211C-4E43-8598-F3CA4810538F}" srcOrd="1" destOrd="0" presId="urn:microsoft.com/office/officeart/2005/8/layout/chevron2"/>
    <dgm:cxn modelId="{D3EBD4ED-62F4-403C-8825-A2CF736179CC}" type="presParOf" srcId="{90CB7DA8-CA47-4008-BB30-A2C093455ACF}" destId="{A2706393-2ED3-49FA-B0FE-5D7673F6206B}" srcOrd="1" destOrd="0" presId="urn:microsoft.com/office/officeart/2005/8/layout/chevron2"/>
    <dgm:cxn modelId="{6F80D588-BA5A-421F-92E6-A975E09F734F}" type="presParOf" srcId="{90CB7DA8-CA47-4008-BB30-A2C093455ACF}" destId="{E69887E4-2FCD-4153-AFAD-1441F76E1628}" srcOrd="2" destOrd="0" presId="urn:microsoft.com/office/officeart/2005/8/layout/chevron2"/>
    <dgm:cxn modelId="{13C5A48D-A807-453B-93FB-C8CFE06F5DF3}" type="presParOf" srcId="{E69887E4-2FCD-4153-AFAD-1441F76E1628}" destId="{D8435F71-A1E1-4EEA-BC58-1479371DF0D7}" srcOrd="0" destOrd="0" presId="urn:microsoft.com/office/officeart/2005/8/layout/chevron2"/>
    <dgm:cxn modelId="{775103A9-32A9-4773-ABCE-AA729A8B92C1}" type="presParOf" srcId="{E69887E4-2FCD-4153-AFAD-1441F76E1628}" destId="{228896C3-35BA-4713-A945-74C0D87BB998}" srcOrd="1" destOrd="0" presId="urn:microsoft.com/office/officeart/2005/8/layout/chevron2"/>
    <dgm:cxn modelId="{00A63BC0-0629-4078-8ED2-6E2187F39B5D}" type="presParOf" srcId="{90CB7DA8-CA47-4008-BB30-A2C093455ACF}" destId="{E445F79B-F925-4094-AD10-3631AD70EC39}" srcOrd="3" destOrd="0" presId="urn:microsoft.com/office/officeart/2005/8/layout/chevron2"/>
    <dgm:cxn modelId="{CB90BB66-07CE-46A7-8F21-41F335FD6966}" type="presParOf" srcId="{90CB7DA8-CA47-4008-BB30-A2C093455ACF}" destId="{7EA168A2-9158-4A36-B1D2-454ADD65AA0A}" srcOrd="4" destOrd="0" presId="urn:microsoft.com/office/officeart/2005/8/layout/chevron2"/>
    <dgm:cxn modelId="{F67669F3-AB92-482D-B87C-EE5798DA4CD0}" type="presParOf" srcId="{7EA168A2-9158-4A36-B1D2-454ADD65AA0A}" destId="{89802E75-D73D-4C2E-8302-E2CB9EB89F98}" srcOrd="0" destOrd="0" presId="urn:microsoft.com/office/officeart/2005/8/layout/chevron2"/>
    <dgm:cxn modelId="{46DB31BF-9DFA-468C-B841-7E51A19B934D}" type="presParOf" srcId="{7EA168A2-9158-4A36-B1D2-454ADD65AA0A}" destId="{A300C2F1-F77E-4667-AED7-213D3F11FAAF}" srcOrd="1" destOrd="0" presId="urn:microsoft.com/office/officeart/2005/8/layout/chevron2"/>
    <dgm:cxn modelId="{2E2E1011-B992-47E9-AB6E-5A7A3D67CA75}" type="presParOf" srcId="{90CB7DA8-CA47-4008-BB30-A2C093455ACF}" destId="{EFC82BF3-00BA-4D2B-AD4C-77078C437635}" srcOrd="5" destOrd="0" presId="urn:microsoft.com/office/officeart/2005/8/layout/chevron2"/>
    <dgm:cxn modelId="{394FB758-1048-4CAB-8872-8D832A3E0805}" type="presParOf" srcId="{90CB7DA8-CA47-4008-BB30-A2C093455ACF}" destId="{129027B2-B4AF-4C5B-81AF-2A09C4200996}" srcOrd="6" destOrd="0" presId="urn:microsoft.com/office/officeart/2005/8/layout/chevron2"/>
    <dgm:cxn modelId="{A4150059-2A1C-4DC7-84C1-0B64C716D049}" type="presParOf" srcId="{129027B2-B4AF-4C5B-81AF-2A09C4200996}" destId="{A8A7F955-1965-4830-8522-64F06CAF0A95}" srcOrd="0" destOrd="0" presId="urn:microsoft.com/office/officeart/2005/8/layout/chevron2"/>
    <dgm:cxn modelId="{F2C6FCBA-FF9A-4ADD-B543-39D0B9EF19D2}" type="presParOf" srcId="{129027B2-B4AF-4C5B-81AF-2A09C4200996}" destId="{F62A2C70-E45A-4061-B14F-5E7032D53A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B397F-3D96-423E-B741-ADE62B479FA7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AD97839-6B0D-48EB-BEC2-1E9DA3EC5AFE}">
      <dgm:prSet phldrT="[Tekst]" custT="1"/>
      <dgm:spPr>
        <a:solidFill>
          <a:srgbClr val="FFFFCC"/>
        </a:solidFill>
        <a:ln>
          <a:noFill/>
        </a:ln>
      </dgm:spPr>
      <dgm:t>
        <a:bodyPr/>
        <a:lstStyle/>
        <a:p>
          <a:r>
            <a:rPr lang="pl-PL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Jak dodać zamówienia oraz kontrakty do CST2021 </a:t>
          </a:r>
        </a:p>
      </dgm:t>
    </dgm:pt>
    <dgm:pt modelId="{FADF591F-7EA1-45DD-BE5D-E634C4308915}" type="parTrans" cxnId="{FAAEB75B-F9A9-4BA4-882D-6F6F415E493C}">
      <dgm:prSet/>
      <dgm:spPr/>
      <dgm:t>
        <a:bodyPr/>
        <a:lstStyle/>
        <a:p>
          <a:endParaRPr lang="pl-PL" sz="1400"/>
        </a:p>
      </dgm:t>
    </dgm:pt>
    <dgm:pt modelId="{3C770A27-1917-40DD-B262-ADB55535A7AD}" type="sibTrans" cxnId="{FAAEB75B-F9A9-4BA4-882D-6F6F415E493C}">
      <dgm:prSet/>
      <dgm:spPr/>
      <dgm:t>
        <a:bodyPr/>
        <a:lstStyle/>
        <a:p>
          <a:endParaRPr lang="pl-PL" sz="1400"/>
        </a:p>
      </dgm:t>
    </dgm:pt>
    <dgm:pt modelId="{64B9DC1E-9EED-4F80-90BD-1FB1B82B9763}">
      <dgm:prSet phldrT="[Tekst]" custT="1"/>
      <dgm:spPr>
        <a:solidFill>
          <a:srgbClr val="CCFFFF"/>
        </a:solidFill>
      </dgm:spPr>
      <dgm:t>
        <a:bodyPr/>
        <a:lstStyle/>
        <a:p>
          <a:r>
            <a:rPr lang="pl-PL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"/>
            </a:rPr>
            <a:t>Instrukcja Beneficjenta SL2021 – zamówienia publiczne opracowane przez Ministerstwo Funduszy i Polityki Regionalnej</a:t>
          </a:r>
          <a:endParaRPr lang="pl-PL" sz="18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E4C24D7-4D4F-4EDB-8C70-B070934486B9}" type="parTrans" cxnId="{ADCF9EAC-0086-4128-A3DF-E390CE3B71B9}">
      <dgm:prSet/>
      <dgm:spPr/>
      <dgm:t>
        <a:bodyPr/>
        <a:lstStyle/>
        <a:p>
          <a:endParaRPr lang="pl-PL" sz="1400"/>
        </a:p>
      </dgm:t>
    </dgm:pt>
    <dgm:pt modelId="{043A0119-514D-47E8-A39B-3DCFE896715F}" type="sibTrans" cxnId="{ADCF9EAC-0086-4128-A3DF-E390CE3B71B9}">
      <dgm:prSet/>
      <dgm:spPr/>
      <dgm:t>
        <a:bodyPr/>
        <a:lstStyle/>
        <a:p>
          <a:endParaRPr lang="pl-PL" sz="1400"/>
        </a:p>
      </dgm:t>
    </dgm:pt>
    <dgm:pt modelId="{E3E3D38D-EDB1-4F38-AF23-39BB6108D101}">
      <dgm:prSet phldrT="[Teks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gm:t>
    </dgm:pt>
    <dgm:pt modelId="{77ED2E6B-5A35-42A6-9BF7-F99BA8DBF31C}" type="parTrans" cxnId="{1CF78EDC-C98F-4000-9319-C6F578108F65}">
      <dgm:prSet/>
      <dgm:spPr/>
      <dgm:t>
        <a:bodyPr/>
        <a:lstStyle/>
        <a:p>
          <a:endParaRPr lang="pl-PL" sz="1400"/>
        </a:p>
      </dgm:t>
    </dgm:pt>
    <dgm:pt modelId="{DA3799E2-76FD-4BB9-A9C3-CF7B6C680F04}" type="sibTrans" cxnId="{1CF78EDC-C98F-4000-9319-C6F578108F65}">
      <dgm:prSet/>
      <dgm:spPr/>
      <dgm:t>
        <a:bodyPr/>
        <a:lstStyle/>
        <a:p>
          <a:endParaRPr lang="pl-PL" sz="1400"/>
        </a:p>
      </dgm:t>
    </dgm:pt>
    <dgm:pt modelId="{1AD312DB-4833-4049-9BCF-6DD2B165906C}">
      <dgm:prSet phldrT="[Tekst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pl-PL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Kontrola oraz wymogi IZ odnośnie zamówień</a:t>
          </a:r>
        </a:p>
      </dgm:t>
    </dgm:pt>
    <dgm:pt modelId="{8BB18385-080C-4B25-8E07-3CFCFEDCB36D}" type="parTrans" cxnId="{CF3042A5-70A6-48A3-B5DE-28F5EAF471A8}">
      <dgm:prSet/>
      <dgm:spPr/>
      <dgm:t>
        <a:bodyPr/>
        <a:lstStyle/>
        <a:p>
          <a:endParaRPr lang="pl-PL" sz="1400"/>
        </a:p>
      </dgm:t>
    </dgm:pt>
    <dgm:pt modelId="{4F02C475-0F28-4FFF-9DC7-00CED06622C0}" type="sibTrans" cxnId="{CF3042A5-70A6-48A3-B5DE-28F5EAF471A8}">
      <dgm:prSet/>
      <dgm:spPr/>
      <dgm:t>
        <a:bodyPr/>
        <a:lstStyle/>
        <a:p>
          <a:endParaRPr lang="pl-PL" sz="1400"/>
        </a:p>
      </dgm:t>
    </dgm:pt>
    <dgm:pt modelId="{D1B2D242-829A-48C7-B870-91A1ECF7CC4C}">
      <dgm:prSet phldrT="[Tekst]" custT="1"/>
      <dgm:spPr>
        <a:solidFill>
          <a:srgbClr val="CCFFCC"/>
        </a:solidFill>
      </dgm:spPr>
      <dgm:t>
        <a:bodyPr/>
        <a:lstStyle/>
        <a:p>
          <a:r>
            <a:rPr lang="pl-PL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2"/>
            </a:rPr>
            <a:t>Przewodnik dla beneficjentów FE SL 2021-2027</a:t>
          </a:r>
          <a:endParaRPr lang="pl-PL" sz="18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6A9D78A-1978-4AE7-884C-5F9E3CC1059D}" type="parTrans" cxnId="{D9CEB6BC-0300-4569-9714-D559FC0D2E97}">
      <dgm:prSet/>
      <dgm:spPr/>
      <dgm:t>
        <a:bodyPr/>
        <a:lstStyle/>
        <a:p>
          <a:endParaRPr lang="pl-PL" sz="1400"/>
        </a:p>
      </dgm:t>
    </dgm:pt>
    <dgm:pt modelId="{64C77E3C-0821-417A-84AA-C343B55623DA}" type="sibTrans" cxnId="{D9CEB6BC-0300-4569-9714-D559FC0D2E97}">
      <dgm:prSet/>
      <dgm:spPr/>
      <dgm:t>
        <a:bodyPr/>
        <a:lstStyle/>
        <a:p>
          <a:endParaRPr lang="pl-PL" sz="1400"/>
        </a:p>
      </dgm:t>
    </dgm:pt>
    <dgm:pt modelId="{6D606FCE-EF4D-4BD4-9A89-5581340DFCAC}">
      <dgm:prSet phldrT="[Teks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gm:t>
    </dgm:pt>
    <dgm:pt modelId="{29072B01-69F7-4563-B726-0EE75739ED3B}" type="parTrans" cxnId="{3B09A679-C2C7-41F8-AD7E-0AB712DEB931}">
      <dgm:prSet/>
      <dgm:spPr/>
      <dgm:t>
        <a:bodyPr/>
        <a:lstStyle/>
        <a:p>
          <a:endParaRPr lang="pl-PL" sz="1400"/>
        </a:p>
      </dgm:t>
    </dgm:pt>
    <dgm:pt modelId="{D0CEC33C-E74F-4FF6-9D4E-C8D7539AB394}" type="sibTrans" cxnId="{3B09A679-C2C7-41F8-AD7E-0AB712DEB931}">
      <dgm:prSet/>
      <dgm:spPr/>
      <dgm:t>
        <a:bodyPr/>
        <a:lstStyle/>
        <a:p>
          <a:endParaRPr lang="pl-PL" sz="1400"/>
        </a:p>
      </dgm:t>
    </dgm:pt>
    <dgm:pt modelId="{78159BC2-77BC-4F92-AE66-F0F8AF997E53}">
      <dgm:prSet phldrT="[Tekst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pl-PL" sz="20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Jak wypełnić matryce ryzyka i zestawienie zamówień w projekcie</a:t>
          </a:r>
        </a:p>
      </dgm:t>
    </dgm:pt>
    <dgm:pt modelId="{0449E5C4-83C6-4115-AB54-0B51CA318B32}" type="parTrans" cxnId="{6A0F05CF-F28E-4D84-820A-79CEEE9B8890}">
      <dgm:prSet/>
      <dgm:spPr/>
      <dgm:t>
        <a:bodyPr/>
        <a:lstStyle/>
        <a:p>
          <a:endParaRPr lang="pl-PL" sz="1400"/>
        </a:p>
      </dgm:t>
    </dgm:pt>
    <dgm:pt modelId="{D1BB654F-9109-4430-84C9-02BC8493E8E2}" type="sibTrans" cxnId="{6A0F05CF-F28E-4D84-820A-79CEEE9B8890}">
      <dgm:prSet/>
      <dgm:spPr/>
      <dgm:t>
        <a:bodyPr/>
        <a:lstStyle/>
        <a:p>
          <a:endParaRPr lang="pl-PL" sz="1400"/>
        </a:p>
      </dgm:t>
    </dgm:pt>
    <dgm:pt modelId="{B0715FE6-5669-49EA-BEF3-A0672E78EB22}">
      <dgm:prSet phldrT="[Tekst]" custT="1"/>
      <dgm:spPr>
        <a:solidFill>
          <a:srgbClr val="CCFF99"/>
        </a:solidFill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3"/>
            </a:rPr>
            <a:t>Zestawienie dokumentów niezbędnych do rozliczenia projektu</a:t>
          </a:r>
          <a:endParaRPr lang="pl-PL" sz="1800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CB7A70C-5984-4CE8-9F3E-CF308EFFB50D}" type="parTrans" cxnId="{FA79FADA-76B7-49FA-87A8-6FDE0371080D}">
      <dgm:prSet/>
      <dgm:spPr/>
      <dgm:t>
        <a:bodyPr/>
        <a:lstStyle/>
        <a:p>
          <a:endParaRPr lang="pl-PL" sz="1400"/>
        </a:p>
      </dgm:t>
    </dgm:pt>
    <dgm:pt modelId="{7310807B-C343-4CDF-806C-9C1EF75595CA}" type="sibTrans" cxnId="{FA79FADA-76B7-49FA-87A8-6FDE0371080D}">
      <dgm:prSet/>
      <dgm:spPr/>
      <dgm:t>
        <a:bodyPr/>
        <a:lstStyle/>
        <a:p>
          <a:endParaRPr lang="pl-PL" sz="1400"/>
        </a:p>
      </dgm:t>
    </dgm:pt>
    <dgm:pt modelId="{13A98EE2-66EF-497F-A15B-03572C987D96}">
      <dgm:prSet phldrT="[Teks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gm:t>
    </dgm:pt>
    <dgm:pt modelId="{91E35D5E-AB35-4CCE-B864-41E695872354}" type="parTrans" cxnId="{38783A56-4281-42EE-84EC-8BA521DF62A5}">
      <dgm:prSet/>
      <dgm:spPr/>
      <dgm:t>
        <a:bodyPr/>
        <a:lstStyle/>
        <a:p>
          <a:endParaRPr lang="pl-PL" sz="1400"/>
        </a:p>
      </dgm:t>
    </dgm:pt>
    <dgm:pt modelId="{5D388D32-1982-4996-B35C-9BE0F57B8183}" type="sibTrans" cxnId="{38783A56-4281-42EE-84EC-8BA521DF62A5}">
      <dgm:prSet/>
      <dgm:spPr/>
      <dgm:t>
        <a:bodyPr/>
        <a:lstStyle/>
        <a:p>
          <a:endParaRPr lang="pl-PL" sz="1400"/>
        </a:p>
      </dgm:t>
    </dgm:pt>
    <dgm:pt modelId="{6F16046C-28EB-4445-9525-41B7885381F8}" type="pres">
      <dgm:prSet presAssocID="{E3CB397F-3D96-423E-B741-ADE62B479FA7}" presName="theList" presStyleCnt="0">
        <dgm:presLayoutVars>
          <dgm:dir/>
          <dgm:animLvl val="lvl"/>
          <dgm:resizeHandles val="exact"/>
        </dgm:presLayoutVars>
      </dgm:prSet>
      <dgm:spPr/>
    </dgm:pt>
    <dgm:pt modelId="{B1D4827A-0286-49BF-952A-C5FA719B3D17}" type="pres">
      <dgm:prSet presAssocID="{1AD97839-6B0D-48EB-BEC2-1E9DA3EC5AFE}" presName="compNode" presStyleCnt="0"/>
      <dgm:spPr/>
    </dgm:pt>
    <dgm:pt modelId="{D5F090EA-BA9A-4198-AD07-4A87E9147D1D}" type="pres">
      <dgm:prSet presAssocID="{1AD97839-6B0D-48EB-BEC2-1E9DA3EC5AFE}" presName="aNode" presStyleLbl="bgShp" presStyleIdx="0" presStyleCnt="3"/>
      <dgm:spPr/>
    </dgm:pt>
    <dgm:pt modelId="{5523BDB1-0892-4A8A-84C7-F8EAB7751EA4}" type="pres">
      <dgm:prSet presAssocID="{1AD97839-6B0D-48EB-BEC2-1E9DA3EC5AFE}" presName="textNode" presStyleLbl="bgShp" presStyleIdx="0" presStyleCnt="3"/>
      <dgm:spPr/>
    </dgm:pt>
    <dgm:pt modelId="{2770F172-2279-4AF2-B133-49221C8D43FD}" type="pres">
      <dgm:prSet presAssocID="{1AD97839-6B0D-48EB-BEC2-1E9DA3EC5AFE}" presName="compChildNode" presStyleCnt="0"/>
      <dgm:spPr/>
    </dgm:pt>
    <dgm:pt modelId="{09DCEE31-62E8-44F7-8F0A-EA326A806AAA}" type="pres">
      <dgm:prSet presAssocID="{1AD97839-6B0D-48EB-BEC2-1E9DA3EC5AFE}" presName="theInnerList" presStyleCnt="0"/>
      <dgm:spPr/>
    </dgm:pt>
    <dgm:pt modelId="{49E29866-7BB1-4874-8839-72E612AF16F7}" type="pres">
      <dgm:prSet presAssocID="{64B9DC1E-9EED-4F80-90BD-1FB1B82B9763}" presName="childNode" presStyleLbl="node1" presStyleIdx="0" presStyleCnt="6" custScaleY="714549">
        <dgm:presLayoutVars>
          <dgm:bulletEnabled val="1"/>
        </dgm:presLayoutVars>
      </dgm:prSet>
      <dgm:spPr/>
    </dgm:pt>
    <dgm:pt modelId="{5E52B468-967A-4A4D-BACC-7F6B0C38BA7B}" type="pres">
      <dgm:prSet presAssocID="{64B9DC1E-9EED-4F80-90BD-1FB1B82B9763}" presName="aSpace2" presStyleCnt="0"/>
      <dgm:spPr/>
    </dgm:pt>
    <dgm:pt modelId="{A1172E6C-9B9D-4D77-8621-687E623E35C2}" type="pres">
      <dgm:prSet presAssocID="{E3E3D38D-EDB1-4F38-AF23-39BB6108D101}" presName="childNode" presStyleLbl="node1" presStyleIdx="1" presStyleCnt="6">
        <dgm:presLayoutVars>
          <dgm:bulletEnabled val="1"/>
        </dgm:presLayoutVars>
      </dgm:prSet>
      <dgm:spPr/>
    </dgm:pt>
    <dgm:pt modelId="{42BAB9F1-B266-4EA8-ADE9-55AA89A9A106}" type="pres">
      <dgm:prSet presAssocID="{1AD97839-6B0D-48EB-BEC2-1E9DA3EC5AFE}" presName="aSpace" presStyleCnt="0"/>
      <dgm:spPr/>
    </dgm:pt>
    <dgm:pt modelId="{79F8F920-9674-4D57-B20D-3D03E803240C}" type="pres">
      <dgm:prSet presAssocID="{1AD312DB-4833-4049-9BCF-6DD2B165906C}" presName="compNode" presStyleCnt="0"/>
      <dgm:spPr/>
    </dgm:pt>
    <dgm:pt modelId="{4DDEB572-7A69-44FD-9CE7-B988FC3CE818}" type="pres">
      <dgm:prSet presAssocID="{1AD312DB-4833-4049-9BCF-6DD2B165906C}" presName="aNode" presStyleLbl="bgShp" presStyleIdx="1" presStyleCnt="3" custLinFactNeighborX="0"/>
      <dgm:spPr/>
    </dgm:pt>
    <dgm:pt modelId="{021616EC-47D8-449B-979C-6D38BBB023E9}" type="pres">
      <dgm:prSet presAssocID="{1AD312DB-4833-4049-9BCF-6DD2B165906C}" presName="textNode" presStyleLbl="bgShp" presStyleIdx="1" presStyleCnt="3"/>
      <dgm:spPr/>
    </dgm:pt>
    <dgm:pt modelId="{BA382700-7D42-454F-8DEC-1D587505F67F}" type="pres">
      <dgm:prSet presAssocID="{1AD312DB-4833-4049-9BCF-6DD2B165906C}" presName="compChildNode" presStyleCnt="0"/>
      <dgm:spPr/>
    </dgm:pt>
    <dgm:pt modelId="{C5360747-15E3-4821-BA58-86D7A9F1AE9C}" type="pres">
      <dgm:prSet presAssocID="{1AD312DB-4833-4049-9BCF-6DD2B165906C}" presName="theInnerList" presStyleCnt="0"/>
      <dgm:spPr/>
    </dgm:pt>
    <dgm:pt modelId="{5EF0E077-AAB4-4877-92C8-1A2870B8053B}" type="pres">
      <dgm:prSet presAssocID="{D1B2D242-829A-48C7-B870-91A1ECF7CC4C}" presName="childNode" presStyleLbl="node1" presStyleIdx="2" presStyleCnt="6" custScaleY="748678" custLinFactNeighborX="0" custLinFactNeighborY="42486">
        <dgm:presLayoutVars>
          <dgm:bulletEnabled val="1"/>
        </dgm:presLayoutVars>
      </dgm:prSet>
      <dgm:spPr/>
    </dgm:pt>
    <dgm:pt modelId="{D9554C2D-B5C9-4C3F-8D45-69BFBE49DDF6}" type="pres">
      <dgm:prSet presAssocID="{D1B2D242-829A-48C7-B870-91A1ECF7CC4C}" presName="aSpace2" presStyleCnt="0"/>
      <dgm:spPr/>
    </dgm:pt>
    <dgm:pt modelId="{07F8D232-0D15-4888-8EDF-1D33ADA37D5E}" type="pres">
      <dgm:prSet presAssocID="{6D606FCE-EF4D-4BD4-9A89-5581340DFCAC}" presName="childNode" presStyleLbl="node1" presStyleIdx="3" presStyleCnt="6">
        <dgm:presLayoutVars>
          <dgm:bulletEnabled val="1"/>
        </dgm:presLayoutVars>
      </dgm:prSet>
      <dgm:spPr/>
    </dgm:pt>
    <dgm:pt modelId="{9241904B-ABD6-4AEC-8F5B-1C143F0DCD5A}" type="pres">
      <dgm:prSet presAssocID="{1AD312DB-4833-4049-9BCF-6DD2B165906C}" presName="aSpace" presStyleCnt="0"/>
      <dgm:spPr/>
    </dgm:pt>
    <dgm:pt modelId="{FD98C16A-C81D-45FD-BFC6-A91B5F3C3ED1}" type="pres">
      <dgm:prSet presAssocID="{78159BC2-77BC-4F92-AE66-F0F8AF997E53}" presName="compNode" presStyleCnt="0"/>
      <dgm:spPr/>
    </dgm:pt>
    <dgm:pt modelId="{E20FFCDB-873E-4A7F-BDE9-83D1BC927D87}" type="pres">
      <dgm:prSet presAssocID="{78159BC2-77BC-4F92-AE66-F0F8AF997E53}" presName="aNode" presStyleLbl="bgShp" presStyleIdx="2" presStyleCnt="3"/>
      <dgm:spPr/>
    </dgm:pt>
    <dgm:pt modelId="{1D4D67CA-D92D-45B5-B788-3070B0C788C6}" type="pres">
      <dgm:prSet presAssocID="{78159BC2-77BC-4F92-AE66-F0F8AF997E53}" presName="textNode" presStyleLbl="bgShp" presStyleIdx="2" presStyleCnt="3"/>
      <dgm:spPr/>
    </dgm:pt>
    <dgm:pt modelId="{AE413FC1-BF22-4019-A7C8-6E340B365694}" type="pres">
      <dgm:prSet presAssocID="{78159BC2-77BC-4F92-AE66-F0F8AF997E53}" presName="compChildNode" presStyleCnt="0"/>
      <dgm:spPr/>
    </dgm:pt>
    <dgm:pt modelId="{A0F3CFFC-CFF9-43FA-A476-AA18F8AA1F41}" type="pres">
      <dgm:prSet presAssocID="{78159BC2-77BC-4F92-AE66-F0F8AF997E53}" presName="theInnerList" presStyleCnt="0"/>
      <dgm:spPr/>
    </dgm:pt>
    <dgm:pt modelId="{61A5E130-BF68-4DD9-97A2-5E0974F3AC6C}" type="pres">
      <dgm:prSet presAssocID="{B0715FE6-5669-49EA-BEF3-A0672E78EB22}" presName="childNode" presStyleLbl="node1" presStyleIdx="4" presStyleCnt="6" custScaleY="673792">
        <dgm:presLayoutVars>
          <dgm:bulletEnabled val="1"/>
        </dgm:presLayoutVars>
      </dgm:prSet>
      <dgm:spPr/>
    </dgm:pt>
    <dgm:pt modelId="{D53368B9-A79B-4FF3-B21A-DB95FB7068C7}" type="pres">
      <dgm:prSet presAssocID="{B0715FE6-5669-49EA-BEF3-A0672E78EB22}" presName="aSpace2" presStyleCnt="0"/>
      <dgm:spPr/>
    </dgm:pt>
    <dgm:pt modelId="{B87E4097-FA07-438E-857D-6355F6333633}" type="pres">
      <dgm:prSet presAssocID="{13A98EE2-66EF-497F-A15B-03572C987D96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36B00607-4EC4-4C88-A478-9C765026433D}" type="presOf" srcId="{E3E3D38D-EDB1-4F38-AF23-39BB6108D101}" destId="{A1172E6C-9B9D-4D77-8621-687E623E35C2}" srcOrd="0" destOrd="0" presId="urn:microsoft.com/office/officeart/2005/8/layout/lProcess2"/>
    <dgm:cxn modelId="{5EA4FC1C-BD2F-436C-9895-A884222002A6}" type="presOf" srcId="{1AD312DB-4833-4049-9BCF-6DD2B165906C}" destId="{021616EC-47D8-449B-979C-6D38BBB023E9}" srcOrd="1" destOrd="0" presId="urn:microsoft.com/office/officeart/2005/8/layout/lProcess2"/>
    <dgm:cxn modelId="{FAAEB75B-F9A9-4BA4-882D-6F6F415E493C}" srcId="{E3CB397F-3D96-423E-B741-ADE62B479FA7}" destId="{1AD97839-6B0D-48EB-BEC2-1E9DA3EC5AFE}" srcOrd="0" destOrd="0" parTransId="{FADF591F-7EA1-45DD-BE5D-E634C4308915}" sibTransId="{3C770A27-1917-40DD-B262-ADB55535A7AD}"/>
    <dgm:cxn modelId="{DB48415D-15C4-49AB-B5E0-A02232968724}" type="presOf" srcId="{64B9DC1E-9EED-4F80-90BD-1FB1B82B9763}" destId="{49E29866-7BB1-4874-8839-72E612AF16F7}" srcOrd="0" destOrd="0" presId="urn:microsoft.com/office/officeart/2005/8/layout/lProcess2"/>
    <dgm:cxn modelId="{37E6D56B-DBFD-4A38-869F-91CEF60E2273}" type="presOf" srcId="{78159BC2-77BC-4F92-AE66-F0F8AF997E53}" destId="{1D4D67CA-D92D-45B5-B788-3070B0C788C6}" srcOrd="1" destOrd="0" presId="urn:microsoft.com/office/officeart/2005/8/layout/lProcess2"/>
    <dgm:cxn modelId="{38783A56-4281-42EE-84EC-8BA521DF62A5}" srcId="{78159BC2-77BC-4F92-AE66-F0F8AF997E53}" destId="{13A98EE2-66EF-497F-A15B-03572C987D96}" srcOrd="1" destOrd="0" parTransId="{91E35D5E-AB35-4CCE-B864-41E695872354}" sibTransId="{5D388D32-1982-4996-B35C-9BE0F57B8183}"/>
    <dgm:cxn modelId="{3B09A679-C2C7-41F8-AD7E-0AB712DEB931}" srcId="{1AD312DB-4833-4049-9BCF-6DD2B165906C}" destId="{6D606FCE-EF4D-4BD4-9A89-5581340DFCAC}" srcOrd="1" destOrd="0" parTransId="{29072B01-69F7-4563-B726-0EE75739ED3B}" sibTransId="{D0CEC33C-E74F-4FF6-9D4E-C8D7539AB394}"/>
    <dgm:cxn modelId="{AD67B590-2EF3-498C-80BE-63BAB0ABFF0B}" type="presOf" srcId="{D1B2D242-829A-48C7-B870-91A1ECF7CC4C}" destId="{5EF0E077-AAB4-4877-92C8-1A2870B8053B}" srcOrd="0" destOrd="0" presId="urn:microsoft.com/office/officeart/2005/8/layout/lProcess2"/>
    <dgm:cxn modelId="{7E8DBA95-42FD-4BB5-A0E8-693E9B778660}" type="presOf" srcId="{1AD97839-6B0D-48EB-BEC2-1E9DA3EC5AFE}" destId="{D5F090EA-BA9A-4198-AD07-4A87E9147D1D}" srcOrd="0" destOrd="0" presId="urn:microsoft.com/office/officeart/2005/8/layout/lProcess2"/>
    <dgm:cxn modelId="{5E9CAC9B-CB7F-4FF7-8E18-90F9E2326D8B}" type="presOf" srcId="{E3CB397F-3D96-423E-B741-ADE62B479FA7}" destId="{6F16046C-28EB-4445-9525-41B7885381F8}" srcOrd="0" destOrd="0" presId="urn:microsoft.com/office/officeart/2005/8/layout/lProcess2"/>
    <dgm:cxn modelId="{CF3042A5-70A6-48A3-B5DE-28F5EAF471A8}" srcId="{E3CB397F-3D96-423E-B741-ADE62B479FA7}" destId="{1AD312DB-4833-4049-9BCF-6DD2B165906C}" srcOrd="1" destOrd="0" parTransId="{8BB18385-080C-4B25-8E07-3CFCFEDCB36D}" sibTransId="{4F02C475-0F28-4FFF-9DC7-00CED06622C0}"/>
    <dgm:cxn modelId="{ADCF9EAC-0086-4128-A3DF-E390CE3B71B9}" srcId="{1AD97839-6B0D-48EB-BEC2-1E9DA3EC5AFE}" destId="{64B9DC1E-9EED-4F80-90BD-1FB1B82B9763}" srcOrd="0" destOrd="0" parTransId="{8E4C24D7-4D4F-4EDB-8C70-B070934486B9}" sibTransId="{043A0119-514D-47E8-A39B-3DCFE896715F}"/>
    <dgm:cxn modelId="{D9D6BCB2-617C-497D-BFDA-FC3208D50E95}" type="presOf" srcId="{1AD97839-6B0D-48EB-BEC2-1E9DA3EC5AFE}" destId="{5523BDB1-0892-4A8A-84C7-F8EAB7751EA4}" srcOrd="1" destOrd="0" presId="urn:microsoft.com/office/officeart/2005/8/layout/lProcess2"/>
    <dgm:cxn modelId="{D9CEB6BC-0300-4569-9714-D559FC0D2E97}" srcId="{1AD312DB-4833-4049-9BCF-6DD2B165906C}" destId="{D1B2D242-829A-48C7-B870-91A1ECF7CC4C}" srcOrd="0" destOrd="0" parTransId="{F6A9D78A-1978-4AE7-884C-5F9E3CC1059D}" sibTransId="{64C77E3C-0821-417A-84AA-C343B55623DA}"/>
    <dgm:cxn modelId="{4CD406C0-A199-42E5-8000-4FC0AE89A10F}" type="presOf" srcId="{78159BC2-77BC-4F92-AE66-F0F8AF997E53}" destId="{E20FFCDB-873E-4A7F-BDE9-83D1BC927D87}" srcOrd="0" destOrd="0" presId="urn:microsoft.com/office/officeart/2005/8/layout/lProcess2"/>
    <dgm:cxn modelId="{524640CE-F5A1-42D3-B98F-789B792CC32A}" type="presOf" srcId="{6D606FCE-EF4D-4BD4-9A89-5581340DFCAC}" destId="{07F8D232-0D15-4888-8EDF-1D33ADA37D5E}" srcOrd="0" destOrd="0" presId="urn:microsoft.com/office/officeart/2005/8/layout/lProcess2"/>
    <dgm:cxn modelId="{6A0F05CF-F28E-4D84-820A-79CEEE9B8890}" srcId="{E3CB397F-3D96-423E-B741-ADE62B479FA7}" destId="{78159BC2-77BC-4F92-AE66-F0F8AF997E53}" srcOrd="2" destOrd="0" parTransId="{0449E5C4-83C6-4115-AB54-0B51CA318B32}" sibTransId="{D1BB654F-9109-4430-84C9-02BC8493E8E2}"/>
    <dgm:cxn modelId="{012DD9D5-5FFE-4F94-B9D9-921F0FE6E186}" type="presOf" srcId="{1AD312DB-4833-4049-9BCF-6DD2B165906C}" destId="{4DDEB572-7A69-44FD-9CE7-B988FC3CE818}" srcOrd="0" destOrd="0" presId="urn:microsoft.com/office/officeart/2005/8/layout/lProcess2"/>
    <dgm:cxn modelId="{FA79FADA-76B7-49FA-87A8-6FDE0371080D}" srcId="{78159BC2-77BC-4F92-AE66-F0F8AF997E53}" destId="{B0715FE6-5669-49EA-BEF3-A0672E78EB22}" srcOrd="0" destOrd="0" parTransId="{5CB7A70C-5984-4CE8-9F3E-CF308EFFB50D}" sibTransId="{7310807B-C343-4CDF-806C-9C1EF75595CA}"/>
    <dgm:cxn modelId="{1CF78EDC-C98F-4000-9319-C6F578108F65}" srcId="{1AD97839-6B0D-48EB-BEC2-1E9DA3EC5AFE}" destId="{E3E3D38D-EDB1-4F38-AF23-39BB6108D101}" srcOrd="1" destOrd="0" parTransId="{77ED2E6B-5A35-42A6-9BF7-F99BA8DBF31C}" sibTransId="{DA3799E2-76FD-4BB9-A9C3-CF7B6C680F04}"/>
    <dgm:cxn modelId="{B58664DF-C5E8-48D0-BAB7-F8AF4C51BE9F}" type="presOf" srcId="{B0715FE6-5669-49EA-BEF3-A0672E78EB22}" destId="{61A5E130-BF68-4DD9-97A2-5E0974F3AC6C}" srcOrd="0" destOrd="0" presId="urn:microsoft.com/office/officeart/2005/8/layout/lProcess2"/>
    <dgm:cxn modelId="{4FD9D1FF-08B3-4B6A-84D1-D5C1F45CA015}" type="presOf" srcId="{13A98EE2-66EF-497F-A15B-03572C987D96}" destId="{B87E4097-FA07-438E-857D-6355F6333633}" srcOrd="0" destOrd="0" presId="urn:microsoft.com/office/officeart/2005/8/layout/lProcess2"/>
    <dgm:cxn modelId="{834E74C2-95E8-4769-8101-1F613BD6F25E}" type="presParOf" srcId="{6F16046C-28EB-4445-9525-41B7885381F8}" destId="{B1D4827A-0286-49BF-952A-C5FA719B3D17}" srcOrd="0" destOrd="0" presId="urn:microsoft.com/office/officeart/2005/8/layout/lProcess2"/>
    <dgm:cxn modelId="{94410545-6F93-4DCD-949F-1A66180A0946}" type="presParOf" srcId="{B1D4827A-0286-49BF-952A-C5FA719B3D17}" destId="{D5F090EA-BA9A-4198-AD07-4A87E9147D1D}" srcOrd="0" destOrd="0" presId="urn:microsoft.com/office/officeart/2005/8/layout/lProcess2"/>
    <dgm:cxn modelId="{2E6F5ABC-AAC4-424B-88B3-88FB0AADECF5}" type="presParOf" srcId="{B1D4827A-0286-49BF-952A-C5FA719B3D17}" destId="{5523BDB1-0892-4A8A-84C7-F8EAB7751EA4}" srcOrd="1" destOrd="0" presId="urn:microsoft.com/office/officeart/2005/8/layout/lProcess2"/>
    <dgm:cxn modelId="{E7B902BD-38DD-47FC-9BBE-2F6E392110E4}" type="presParOf" srcId="{B1D4827A-0286-49BF-952A-C5FA719B3D17}" destId="{2770F172-2279-4AF2-B133-49221C8D43FD}" srcOrd="2" destOrd="0" presId="urn:microsoft.com/office/officeart/2005/8/layout/lProcess2"/>
    <dgm:cxn modelId="{F4BBE308-A01D-483C-84F4-88766338E40D}" type="presParOf" srcId="{2770F172-2279-4AF2-B133-49221C8D43FD}" destId="{09DCEE31-62E8-44F7-8F0A-EA326A806AAA}" srcOrd="0" destOrd="0" presId="urn:microsoft.com/office/officeart/2005/8/layout/lProcess2"/>
    <dgm:cxn modelId="{73395754-1214-4C9D-AF22-8506A82C126C}" type="presParOf" srcId="{09DCEE31-62E8-44F7-8F0A-EA326A806AAA}" destId="{49E29866-7BB1-4874-8839-72E612AF16F7}" srcOrd="0" destOrd="0" presId="urn:microsoft.com/office/officeart/2005/8/layout/lProcess2"/>
    <dgm:cxn modelId="{116561F8-5A1F-4433-ADF9-9F20274EC2A0}" type="presParOf" srcId="{09DCEE31-62E8-44F7-8F0A-EA326A806AAA}" destId="{5E52B468-967A-4A4D-BACC-7F6B0C38BA7B}" srcOrd="1" destOrd="0" presId="urn:microsoft.com/office/officeart/2005/8/layout/lProcess2"/>
    <dgm:cxn modelId="{95B8D14E-5B3C-4F4E-82B1-6C13A1C948C1}" type="presParOf" srcId="{09DCEE31-62E8-44F7-8F0A-EA326A806AAA}" destId="{A1172E6C-9B9D-4D77-8621-687E623E35C2}" srcOrd="2" destOrd="0" presId="urn:microsoft.com/office/officeart/2005/8/layout/lProcess2"/>
    <dgm:cxn modelId="{D70B5C24-ACF2-420B-A7F2-A0F53889D648}" type="presParOf" srcId="{6F16046C-28EB-4445-9525-41B7885381F8}" destId="{42BAB9F1-B266-4EA8-ADE9-55AA89A9A106}" srcOrd="1" destOrd="0" presId="urn:microsoft.com/office/officeart/2005/8/layout/lProcess2"/>
    <dgm:cxn modelId="{0ED6E0BF-BD1D-4C3C-847C-52F6C0680659}" type="presParOf" srcId="{6F16046C-28EB-4445-9525-41B7885381F8}" destId="{79F8F920-9674-4D57-B20D-3D03E803240C}" srcOrd="2" destOrd="0" presId="urn:microsoft.com/office/officeart/2005/8/layout/lProcess2"/>
    <dgm:cxn modelId="{7ABD3228-6ABD-4AB1-BE70-8764484ACACD}" type="presParOf" srcId="{79F8F920-9674-4D57-B20D-3D03E803240C}" destId="{4DDEB572-7A69-44FD-9CE7-B988FC3CE818}" srcOrd="0" destOrd="0" presId="urn:microsoft.com/office/officeart/2005/8/layout/lProcess2"/>
    <dgm:cxn modelId="{2F79A668-9D87-461E-9954-72EDF8191188}" type="presParOf" srcId="{79F8F920-9674-4D57-B20D-3D03E803240C}" destId="{021616EC-47D8-449B-979C-6D38BBB023E9}" srcOrd="1" destOrd="0" presId="urn:microsoft.com/office/officeart/2005/8/layout/lProcess2"/>
    <dgm:cxn modelId="{6D78CEB0-52E4-45E5-BB48-DBF0880A1835}" type="presParOf" srcId="{79F8F920-9674-4D57-B20D-3D03E803240C}" destId="{BA382700-7D42-454F-8DEC-1D587505F67F}" srcOrd="2" destOrd="0" presId="urn:microsoft.com/office/officeart/2005/8/layout/lProcess2"/>
    <dgm:cxn modelId="{F1C7BC7D-3928-4A22-B1C5-0B003C416B21}" type="presParOf" srcId="{BA382700-7D42-454F-8DEC-1D587505F67F}" destId="{C5360747-15E3-4821-BA58-86D7A9F1AE9C}" srcOrd="0" destOrd="0" presId="urn:microsoft.com/office/officeart/2005/8/layout/lProcess2"/>
    <dgm:cxn modelId="{1B6E732E-C18A-4052-A95E-A9CF10D04FA9}" type="presParOf" srcId="{C5360747-15E3-4821-BA58-86D7A9F1AE9C}" destId="{5EF0E077-AAB4-4877-92C8-1A2870B8053B}" srcOrd="0" destOrd="0" presId="urn:microsoft.com/office/officeart/2005/8/layout/lProcess2"/>
    <dgm:cxn modelId="{A391F13B-69EA-49FE-8404-D7EB873DD4D0}" type="presParOf" srcId="{C5360747-15E3-4821-BA58-86D7A9F1AE9C}" destId="{D9554C2D-B5C9-4C3F-8D45-69BFBE49DDF6}" srcOrd="1" destOrd="0" presId="urn:microsoft.com/office/officeart/2005/8/layout/lProcess2"/>
    <dgm:cxn modelId="{5AB8FDC7-F47B-4BDA-BCE6-3F7282004EED}" type="presParOf" srcId="{C5360747-15E3-4821-BA58-86D7A9F1AE9C}" destId="{07F8D232-0D15-4888-8EDF-1D33ADA37D5E}" srcOrd="2" destOrd="0" presId="urn:microsoft.com/office/officeart/2005/8/layout/lProcess2"/>
    <dgm:cxn modelId="{B962D84C-D0A4-4037-8A72-9D61A92C4F8A}" type="presParOf" srcId="{6F16046C-28EB-4445-9525-41B7885381F8}" destId="{9241904B-ABD6-4AEC-8F5B-1C143F0DCD5A}" srcOrd="3" destOrd="0" presId="urn:microsoft.com/office/officeart/2005/8/layout/lProcess2"/>
    <dgm:cxn modelId="{816B3436-5F71-44FE-AA43-DB1ABE105031}" type="presParOf" srcId="{6F16046C-28EB-4445-9525-41B7885381F8}" destId="{FD98C16A-C81D-45FD-BFC6-A91B5F3C3ED1}" srcOrd="4" destOrd="0" presId="urn:microsoft.com/office/officeart/2005/8/layout/lProcess2"/>
    <dgm:cxn modelId="{D80D105B-1DC7-45F3-A6A6-1509FBBBCA23}" type="presParOf" srcId="{FD98C16A-C81D-45FD-BFC6-A91B5F3C3ED1}" destId="{E20FFCDB-873E-4A7F-BDE9-83D1BC927D87}" srcOrd="0" destOrd="0" presId="urn:microsoft.com/office/officeart/2005/8/layout/lProcess2"/>
    <dgm:cxn modelId="{1BE805F3-C441-44AC-8448-5B8977D1F7FD}" type="presParOf" srcId="{FD98C16A-C81D-45FD-BFC6-A91B5F3C3ED1}" destId="{1D4D67CA-D92D-45B5-B788-3070B0C788C6}" srcOrd="1" destOrd="0" presId="urn:microsoft.com/office/officeart/2005/8/layout/lProcess2"/>
    <dgm:cxn modelId="{0FB74FF6-F401-41DC-AB88-CF0078C527F1}" type="presParOf" srcId="{FD98C16A-C81D-45FD-BFC6-A91B5F3C3ED1}" destId="{AE413FC1-BF22-4019-A7C8-6E340B365694}" srcOrd="2" destOrd="0" presId="urn:microsoft.com/office/officeart/2005/8/layout/lProcess2"/>
    <dgm:cxn modelId="{BF4397D7-990C-49B2-8832-E3550D96B224}" type="presParOf" srcId="{AE413FC1-BF22-4019-A7C8-6E340B365694}" destId="{A0F3CFFC-CFF9-43FA-A476-AA18F8AA1F41}" srcOrd="0" destOrd="0" presId="urn:microsoft.com/office/officeart/2005/8/layout/lProcess2"/>
    <dgm:cxn modelId="{D2CD0908-D764-4FFD-BA24-026947497043}" type="presParOf" srcId="{A0F3CFFC-CFF9-43FA-A476-AA18F8AA1F41}" destId="{61A5E130-BF68-4DD9-97A2-5E0974F3AC6C}" srcOrd="0" destOrd="0" presId="urn:microsoft.com/office/officeart/2005/8/layout/lProcess2"/>
    <dgm:cxn modelId="{20145FD2-49B8-4309-8547-F66C4490B713}" type="presParOf" srcId="{A0F3CFFC-CFF9-43FA-A476-AA18F8AA1F41}" destId="{D53368B9-A79B-4FF3-B21A-DB95FB7068C7}" srcOrd="1" destOrd="0" presId="urn:microsoft.com/office/officeart/2005/8/layout/lProcess2"/>
    <dgm:cxn modelId="{BC5E2631-75BC-47DA-BD0A-DFE34ABD2397}" type="presParOf" srcId="{A0F3CFFC-CFF9-43FA-A476-AA18F8AA1F41}" destId="{B87E4097-FA07-438E-857D-6355F63336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2A07F-9D67-4475-B33D-AC4D707CAB46}">
      <dsp:nvSpPr>
        <dsp:cNvPr id="0" name=""/>
        <dsp:cNvSpPr/>
      </dsp:nvSpPr>
      <dsp:spPr>
        <a:xfrm rot="5400000">
          <a:off x="-205264" y="216213"/>
          <a:ext cx="1368429" cy="9579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Zawarcie umowy</a:t>
          </a:r>
        </a:p>
      </dsp:txBody>
      <dsp:txXfrm rot="-5400000">
        <a:off x="1" y="489898"/>
        <a:ext cx="957900" cy="410529"/>
      </dsp:txXfrm>
    </dsp:sp>
    <dsp:sp modelId="{C75B19F8-211C-4E43-8598-F3CA4810538F}">
      <dsp:nvSpPr>
        <dsp:cNvPr id="0" name=""/>
        <dsp:cNvSpPr/>
      </dsp:nvSpPr>
      <dsp:spPr>
        <a:xfrm rot="5400000">
          <a:off x="4354592" y="-3385742"/>
          <a:ext cx="889479" cy="76828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12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Tworzenie (rejestracja) zamówienia w systemie (na tym etapie nie przesyłaj zamówienia do CST2021 – nie zmieniaj statusu w CST)</a:t>
          </a:r>
        </a:p>
      </dsp:txBody>
      <dsp:txXfrm rot="-5400000">
        <a:off x="957901" y="54370"/>
        <a:ext cx="7639441" cy="802637"/>
      </dsp:txXfrm>
    </dsp:sp>
    <dsp:sp modelId="{D8435F71-A1E1-4EEA-BC58-1479371DF0D7}">
      <dsp:nvSpPr>
        <dsp:cNvPr id="0" name=""/>
        <dsp:cNvSpPr/>
      </dsp:nvSpPr>
      <dsp:spPr>
        <a:xfrm rot="5400000">
          <a:off x="-205264" y="1658999"/>
          <a:ext cx="1368429" cy="957900"/>
        </a:xfrm>
        <a:prstGeom prst="chevron">
          <a:avLst/>
        </a:prstGeom>
        <a:solidFill>
          <a:schemeClr val="accent3">
            <a:hueOff val="3260717"/>
            <a:satOff val="0"/>
            <a:lumOff val="-67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Przygotowanie do złożenia wniosku o płatność </a:t>
          </a:r>
        </a:p>
      </dsp:txBody>
      <dsp:txXfrm rot="-5400000">
        <a:off x="1" y="1932684"/>
        <a:ext cx="957900" cy="410529"/>
      </dsp:txXfrm>
    </dsp:sp>
    <dsp:sp modelId="{228896C3-35BA-4713-A945-74C0D87BB998}">
      <dsp:nvSpPr>
        <dsp:cNvPr id="0" name=""/>
        <dsp:cNvSpPr/>
      </dsp:nvSpPr>
      <dsp:spPr>
        <a:xfrm rot="5400000">
          <a:off x="4141509" y="-1942723"/>
          <a:ext cx="1315644" cy="76828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Sporządzenie </a:t>
          </a:r>
          <a:r>
            <a:rPr lang="pl-PL" sz="12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matryc ryzyka dla zamówień, z których refundujesz wydatki lub którymi chcesz rozliczyć zaliczkę (poza systemem CST2021)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Dołączenie w systemie dokumentów do zamówień, w tym matryc ryzyka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Przesłanie </a:t>
          </a:r>
          <a:r>
            <a:rPr lang="pl-PL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zamówienia (zmień status w CST2021)</a:t>
          </a:r>
          <a:endParaRPr lang="pl-PL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Utworzenie kontraktów i przesłanie ich do IZ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Sporządzenie zestawienia zamówień we wniosku o płatność</a:t>
          </a:r>
        </a:p>
      </dsp:txBody>
      <dsp:txXfrm rot="-5400000">
        <a:off x="957900" y="1305110"/>
        <a:ext cx="7618638" cy="1187196"/>
      </dsp:txXfrm>
    </dsp:sp>
    <dsp:sp modelId="{89802E75-D73D-4C2E-8302-E2CB9EB89F98}">
      <dsp:nvSpPr>
        <dsp:cNvPr id="0" name=""/>
        <dsp:cNvSpPr/>
      </dsp:nvSpPr>
      <dsp:spPr>
        <a:xfrm rot="5400000">
          <a:off x="-205264" y="2888935"/>
          <a:ext cx="1368429" cy="957900"/>
        </a:xfrm>
        <a:prstGeom prst="chevron">
          <a:avLst/>
        </a:prstGeom>
        <a:solidFill>
          <a:schemeClr val="accent3">
            <a:hueOff val="6521433"/>
            <a:satOff val="0"/>
            <a:lumOff val="-134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Złożenie wniosku o płatność </a:t>
          </a:r>
        </a:p>
      </dsp:txBody>
      <dsp:txXfrm rot="-5400000">
        <a:off x="1" y="3162620"/>
        <a:ext cx="957900" cy="410529"/>
      </dsp:txXfrm>
    </dsp:sp>
    <dsp:sp modelId="{A300C2F1-F77E-4667-AED7-213D3F11FAAF}">
      <dsp:nvSpPr>
        <dsp:cNvPr id="0" name=""/>
        <dsp:cNvSpPr/>
      </dsp:nvSpPr>
      <dsp:spPr>
        <a:xfrm rot="5400000">
          <a:off x="4354592" y="-713020"/>
          <a:ext cx="889479" cy="76828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12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Dołączenie do wniosku o  płatność wymaganych załączników, w tym zestawienia zamówień we wniosku o płatność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l-PL" sz="1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UWAGA: </a:t>
          </a:r>
          <a:r>
            <a:rPr lang="pl-PL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Matryce ryzyka dołączamy do zamówienia, a nie do wniosku o płatność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Przesłanie wniosku w systemie   </a:t>
          </a:r>
        </a:p>
      </dsp:txBody>
      <dsp:txXfrm rot="-5400000">
        <a:off x="957901" y="2727092"/>
        <a:ext cx="7639441" cy="802637"/>
      </dsp:txXfrm>
    </dsp:sp>
    <dsp:sp modelId="{A8A7F955-1965-4830-8522-64F06CAF0A95}">
      <dsp:nvSpPr>
        <dsp:cNvPr id="0" name=""/>
        <dsp:cNvSpPr/>
      </dsp:nvSpPr>
      <dsp:spPr>
        <a:xfrm rot="5400000">
          <a:off x="-205264" y="4118872"/>
          <a:ext cx="1368429" cy="957900"/>
        </a:xfrm>
        <a:prstGeom prst="chevron">
          <a:avLst/>
        </a:prstGeom>
        <a:solidFill>
          <a:schemeClr val="accent3">
            <a:hueOff val="9782150"/>
            <a:satOff val="0"/>
            <a:lumOff val="-201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Wypłata środków</a:t>
          </a:r>
        </a:p>
      </dsp:txBody>
      <dsp:txXfrm rot="-5400000">
        <a:off x="1" y="4392557"/>
        <a:ext cx="957900" cy="410529"/>
      </dsp:txXfrm>
    </dsp:sp>
    <dsp:sp modelId="{F62A2C70-E45A-4061-B14F-5E7032D53AB1}">
      <dsp:nvSpPr>
        <dsp:cNvPr id="0" name=""/>
        <dsp:cNvSpPr/>
      </dsp:nvSpPr>
      <dsp:spPr>
        <a:xfrm rot="5400000">
          <a:off x="4354592" y="516916"/>
          <a:ext cx="889479" cy="76828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Kontrola administracyjna wniosku o płatność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Ewentualna kontrola zamówień</a:t>
          </a:r>
        </a:p>
      </dsp:txBody>
      <dsp:txXfrm rot="-5400000">
        <a:off x="957901" y="3957029"/>
        <a:ext cx="7639441" cy="802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090EA-BA9A-4198-AD07-4A87E9147D1D}">
      <dsp:nvSpPr>
        <dsp:cNvPr id="0" name=""/>
        <dsp:cNvSpPr/>
      </dsp:nvSpPr>
      <dsp:spPr>
        <a:xfrm>
          <a:off x="1116" y="0"/>
          <a:ext cx="2902455" cy="5616030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Jak dodać zamówienia oraz kontrakty do CST2021 </a:t>
          </a:r>
        </a:p>
      </dsp:txBody>
      <dsp:txXfrm>
        <a:off x="1116" y="0"/>
        <a:ext cx="2902455" cy="1684809"/>
      </dsp:txXfrm>
    </dsp:sp>
    <dsp:sp modelId="{49E29866-7BB1-4874-8839-72E612AF16F7}">
      <dsp:nvSpPr>
        <dsp:cNvPr id="0" name=""/>
        <dsp:cNvSpPr/>
      </dsp:nvSpPr>
      <dsp:spPr>
        <a:xfrm>
          <a:off x="291361" y="1684932"/>
          <a:ext cx="2321964" cy="3142693"/>
        </a:xfrm>
        <a:prstGeom prst="roundRect">
          <a:avLst>
            <a:gd name="adj" fmla="val 10000"/>
          </a:avLst>
        </a:prstGeom>
        <a:solidFill>
          <a:srgbClr val="CC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"/>
            </a:rPr>
            <a:t>Instrukcja Beneficjenta SL2021 – zamówienia publiczne opracowane przez Ministerstwo Funduszy i Polityki Regionalnej</a:t>
          </a:r>
          <a:endParaRPr lang="pl-PL" sz="18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9369" y="1752940"/>
        <a:ext cx="2185948" cy="3006677"/>
      </dsp:txXfrm>
    </dsp:sp>
    <dsp:sp modelId="{A1172E6C-9B9D-4D77-8621-687E623E35C2}">
      <dsp:nvSpPr>
        <dsp:cNvPr id="0" name=""/>
        <dsp:cNvSpPr/>
      </dsp:nvSpPr>
      <dsp:spPr>
        <a:xfrm>
          <a:off x="291361" y="4895289"/>
          <a:ext cx="2321964" cy="43981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sp:txBody>
      <dsp:txXfrm>
        <a:off x="304243" y="4908171"/>
        <a:ext cx="2296200" cy="414050"/>
      </dsp:txXfrm>
    </dsp:sp>
    <dsp:sp modelId="{4DDEB572-7A69-44FD-9CE7-B988FC3CE818}">
      <dsp:nvSpPr>
        <dsp:cNvPr id="0" name=""/>
        <dsp:cNvSpPr/>
      </dsp:nvSpPr>
      <dsp:spPr>
        <a:xfrm>
          <a:off x="3121255" y="0"/>
          <a:ext cx="2902455" cy="561603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Kontrola oraz wymogi IZ odnośnie zamówień</a:t>
          </a:r>
        </a:p>
      </dsp:txBody>
      <dsp:txXfrm>
        <a:off x="3121255" y="0"/>
        <a:ext cx="2902455" cy="1684809"/>
      </dsp:txXfrm>
    </dsp:sp>
    <dsp:sp modelId="{5EF0E077-AAB4-4877-92C8-1A2870B8053B}">
      <dsp:nvSpPr>
        <dsp:cNvPr id="0" name=""/>
        <dsp:cNvSpPr/>
      </dsp:nvSpPr>
      <dsp:spPr>
        <a:xfrm>
          <a:off x="3411501" y="1712573"/>
          <a:ext cx="2321964" cy="3162687"/>
        </a:xfrm>
        <a:prstGeom prst="roundRect">
          <a:avLst>
            <a:gd name="adj" fmla="val 10000"/>
          </a:avLst>
        </a:prstGeom>
        <a:solidFill>
          <a:srgbClr val="CC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2"/>
            </a:rPr>
            <a:t>Przewodnik dla beneficjentów FE SL 2021-2027</a:t>
          </a:r>
          <a:endParaRPr lang="pl-PL" sz="18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479509" y="1780581"/>
        <a:ext cx="2185948" cy="3026671"/>
      </dsp:txXfrm>
    </dsp:sp>
    <dsp:sp modelId="{07F8D232-0D15-4888-8EDF-1D33ADA37D5E}">
      <dsp:nvSpPr>
        <dsp:cNvPr id="0" name=""/>
        <dsp:cNvSpPr/>
      </dsp:nvSpPr>
      <dsp:spPr>
        <a:xfrm>
          <a:off x="3411501" y="4912639"/>
          <a:ext cx="2321964" cy="42243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sp:txBody>
      <dsp:txXfrm>
        <a:off x="3423874" y="4925012"/>
        <a:ext cx="2297218" cy="397690"/>
      </dsp:txXfrm>
    </dsp:sp>
    <dsp:sp modelId="{E20FFCDB-873E-4A7F-BDE9-83D1BC927D87}">
      <dsp:nvSpPr>
        <dsp:cNvPr id="0" name=""/>
        <dsp:cNvSpPr/>
      </dsp:nvSpPr>
      <dsp:spPr>
        <a:xfrm>
          <a:off x="6241395" y="0"/>
          <a:ext cx="2902455" cy="561603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Jak wypełnić matryce ryzyka i zestawienie zamówień w projekcie</a:t>
          </a:r>
        </a:p>
      </dsp:txBody>
      <dsp:txXfrm>
        <a:off x="6241395" y="0"/>
        <a:ext cx="2902455" cy="1684809"/>
      </dsp:txXfrm>
    </dsp:sp>
    <dsp:sp modelId="{61A5E130-BF68-4DD9-97A2-5E0974F3AC6C}">
      <dsp:nvSpPr>
        <dsp:cNvPr id="0" name=""/>
        <dsp:cNvSpPr/>
      </dsp:nvSpPr>
      <dsp:spPr>
        <a:xfrm>
          <a:off x="6531640" y="1684886"/>
          <a:ext cx="2321964" cy="3116563"/>
        </a:xfrm>
        <a:prstGeom prst="roundRect">
          <a:avLst>
            <a:gd name="adj" fmla="val 10000"/>
          </a:avLst>
        </a:prstGeom>
        <a:solidFill>
          <a:srgbClr val="CC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3"/>
            </a:rPr>
            <a:t>Zestawienie dokumentów niezbędnych do rozliczenia projektu</a:t>
          </a:r>
          <a:endParaRPr lang="pl-PL" sz="180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599648" y="1752894"/>
        <a:ext cx="2185948" cy="2980547"/>
      </dsp:txXfrm>
    </dsp:sp>
    <dsp:sp modelId="{B87E4097-FA07-438E-857D-6355F6333633}">
      <dsp:nvSpPr>
        <dsp:cNvPr id="0" name=""/>
        <dsp:cNvSpPr/>
      </dsp:nvSpPr>
      <dsp:spPr>
        <a:xfrm>
          <a:off x="6531640" y="4872610"/>
          <a:ext cx="2321964" cy="4625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sp:txBody>
      <dsp:txXfrm>
        <a:off x="6545187" y="4886157"/>
        <a:ext cx="2294870" cy="435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7CA06BC-46DC-4813-AD83-B79D92B5EC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F71FDB-7BB9-4D68-A7B9-41F18B4489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E58E870A-5405-49E9-8893-4ED76E127DB0}" type="datetimeFigureOut">
              <a:rPr lang="pl-PL" smtClean="0"/>
              <a:t>2026-03-06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82A714-61AB-4B8C-8C5C-11C5FF7DC2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170E61-CE7B-44B3-80D9-C83B6CD57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7F166712-C50C-420D-BDBA-E1FB4006A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84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2026-03-06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35075"/>
            <a:ext cx="47101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402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99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47923-CEAD-4574-927A-CB55A6B75976}" type="slidenum">
              <a:rPr lang="pl-PL"/>
              <a:pPr>
                <a:spcBef>
                  <a:spcPct val="0"/>
                </a:spcBef>
              </a:pPr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76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15196B-0238-45C9-98F3-58725726CE6C}" type="slidenum">
              <a:rPr lang="pl-PL"/>
              <a:pPr>
                <a:spcBef>
                  <a:spcPct val="0"/>
                </a:spcBef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20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47923-CEAD-4574-927A-CB55A6B75976}" type="slidenum">
              <a:rPr lang="pl-PL"/>
              <a:pPr>
                <a:spcBef>
                  <a:spcPct val="0"/>
                </a:spcBef>
              </a:pPr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665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47923-CEAD-4574-927A-CB55A6B75976}" type="slidenum">
              <a:rPr lang="pl-PL"/>
              <a:pPr>
                <a:spcBef>
                  <a:spcPct val="0"/>
                </a:spcBef>
              </a:pPr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77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47923-CEAD-4574-927A-CB55A6B75976}" type="slidenum">
              <a:rPr lang="pl-PL"/>
              <a:pPr>
                <a:spcBef>
                  <a:spcPct val="0"/>
                </a:spcBef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842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47923-CEAD-4574-927A-CB55A6B75976}" type="slidenum">
              <a:rPr lang="pl-PL"/>
              <a:pPr>
                <a:spcBef>
                  <a:spcPct val="0"/>
                </a:spcBef>
              </a:pPr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6148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7EC662-0F45-401A-85E9-54EC553CF838}" type="slidenum">
              <a:rPr lang="pl-PL"/>
              <a:pPr>
                <a:spcBef>
                  <a:spcPct val="0"/>
                </a:spcBef>
              </a:pPr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748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21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1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0.jpeg"/><Relationship Id="rId2" Type="http://schemas.openxmlformats.org/officeDocument/2006/relationships/image" Target="../media/image4.png"/><Relationship Id="rId1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2026-03-06</a:t>
            </a:fld>
            <a:endParaRPr lang="pl-PL" dirty="0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CC7133F-DD34-4441-A081-09B1F39CBAAF}"/>
              </a:ext>
            </a:extLst>
          </p:cNvPr>
          <p:cNvGrpSpPr/>
          <p:nvPr userDrawn="1"/>
        </p:nvGrpSpPr>
        <p:grpSpPr>
          <a:xfrm>
            <a:off x="100601" y="6343237"/>
            <a:ext cx="10492198" cy="1192200"/>
            <a:chOff x="153899" y="6417375"/>
            <a:chExt cx="10492198" cy="1192200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C936F308-DEB3-4543-84FA-4EAB69571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4F20D11C-E08F-472A-AAFB-DA475B3F6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B8BA551F-4A8B-41BD-9DB0-3202880F5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49A831D7-01A3-482A-B6D5-47E8C97B5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697FB335-B217-4C87-AB16-011329E672B4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pPr/>
              <a:t>2026-03-06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029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2026-03-06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C2FC3C7A-739B-4EFC-B37D-A6D2DD294C57}"/>
              </a:ext>
            </a:extLst>
          </p:cNvPr>
          <p:cNvGrpSpPr/>
          <p:nvPr userDrawn="1"/>
        </p:nvGrpSpPr>
        <p:grpSpPr>
          <a:xfrm>
            <a:off x="178978" y="6367475"/>
            <a:ext cx="10492198" cy="1192200"/>
            <a:chOff x="153899" y="6417375"/>
            <a:chExt cx="10492198" cy="1192200"/>
          </a:xfrm>
        </p:grpSpPr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DB4C0DFD-74BB-4F9A-9632-77A6DFC99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5FF58B18-2EF8-43C8-A461-528BBCF3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28054144-901A-4959-98FE-DB8F41AD4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1FD722EA-C207-4AB5-BA3B-40FF3C463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4AB6B17-5C1B-4CB9-9353-C6945FC80BCA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2026-03-06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  <p:sldLayoutId id="2147483741" r:id="rId11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web/guest/w/konflikt-interes%C3%B3w-w-projektach-unijnych" TargetMode="External"/><Relationship Id="rId2" Type="http://schemas.openxmlformats.org/officeDocument/2006/relationships/hyperlink" Target="https://funduszeue.slaskie.pl/web/guest/w/wytyczne-dot-zasad-rownosciowych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funduszeue.slaskie.pl/web/guest/w/korekty_finansowe_za_uchybienia_w_zakresie_pzp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web/guest/w/oznakowanie_projektow_oze/" TargetMode="External"/><Relationship Id="rId2" Type="http://schemas.openxmlformats.org/officeDocument/2006/relationships/hyperlink" Target="https://funduszeue.slaskie.pl/web/guest/w/podrecznik_benefi_fe2021_2027_info_promo_sty2024-1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funduszeue.slaskie.pl/web/guest/w/wymagania_dotyczace_stron/" TargetMode="External"/><Relationship Id="rId4" Type="http://schemas.openxmlformats.org/officeDocument/2006/relationships/hyperlink" Target="https://funduszeue.slaskie.pl/web/guest/w/zasady_promocji_oznakowania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web/guest/w/harmonogram_platnosci___instrukcja_beneficjenta" TargetMode="External"/><Relationship Id="rId2" Type="http://schemas.openxmlformats.org/officeDocument/2006/relationships/hyperlink" Target="https://funduszeue.slaskie.pl/web/guest/w/harm_skl_wnp_lsi_2021_zas_i_inst_wypel_projekt_dfr_25032025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NOzx3ldwrI" TargetMode="External"/><Relationship Id="rId2" Type="http://schemas.openxmlformats.org/officeDocument/2006/relationships/hyperlink" Target="https://funduszeue.slaskie.pl/w/film_instruk_lsi2021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youtu.be/1TzQ7GB4cKQ?si=lX0oVKffFLCNQf6Z" TargetMode="External"/><Relationship Id="rId4" Type="http://schemas.openxmlformats.org/officeDocument/2006/relationships/hyperlink" Target="https://www.youtube.com/watch?v=dnAld6AZWgo&amp;list=PLTaqPQ1CkCoHYbfn2Q56vDFLqtmKDxGx7&amp;index=2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znes.gov.pl/pl/e-uslugi/00_0709_00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funduszeue.slaskie.pl/web/guest/strony/ksiazka-teleadresowa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funduszeue.slaskie.pl/web/guest/w/podrecznik_benefi_fe2021_2027_info_promo_sty2024-1" TargetMode="External"/><Relationship Id="rId3" Type="http://schemas.openxmlformats.org/officeDocument/2006/relationships/hyperlink" Target="https://funduszeue.slaskie.pl/web/guest/w/przewodnik-dla-beneficjent%C3%B3w-fe-sl-2021-2027-projekty-efrr-wersja-12" TargetMode="External"/><Relationship Id="rId7" Type="http://schemas.openxmlformats.org/officeDocument/2006/relationships/hyperlink" Target="https://funduszeue.slaskie.pl/web/guest/w/instrukcja-u%C5%BCytkownika-sl-2021-wnioski-o-p%C5%82atno%C5%9B%C4%87-wersja-2.4.5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unduszeue.slaskie.pl/web/guest/w/zestawienie-dok-effr-v-6" TargetMode="External"/><Relationship Id="rId5" Type="http://schemas.openxmlformats.org/officeDocument/2006/relationships/hyperlink" Target="https://funduszeue.slaskie.pl/web/guest/w/instrukcje_systemy" TargetMode="External"/><Relationship Id="rId4" Type="http://schemas.openxmlformats.org/officeDocument/2006/relationships/hyperlink" Target="https://funduszeue.slaskie.pl/pl/web/guest/w/instr_benef_sl_2021_zp_1_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544" y="2555701"/>
            <a:ext cx="7920115" cy="2448272"/>
          </a:xfrm>
        </p:spPr>
        <p:txBody>
          <a:bodyPr>
            <a:normAutofit/>
          </a:bodyPr>
          <a:lstStyle/>
          <a:p>
            <a:pPr algn="ctr"/>
            <a:br>
              <a:rPr lang="pl-PL" dirty="0"/>
            </a:br>
            <a:r>
              <a:rPr lang="pl-PL" sz="3200" b="1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Podstawowe zasady realizacji projektów dofinansowanych z FST/EFRR w ramach FE SL 2021-2027</a:t>
            </a:r>
            <a:endParaRPr lang="pl-PL" dirty="0"/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Urząd Marszałkowski Województwa Śląskiego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Departament Europejskiego Funduszu Rozwoju Regionalnego </a:t>
            </a: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2026-03-11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Istotne zmiany w porównaniu do 2014-2020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6" y="1979837"/>
            <a:ext cx="8856503" cy="4680001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Rozliczanie projektu przez system centralny CST</a:t>
            </a:r>
          </a:p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Wytyczne kwalifikowalności wydatków – zmiana niektórych zasad, np.</a:t>
            </a: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Monitorowanie kwalifikowalności VAT – projekty powyżej 5 mln Euro oraz z pomocą publiczną</a:t>
            </a: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Baza konkurencyjności – zamówienia powyżej 80 000 netto</a:t>
            </a:r>
          </a:p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Brak obowiązku monitorowania dochodów</a:t>
            </a:r>
          </a:p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Uproszczone formy rozliczeń – np. koszty pośrednie</a:t>
            </a:r>
          </a:p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Przetwarzanie danych osobowych</a:t>
            </a:r>
          </a:p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Konflikt interesów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5929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Ważne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6" y="1979837"/>
            <a:ext cx="8784495" cy="468000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Monitorowanie wskaźników przez cały okres trwałości</a:t>
            </a:r>
          </a:p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Standardy dostępności - załącznik 2 do Wytycznych dotyczących realizacji zasad równościowych w ramach funduszy unijnych na lata 2021-2027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https://funduszeue.slaskie.pl/web/guest/w/wytyczne-dot-zasad-rownosciowych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Konflikt interesów – czytaj więcej: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https://funduszeue.slaskie.pl/web/guest/w/konflikt-interes%C3%B3w-w-projektach-unijnych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289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Zobowiązania wynikające z umowy o dofinansowanie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6" y="1979837"/>
            <a:ext cx="8784495" cy="4680002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m.in.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Realizacja projektu zgodnie z wnioskiem o dofinansowanie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Obowiązek uzgadniania zmian w projekcie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Sprawozdania z realizacji projektu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Rozliczenie wydatków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Rozliczenie wskaźników i celów projektu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Utrzymanie trwałości inwestycji</a:t>
            </a: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913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Ważne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6" y="1979837"/>
            <a:ext cx="8784495" cy="468000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Dołożenie należytej staranności w realizacji projektów</a:t>
            </a:r>
          </a:p>
          <a:p>
            <a:pPr marL="342900" indent="-342900">
              <a:lnSpc>
                <a:spcPct val="114000"/>
              </a:lnSpc>
              <a:buFontTx/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Korekty finansowe za uchybienia w zakresie zamówień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AutoNum type="alphaLcParenR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AutoNum type="alphaLcParenR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30" y="2999435"/>
            <a:ext cx="10078857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53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Ważne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5" y="1653835"/>
            <a:ext cx="8784495" cy="4680002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Korekty finansowe za uchybienia dot. informacji i promocji</a:t>
            </a:r>
          </a:p>
          <a:p>
            <a:pPr marL="342900" indent="-342900">
              <a:lnSpc>
                <a:spcPct val="114000"/>
              </a:lnSpc>
              <a:buAutoNum type="alphaLcParenR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AutoNum type="alphaLcParenR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3" y="2313830"/>
            <a:ext cx="10459910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14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Ważne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5" y="1653835"/>
            <a:ext cx="8784495" cy="4680002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Zasady dot. informacji i promocji: 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Podręcznik opracowany przez Ministerstwo Funduszy i Polityki Regionalnej: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https://funduszeue.slaskie.pl/web/guest/w/podrecznik_benefi_fe2021_2027_info_promo_sty2024-1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Oznakowanie projektów dot. odnawialnych źródeł energii (OZE)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https://funduszeue.slaskie.pl/web/guest/w/oznakowanie_projektow_oze/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Dobre praktyki: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https://funduszeue.slaskie.pl/web/guest/w/zasady_promocji_oznakowania/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Wymagania dotyczące stron internetowych projektów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hlinkClick r:id="rId5"/>
              </a:rPr>
              <a:t>https://funduszeue.slaskie.pl/web/guest/w/wymagania_dotyczace_stron/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AutoNum type="alphaLcParenR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AutoNum type="alphaLcParenR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7030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Systemy informatyczne - LSI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BE6576A-7E01-4526-ABC7-C26E76E1A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278" y="1979613"/>
            <a:ext cx="6359257" cy="467995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1187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Systemy informatyczne - LSI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Korzystanie z LSI: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Aktualizacja wniosków o dofinansowanie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Załączniki do wniosku o dofinansowanie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Dane kontaktowe, opiekunowie projektu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Harmonogramy składania wniosków o płatność (terminarze płatności) 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Do odczytu: umowa o dofinansowanie / aneksy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Inne moduły, których nie zapewnia CST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9829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Systemy informatyczne - LSI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3" y="1649122"/>
            <a:ext cx="10536120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24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Harmonogramy składania wniosków o płatność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LSI: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na wezwane, raz na kwartał albo wg indywidualnych uzgodnień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podstawa do planowania i wypłaty środków</a:t>
            </a:r>
          </a:p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  <a:hlinkClick r:id="rId2"/>
              </a:rPr>
              <a:t>Link do instrukcji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CST: 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Aktualizacja w przypadku istotnych zmian 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Zgodnie z instrukcją</a:t>
            </a:r>
            <a:r>
              <a:rPr lang="pl-PL" sz="2800" kern="0" spc="30" dirty="0">
                <a:latin typeface="Arial" panose="020B0604020202020204" pitchFamily="34" charset="0"/>
                <a:cs typeface="Arial" panose="020B0604020202020204" pitchFamily="34" charset="0"/>
              </a:rPr>
              <a:t> &gt;&gt; </a:t>
            </a:r>
            <a:r>
              <a:rPr lang="pl-PL" sz="2800" kern="0" spc="3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link do instrukcji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40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7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 dirty="0"/>
              <a:t>      Dla kogo szkolenie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3312168"/>
          </a:xfrm>
        </p:spPr>
        <p:txBody>
          <a:bodyPr anchor="ctr">
            <a:normAutofit/>
          </a:bodyPr>
          <a:lstStyle/>
          <a:p>
            <a:pPr marL="108014" indent="0">
              <a:lnSpc>
                <a:spcPct val="114000"/>
              </a:lnSpc>
              <a:buNone/>
            </a:pPr>
            <a:r>
              <a:rPr lang="pl-PL" sz="2800" kern="0" spc="30" dirty="0">
                <a:latin typeface="Arial" panose="020B0604020202020204" pitchFamily="34" charset="0"/>
                <a:cs typeface="Arial" panose="020B0604020202020204" pitchFamily="34" charset="0"/>
              </a:rPr>
              <a:t>Spotkanie dedykowane jest beneficjentom, którzy zawarli umowę o dofinansowanie/zostali wybrani do dofinansowania w ramach działań wdrażanych przez Departament Europejskiego Funduszu Rozwoju Regionalnego w ramach FE SL 2021-2027.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8778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Systemy informatyczne - LSI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9216544" cy="4968352"/>
          </a:xfrm>
        </p:spPr>
        <p:txBody>
          <a:bodyPr>
            <a:normAutofit fontScale="92500" lnSpcReduction="10000"/>
          </a:bodyPr>
          <a:lstStyle/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2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Powiadomienia z LSI </a:t>
            </a:r>
            <a:r>
              <a:rPr lang="pl-PL" sz="2200" b="1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(mailingi automatyczne):</a:t>
            </a:r>
            <a:endParaRPr kumimoji="0" lang="pl-PL" sz="2200" b="1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2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Uruchamiane okresowo wg ustalonych zasad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2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Wysyłane automatycznie na adresy email, np.:</a:t>
            </a:r>
          </a:p>
          <a:p>
            <a:pPr marL="1069185" lvl="1" indent="-457200">
              <a:lnSpc>
                <a:spcPct val="114000"/>
              </a:lnSpc>
              <a:spcBef>
                <a:spcPts val="1102"/>
              </a:spcBef>
              <a:buClr>
                <a:srgbClr val="003399"/>
              </a:buClr>
              <a:buFont typeface="Arial" panose="020B0604020202020204" pitchFamily="34" charset="0"/>
              <a:buChar char="•"/>
              <a:defRPr/>
            </a:pPr>
            <a:r>
              <a:rPr lang="pl-PL" sz="22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Firmowy adres </a:t>
            </a:r>
            <a:br>
              <a:rPr lang="pl-PL" sz="22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lidera / partnera </a:t>
            </a:r>
            <a:br>
              <a:rPr lang="pl-PL" sz="22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(sekcja A wniosku</a:t>
            </a:r>
            <a:br>
              <a:rPr lang="pl-PL" sz="22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dofinansowanie):</a:t>
            </a:r>
          </a:p>
          <a:p>
            <a:pPr marL="1069185" lvl="1" indent="-457200">
              <a:lnSpc>
                <a:spcPct val="114000"/>
              </a:lnSpc>
              <a:spcBef>
                <a:spcPts val="1102"/>
              </a:spcBef>
              <a:buClr>
                <a:srgbClr val="003399"/>
              </a:buClr>
              <a:buFont typeface="Arial" panose="020B0604020202020204" pitchFamily="34" charset="0"/>
              <a:buChar char="•"/>
              <a:defRPr/>
            </a:pPr>
            <a:r>
              <a:rPr lang="pl-PL" sz="22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 do kontaktu:</a:t>
            </a:r>
          </a:p>
          <a:p>
            <a:pPr marL="1069185" lvl="1" indent="-457200">
              <a:lnSpc>
                <a:spcPct val="114000"/>
              </a:lnSpc>
              <a:spcBef>
                <a:spcPts val="1102"/>
              </a:spcBef>
              <a:buClr>
                <a:srgbClr val="003399"/>
              </a:buClr>
              <a:buFont typeface="Arial" panose="020B0604020202020204" pitchFamily="34" charset="0"/>
              <a:buChar char="•"/>
              <a:defRPr/>
            </a:pPr>
            <a:endParaRPr lang="pl-PL" sz="2200" kern="0" spc="3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9185" lvl="1" indent="-457200">
              <a:lnSpc>
                <a:spcPct val="114000"/>
              </a:lnSpc>
              <a:spcBef>
                <a:spcPts val="1102"/>
              </a:spcBef>
              <a:buClr>
                <a:srgbClr val="003399"/>
              </a:buClr>
              <a:buFont typeface="Arial" panose="020B0604020202020204" pitchFamily="34" charset="0"/>
              <a:buChar char="•"/>
              <a:defRPr/>
            </a:pPr>
            <a:endParaRPr lang="pl-PL" sz="2200" kern="0" spc="3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2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zmienić adres / wyłączyć powiadomienia należy zmienić / usunąć adres email z LSI </a:t>
            </a:r>
            <a:endParaRPr lang="pl-PL" sz="2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826" y="3203773"/>
            <a:ext cx="4104456" cy="29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6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Systemy informatyczne – CST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BE6576A-7E01-4526-ABC7-C26E76E1A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278" y="1979613"/>
            <a:ext cx="6359257" cy="467995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1B9C758-384C-4C38-8C1C-04B926BE8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506" y="1434415"/>
            <a:ext cx="6984776" cy="612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48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Systemy informatyczne – CST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Korzystanie z CST: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Do odczytu: umowa o dofinansowanie / aneksy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Wnioski o płatność, zaliczki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Załączniki, dokumenty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Zamówienia publiczne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Umowy z w</a:t>
            </a:r>
            <a:r>
              <a:rPr lang="pl-PL" sz="2800" kern="0" spc="3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ykonawcami</a:t>
            </a:r>
            <a:endParaRPr lang="pl-PL" sz="2800" kern="0" spc="3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Baza konkurencyjności jako element CST</a:t>
            </a:r>
          </a:p>
        </p:txBody>
      </p:sp>
    </p:spTree>
    <p:extLst>
      <p:ext uri="{BB962C8B-B14F-4D97-AF65-F5344CB8AC3E}">
        <p14:creationId xmlns:p14="http://schemas.microsoft.com/office/powerpoint/2010/main" val="733691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5C4099-DB34-4E8B-A913-015C948D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656282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Centralny System Teleinformatyczny (CST)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7C41C6-A802-4899-A8DB-8D9D5786E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38" y="1835621"/>
            <a:ext cx="9161462" cy="49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22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Uprawnienia w CST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663" y="1660390"/>
            <a:ext cx="9224787" cy="5179447"/>
          </a:xfrm>
        </p:spPr>
        <p:txBody>
          <a:bodyPr>
            <a:normAutofit fontScale="92500" lnSpcReduction="10000"/>
          </a:bodyPr>
          <a:lstStyle/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Uprawnienia</a:t>
            </a:r>
            <a:r>
              <a:rPr kumimoji="0" lang="pl-PL" sz="2800" b="0" i="0" u="none" strike="noStrike" kern="0" cap="none" spc="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w systemie są nadawane po wyborze do dofinansowania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Beneficjent jest odpowiedzialny za zarządzanie uprawnieniami – należy odpowiednio wycofywać uprawnienia jeśli osoba nie jest powiązana z projektem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Ważne: prawidłowy mail (załącznik do umowy)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nadaniu upewnień dla pierwszej osoby, Beneficjent samodzielnie powinien dołączyć dodatkową osobę o największych uprawnieniach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Jeżeli osoba ma już konto w CST przy dołączaniu dodajemy jej mail i login (który już jest w systemie CST)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7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Uprawnienia w CST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DB7F672-059E-4B56-B79C-0A36003A1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482" y="1544324"/>
            <a:ext cx="7200800" cy="584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34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497EA134-ED64-45E4-9BE0-0F0742CE1137}"/>
              </a:ext>
            </a:extLst>
          </p:cNvPr>
          <p:cNvSpPr txBox="1">
            <a:spLocks/>
          </p:cNvSpPr>
          <p:nvPr/>
        </p:nvSpPr>
        <p:spPr>
          <a:xfrm>
            <a:off x="1025714" y="580713"/>
            <a:ext cx="8640381" cy="1080001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dirty="0"/>
              <a:t>Email – zaproszenie: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70" y="1120713"/>
            <a:ext cx="10336067" cy="62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58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D950768-7CCC-4EFC-9BC5-CF15A2851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58" y="598043"/>
            <a:ext cx="8030696" cy="6363588"/>
          </a:xfrm>
          <a:prstGeom prst="rect">
            <a:avLst/>
          </a:prstGeom>
        </p:spPr>
      </p:pic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CF96488F-5B01-4C6A-8699-2D0CE0EBD353}"/>
              </a:ext>
            </a:extLst>
          </p:cNvPr>
          <p:cNvSpPr/>
          <p:nvPr/>
        </p:nvSpPr>
        <p:spPr>
          <a:xfrm rot="10800000">
            <a:off x="7506146" y="4067869"/>
            <a:ext cx="2232248" cy="7920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935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FFF4D84-2E60-4428-BBE4-F5E45ED82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91605"/>
            <a:ext cx="10691813" cy="4983900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497EA134-ED64-45E4-9BE0-0F0742CE1137}"/>
              </a:ext>
            </a:extLst>
          </p:cNvPr>
          <p:cNvSpPr txBox="1">
            <a:spLocks/>
          </p:cNvSpPr>
          <p:nvPr/>
        </p:nvSpPr>
        <p:spPr>
          <a:xfrm>
            <a:off x="1025714" y="580713"/>
            <a:ext cx="8640381" cy="1080001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dirty="0"/>
              <a:t>Centralny System Teleinformatyczny (CST)</a:t>
            </a:r>
          </a:p>
        </p:txBody>
      </p:sp>
    </p:spTree>
    <p:extLst>
      <p:ext uri="{BB962C8B-B14F-4D97-AF65-F5344CB8AC3E}">
        <p14:creationId xmlns:p14="http://schemas.microsoft.com/office/powerpoint/2010/main" val="1631943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497EA134-ED64-45E4-9BE0-0F0742CE1137}"/>
              </a:ext>
            </a:extLst>
          </p:cNvPr>
          <p:cNvSpPr txBox="1">
            <a:spLocks/>
          </p:cNvSpPr>
          <p:nvPr/>
        </p:nvSpPr>
        <p:spPr>
          <a:xfrm>
            <a:off x="1025714" y="580713"/>
            <a:ext cx="8640381" cy="1080001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dirty="0"/>
              <a:t>Centralny System Teleinformatyczny (CST)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1FF857-DCFE-48F1-AFC0-812A61BF704F}"/>
              </a:ext>
            </a:extLst>
          </p:cNvPr>
          <p:cNvSpPr txBox="1">
            <a:spLocks/>
          </p:cNvSpPr>
          <p:nvPr/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Ważne elementy: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Repozytorium dokumentów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Umowa o dofinansowania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Aneksy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Moduł korespondencja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Weryfikacja wniosków o płatność</a:t>
            </a:r>
          </a:p>
          <a:p>
            <a:pPr marL="0" indent="0">
              <a:buFontTx/>
              <a:buNone/>
            </a:pPr>
            <a:endParaRPr lang="pl-PL" sz="24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pl-PL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950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7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 dirty="0"/>
              <a:t>      Plan szkolenia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622364" indent="-514350">
              <a:lnSpc>
                <a:spcPct val="114000"/>
              </a:lnSpc>
              <a:buFontTx/>
              <a:buAutoNum type="arabicPeriod"/>
            </a:pPr>
            <a:r>
              <a:rPr lang="pl-PL" sz="3200" kern="0" spc="30" dirty="0">
                <a:latin typeface="Arial" panose="020B0604020202020204" pitchFamily="34" charset="0"/>
                <a:cs typeface="Arial" panose="020B0604020202020204" pitchFamily="34" charset="0"/>
              </a:rPr>
              <a:t>Podstawowe zasady realizacji projektów, zasady komunikacji, systemy informatyczne</a:t>
            </a:r>
          </a:p>
          <a:p>
            <a:pPr marL="622364" indent="-514350">
              <a:lnSpc>
                <a:spcPct val="114000"/>
              </a:lnSpc>
              <a:buFontTx/>
              <a:buAutoNum type="arabicPeriod"/>
            </a:pPr>
            <a:r>
              <a:rPr lang="pl-PL" sz="3200" kern="0" spc="30" dirty="0">
                <a:latin typeface="Arial" panose="020B0604020202020204" pitchFamily="34" charset="0"/>
                <a:cs typeface="Arial" panose="020B0604020202020204" pitchFamily="34" charset="0"/>
              </a:rPr>
              <a:t>Zmiany w projektach</a:t>
            </a:r>
          </a:p>
          <a:p>
            <a:pPr marL="622364" indent="-514350">
              <a:lnSpc>
                <a:spcPct val="114000"/>
              </a:lnSpc>
              <a:buAutoNum type="arabicPeriod"/>
            </a:pPr>
            <a:r>
              <a:rPr lang="pl-PL" sz="3200" kern="0" spc="30" dirty="0">
                <a:latin typeface="Arial" panose="020B0604020202020204" pitchFamily="34" charset="0"/>
                <a:cs typeface="Arial" panose="020B0604020202020204" pitchFamily="34" charset="0"/>
              </a:rPr>
              <a:t>Rozliczanie wydatków: wnioski o płatność, zaliczki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2724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497EA134-ED64-45E4-9BE0-0F0742CE1137}"/>
              </a:ext>
            </a:extLst>
          </p:cNvPr>
          <p:cNvSpPr txBox="1">
            <a:spLocks/>
          </p:cNvSpPr>
          <p:nvPr/>
        </p:nvSpPr>
        <p:spPr>
          <a:xfrm>
            <a:off x="1025714" y="580713"/>
            <a:ext cx="8640381" cy="1080001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dirty="0"/>
              <a:t>Centralny System Teleinformatyczny (CST)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1FF857-DCFE-48F1-AFC0-812A61BF704F}"/>
              </a:ext>
            </a:extLst>
          </p:cNvPr>
          <p:cNvSpPr txBox="1">
            <a:spLocks/>
          </p:cNvSpPr>
          <p:nvPr/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Warto wiedzieć:</a:t>
            </a:r>
          </a:p>
          <a:p>
            <a:pPr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Możliwość pobranie budżetu do pliku xls(x) – eksport do pliku</a:t>
            </a:r>
          </a:p>
          <a:p>
            <a:pPr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Eksport danych z LSI do CST</a:t>
            </a:r>
          </a:p>
          <a:p>
            <a:pPr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Kontrole krzyżowe</a:t>
            </a:r>
          </a:p>
          <a:p>
            <a:pPr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Wnioski do certyfikacji</a:t>
            </a:r>
          </a:p>
          <a:p>
            <a:pPr marL="0" indent="0">
              <a:buFontTx/>
              <a:buNone/>
            </a:pPr>
            <a:endParaRPr lang="pl-PL" sz="24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pl-PL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3594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Problemy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Problemy czasami występujące przy CST: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Problemy z logowaniem – czasami pomaga wylogowanie i zalogowanie ponownie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Problemy z odzyskiwaniem hasła – warto sprawdzić filtr antyspamowy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Problemy przy pierwszym logowaniu – należy wybrać kontekst pracy</a:t>
            </a:r>
          </a:p>
        </p:txBody>
      </p:sp>
    </p:spTree>
    <p:extLst>
      <p:ext uri="{BB962C8B-B14F-4D97-AF65-F5344CB8AC3E}">
        <p14:creationId xmlns:p14="http://schemas.microsoft.com/office/powerpoint/2010/main" val="179466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85D42D3-568E-4DD4-A33C-F67F0BD27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666" y="1270290"/>
            <a:ext cx="4639322" cy="61921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96C9E9B-96C1-4C19-976C-22BAC7EB6873}"/>
              </a:ext>
            </a:extLst>
          </p:cNvPr>
          <p:cNvSpPr/>
          <p:nvPr/>
        </p:nvSpPr>
        <p:spPr>
          <a:xfrm>
            <a:off x="6480666" y="1244894"/>
            <a:ext cx="576064" cy="6192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204AC683-08EC-4C32-868D-762841E356B9}"/>
              </a:ext>
            </a:extLst>
          </p:cNvPr>
          <p:cNvSpPr/>
          <p:nvPr/>
        </p:nvSpPr>
        <p:spPr>
          <a:xfrm rot="10800000">
            <a:off x="6487241" y="1914897"/>
            <a:ext cx="576064" cy="720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82D59B4-073A-4A52-971C-5EDF6059A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666" y="3347789"/>
            <a:ext cx="4667901" cy="2838846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32F2813-6627-493D-98CE-2804DEFEE868}"/>
              </a:ext>
            </a:extLst>
          </p:cNvPr>
          <p:cNvSpPr/>
          <p:nvPr/>
        </p:nvSpPr>
        <p:spPr>
          <a:xfrm>
            <a:off x="4615033" y="5003973"/>
            <a:ext cx="2448272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127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67AFD22-3EB1-4501-9FD3-58E3CA916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454" y="1736438"/>
            <a:ext cx="6658904" cy="408679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E20C794-819D-4915-9C8E-1199A2D4582D}"/>
              </a:ext>
            </a:extLst>
          </p:cNvPr>
          <p:cNvSpPr/>
          <p:nvPr/>
        </p:nvSpPr>
        <p:spPr>
          <a:xfrm>
            <a:off x="2249562" y="3347789"/>
            <a:ext cx="6192688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C34ED39-8795-4271-867C-BB6C1A97082E}"/>
              </a:ext>
            </a:extLst>
          </p:cNvPr>
          <p:cNvSpPr/>
          <p:nvPr/>
        </p:nvSpPr>
        <p:spPr>
          <a:xfrm>
            <a:off x="2249562" y="4211885"/>
            <a:ext cx="6192688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9499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Problemy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Problemy c.d.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Problemy z przeglądarkami – czasami wymagane jest wyczyszczenie ciasteczek/historii przeglądania lub zmiana przeglądarki </a:t>
            </a:r>
            <a:r>
              <a:rPr kumimoji="0" lang="pl-PL" sz="2800" b="0" i="0" u="none" strike="noStrike" kern="0" cap="none" spc="3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np</a:t>
            </a: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na Chrome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Problemy z podpisywaniem wniosków o płatność (wtyczka do podpisu) – czasami pomoże zmiana przeglądarki </a:t>
            </a:r>
            <a:r>
              <a:rPr kumimoji="0" lang="pl-PL" sz="2800" b="0" i="0" u="none" strike="noStrike" kern="0" cap="none" spc="3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np</a:t>
            </a: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na Chrome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Problemy z wydajnością – raczej występują rzadko, należy spróbować później lub z innego komputera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31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Dobre praktyki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Standard nazywania plików – aby był czytelny także dla IZ FE SL / kontrolujących </a:t>
            </a: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Rekomendujemy paczkowanie plików – ZIP 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zapewnić podpis elektroniczny osobom, które będą podpisywały dokumenty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Rekomendujemy podpis PADES – wizualizacja na dokumencie PDF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załączać oryginalne pliki elektroniczne, zamiast skany dokumentów.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2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FBBCCB-293A-42D0-84D5-2D253AE7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7" y="266790"/>
            <a:ext cx="8640381" cy="969157"/>
          </a:xfrm>
        </p:spPr>
        <p:txBody>
          <a:bodyPr/>
          <a:lstStyle/>
          <a:p>
            <a:r>
              <a:rPr lang="pl-PL"/>
              <a:t>Zamówienia – obowiązki w CST2021 związane z rozliczaniem projektu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1F0FB81A-19A4-412C-B203-CE1D9F8292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651954"/>
              </p:ext>
            </p:extLst>
          </p:nvPr>
        </p:nvGraphicFramePr>
        <p:xfrm>
          <a:off x="1025525" y="1366576"/>
          <a:ext cx="8640763" cy="5292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38CA0D9-B882-4929-BE2C-445BA97DD0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100" smtClean="0"/>
              <a:pPr/>
              <a:t>36</a:t>
            </a:fld>
            <a:endParaRPr lang="pl-PL" sz="1100"/>
          </a:p>
        </p:txBody>
      </p:sp>
    </p:spTree>
    <p:extLst>
      <p:ext uri="{BB962C8B-B14F-4D97-AF65-F5344CB8AC3E}">
        <p14:creationId xmlns:p14="http://schemas.microsoft.com/office/powerpoint/2010/main" val="969708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C504E4-1448-8749-9986-DD8FDE22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450606"/>
            <a:ext cx="8650832" cy="682674"/>
          </a:xfrm>
        </p:spPr>
        <p:txBody>
          <a:bodyPr/>
          <a:lstStyle/>
          <a:p>
            <a:r>
              <a:rPr lang="pl-PL"/>
              <a:t>Chcę zrefundować wydatki – i co teraz?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40C89E-6D36-2E55-BCEC-43309E9CA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311029"/>
            <a:ext cx="9110695" cy="5531058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lnSpc>
                <a:spcPts val="2500"/>
              </a:lnSpc>
              <a:buClrTx/>
              <a:buAutoNum type="arabicPeriod"/>
            </a:pPr>
            <a:r>
              <a:rPr lang="pl-PL" sz="2000" dirty="0">
                <a:latin typeface="Open Sans"/>
                <a:ea typeface="Open Sans"/>
                <a:cs typeface="Open Sans"/>
              </a:rPr>
              <a:t>Wypełnij matrycę ryzyka dla zamówienia, z którego chcesz refundować wydatki. </a:t>
            </a:r>
          </a:p>
          <a:p>
            <a:pPr marL="342900" indent="-342900">
              <a:lnSpc>
                <a:spcPts val="2500"/>
              </a:lnSpc>
              <a:buClrTx/>
              <a:buAutoNum type="arabicPeriod"/>
            </a:pPr>
            <a:r>
              <a:rPr lang="pl-PL" sz="2000" dirty="0">
                <a:latin typeface="Open Sans"/>
                <a:ea typeface="Open Sans"/>
                <a:cs typeface="Open Sans"/>
              </a:rPr>
              <a:t>Do zamówienia utworzonego wcześniej w systemie CST2021 dodaj: matrycę ryzyka, protokół z postępowania, wyniki kontroli innych podmiotów (jeśli takie przeprowadzono) oraz załączniki z postępowania do zamówień (o ile zamówienie jest wysokiego ryzyka). </a:t>
            </a:r>
            <a:r>
              <a:rPr lang="pl-PL" sz="2000" dirty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Prześlij zamówienie w systemie</a:t>
            </a:r>
            <a:r>
              <a:rPr lang="pl-PL" sz="2000" dirty="0">
                <a:latin typeface="Open Sans"/>
                <a:ea typeface="Open Sans"/>
                <a:cs typeface="Open Sans"/>
              </a:rPr>
              <a:t>. </a:t>
            </a:r>
          </a:p>
          <a:p>
            <a:pPr marL="342900" indent="-342900">
              <a:lnSpc>
                <a:spcPts val="2500"/>
              </a:lnSpc>
              <a:buClrTx/>
              <a:buAutoNum type="arabicPeriod"/>
            </a:pPr>
            <a:r>
              <a:rPr lang="pl-PL" sz="2000" dirty="0">
                <a:latin typeface="Open Sans"/>
                <a:ea typeface="Open Sans"/>
                <a:cs typeface="Open Sans"/>
              </a:rPr>
              <a:t>Uzupełnij zakładkę "KONTRAKTY" oraz dodaj wykonawcę/wykonawców. Następnie </a:t>
            </a:r>
            <a:r>
              <a:rPr lang="pl-PL" sz="2000" dirty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prześlij</a:t>
            </a:r>
            <a:r>
              <a:rPr lang="pl-PL" sz="2000" dirty="0">
                <a:latin typeface="Open Sans"/>
                <a:ea typeface="Open Sans"/>
                <a:cs typeface="Open Sans"/>
              </a:rPr>
              <a:t> kontrakt.</a:t>
            </a:r>
          </a:p>
          <a:p>
            <a:pPr marL="342900" indent="-342900">
              <a:lnSpc>
                <a:spcPts val="2500"/>
              </a:lnSpc>
              <a:buClrTx/>
              <a:buAutoNum type="arabicPeriod"/>
            </a:pPr>
            <a:r>
              <a:rPr lang="pl-PL" sz="2000" dirty="0">
                <a:latin typeface="Open Sans"/>
                <a:ea typeface="Open Sans"/>
                <a:cs typeface="Open Sans"/>
              </a:rPr>
              <a:t>Wypełnij zestawienie zamówień do wniosku o płatność i dołącz go w CST2021 do wniosku.</a:t>
            </a:r>
          </a:p>
          <a:p>
            <a:pPr marL="342900" indent="-342900">
              <a:lnSpc>
                <a:spcPts val="2500"/>
              </a:lnSpc>
              <a:buClrTx/>
              <a:buAutoNum type="arabicPeriod"/>
            </a:pPr>
            <a:r>
              <a:rPr lang="pl-PL" sz="2000" dirty="0">
                <a:latin typeface="Open Sans"/>
                <a:ea typeface="Open Sans"/>
                <a:cs typeface="Open Sans"/>
              </a:rPr>
              <a:t>Złóż wniosek o płatność wraz z niezbędnymi załącznikami.</a:t>
            </a:r>
          </a:p>
          <a:p>
            <a:pPr marL="342900" indent="-342900">
              <a:lnSpc>
                <a:spcPts val="2500"/>
              </a:lnSpc>
              <a:buClrTx/>
              <a:buAutoNum type="arabicPeriod"/>
            </a:pPr>
            <a:r>
              <a:rPr lang="pl-PL" sz="2000" dirty="0">
                <a:latin typeface="Open Sans"/>
                <a:ea typeface="Open Sans"/>
                <a:cs typeface="Open Sans"/>
              </a:rPr>
              <a:t>IZ zweryfikuje wniosek o płatność i zamówienia o wysokim stopniu ryzyka.</a:t>
            </a:r>
          </a:p>
          <a:p>
            <a:pPr marL="342900" indent="-342900">
              <a:lnSpc>
                <a:spcPts val="2500"/>
              </a:lnSpc>
              <a:buClrTx/>
              <a:buAutoNum type="arabicPeriod"/>
            </a:pPr>
            <a:r>
              <a:rPr lang="pl-PL" sz="2000" dirty="0">
                <a:latin typeface="Open Sans"/>
                <a:ea typeface="Open Sans"/>
                <a:cs typeface="Open Sans"/>
              </a:rPr>
              <a:t>IZ wypłaci należne środki.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54800E9-4422-9E6E-87E1-F67A36328F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8794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2BFA8-5804-4195-B5A9-F74F172D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Zamówienia publiczne w CST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E4DA39-0A7B-45B0-83D9-9FAA08AC2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1B76F407-346F-46FE-BEFC-96EFAFD80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603" y="1570617"/>
            <a:ext cx="9241118" cy="4985374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Aft>
                <a:spcPts val="1102"/>
              </a:spcAft>
              <a:buNone/>
            </a:pPr>
            <a:r>
              <a:rPr lang="pl-PL" dirty="0">
                <a:latin typeface="Open Sans"/>
                <a:ea typeface="Open Sans"/>
                <a:cs typeface="Open Sans"/>
              </a:rPr>
              <a:t>Niezwłocznie po udzieleniu zamówienia (podpisaniu umowy z wykonawcą /wykonawcami) wykaż (utwórz) zamówienie w systemie CST2021.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dirty="0">
                <a:latin typeface="Open Sans"/>
                <a:ea typeface="Open Sans"/>
                <a:cs typeface="Open Sans"/>
              </a:rPr>
              <a:t>W CST 2021 zamieszczaj tylko zamówienia: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>
                <a:latin typeface="Open Sans"/>
                <a:ea typeface="Open Sans"/>
                <a:cs typeface="Open Sans"/>
              </a:rPr>
              <a:t>związane z wydatkami kwalifikowanymi,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>
                <a:latin typeface="Open Sans"/>
                <a:ea typeface="Open Sans"/>
                <a:cs typeface="Open Sans"/>
              </a:rPr>
              <a:t>o wartości szacunkowej przekraczającej 80 000 netto.</a:t>
            </a:r>
          </a:p>
          <a:p>
            <a:pPr marL="0" indent="0">
              <a:buNone/>
            </a:pPr>
            <a:r>
              <a:rPr lang="pl-PL" dirty="0">
                <a:latin typeface="Open Sans"/>
                <a:ea typeface="Open Sans"/>
                <a:cs typeface="Open Sans"/>
              </a:rPr>
              <a:t>Do utworzonego zamówienia, jako załącznik, dodaj umowę z wykonawcą.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UWAGA! Na tym etapie nie przesyła się jeszcze zamówienia i nie trzeba dołączać innych załączników związanych z zamówieniem.</a:t>
            </a:r>
          </a:p>
          <a:p>
            <a:pPr marL="0" indent="0">
              <a:buNone/>
            </a:pPr>
            <a:r>
              <a:rPr lang="pl-PL" dirty="0">
                <a:latin typeface="Open Sans"/>
                <a:ea typeface="Open Sans"/>
                <a:cs typeface="Open Sans"/>
              </a:rPr>
              <a:t>IZ FE SL może wezwać Cię do zamieszczenia w systemie CST2021 pełnej dokumentacji z postępowania oraz przesłania zamówienia na każdym etapie realizacji projektu. Do złożenia dokumentów z zamówienia na każde wezwanie IZ FE SL jesteś zobowiązany zapisami umowy o dofinansowanie projektu.</a:t>
            </a:r>
          </a:p>
        </p:txBody>
      </p:sp>
    </p:spTree>
    <p:extLst>
      <p:ext uri="{BB962C8B-B14F-4D97-AF65-F5344CB8AC3E}">
        <p14:creationId xmlns:p14="http://schemas.microsoft.com/office/powerpoint/2010/main" val="999279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BCC165-9607-4E90-A27B-5FE207732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7" y="374772"/>
            <a:ext cx="8640381" cy="740770"/>
          </a:xfrm>
        </p:spPr>
        <p:txBody>
          <a:bodyPr/>
          <a:lstStyle/>
          <a:p>
            <a:r>
              <a:rPr lang="pl-PL" dirty="0">
                <a:latin typeface="Open Sans"/>
                <a:ea typeface="Open Sans"/>
                <a:cs typeface="Open Sans"/>
              </a:rPr>
              <a:t>Zdobądź potrzebne informacje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4846B5BB-1052-41AF-A952-DC638D78E5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684123"/>
              </p:ext>
            </p:extLst>
          </p:nvPr>
        </p:nvGraphicFramePr>
        <p:xfrm>
          <a:off x="881459" y="1115542"/>
          <a:ext cx="9144967" cy="561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9C2C0C7-2E7B-44B1-8E3C-1838D126E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39</a:t>
            </a:fld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3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Zasady komunikacji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Wnioski o dofinansowanie – składane elektronicznie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Umowy o dofinansowanie – podpisywane elektronicznie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Wnioski o płatność – składane elektronicznie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Wyjaśnienia do projektu – składane elektronicznie (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ePuap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Ankiety trwałości – składane elektronicznie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Harmonogramy – składane elektronicznie</a:t>
            </a: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07178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2BFA8-5804-4195-B5A9-F74F172D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Zamówienia publiczne w CST - wykonawcy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6E41EB-DA8E-4264-990A-15B86957F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6" y="1979837"/>
            <a:ext cx="8856503" cy="468000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&gt;&gt; Moduł Rozliczanie projektu &gt;&gt; Zamówienia publiczne &gt;&gt; Kontrakty z wykonawcami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Moduł „Kontrakty z wykonawcami” należy wypełniać wraz z wnioskiem o płatność.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E4DA39-0A7B-45B0-83D9-9FAA08AC2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60F98F4-83B6-418D-8C1A-78F7ED18D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18" y="3093834"/>
            <a:ext cx="9802593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933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2BFA8-5804-4195-B5A9-F74F172D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Zamówienia w CST tylko &gt; 80 000 netto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6E41EB-DA8E-4264-990A-15B86957F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637"/>
            <a:ext cx="8640382" cy="468000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Pamiętać, aby dodać w CST matrycę ryzyka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Matryca to narzędzie, które pozwala na oszacowanie ryzyka związanego z danym zamówieniem i przyporządkowanie go do grupy niskiego lub wysokiego ryzyka.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Matrycę ryzyka wypełnia się dla zamówień o wartości szacunkowej </a:t>
            </a: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przekraczającej</a:t>
            </a: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80 000 zł netto.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E4DA39-0A7B-45B0-83D9-9FAA08AC2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7665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0B1846-73C9-41F5-840F-3E25F9F55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6" y="858924"/>
            <a:ext cx="8640381" cy="829199"/>
          </a:xfrm>
        </p:spPr>
        <p:txBody>
          <a:bodyPr>
            <a:normAutofit fontScale="90000"/>
          </a:bodyPr>
          <a:lstStyle/>
          <a:p>
            <a:r>
              <a:rPr lang="pl-PL"/>
              <a:t>Wypełnianie matrycy ryzyka </a:t>
            </a:r>
            <a:r>
              <a:rPr lang="pl-PL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poniżej progów i poza PZP</a:t>
            </a:r>
            <a:r>
              <a:rPr lang="pl-PL">
                <a:latin typeface="Open Sans"/>
                <a:ea typeface="Open Sans"/>
                <a:cs typeface="Open Sans"/>
              </a:rPr>
              <a:t> 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B77DCC-8780-4324-816D-674A884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6" y="2159837"/>
            <a:ext cx="8640382" cy="299409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Film instruktażowy jak wypełnić matrycę ryzyka zgodnie z PZP znajdziesz na naszej stronie internetowej Fundusze Europejskie dla Śląskiego 2021-2027: </a:t>
            </a:r>
          </a:p>
          <a:p>
            <a:pPr marL="180975" indent="0">
              <a:buNone/>
            </a:pPr>
            <a:r>
              <a:rPr lang="pl-PL" dirty="0">
                <a:hlinkClick r:id="rId2"/>
              </a:rPr>
              <a:t>Zamówienia publiczne – filmy instruktażowe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Link do filmu znajdziesz również bezpośrednio na platformie YouTube: </a:t>
            </a:r>
          </a:p>
          <a:p>
            <a:pPr marL="180975" indent="0">
              <a:buNone/>
            </a:pPr>
            <a:r>
              <a:rPr lang="pl-PL" dirty="0">
                <a:hlinkClick r:id="rId3"/>
              </a:rPr>
              <a:t>Wypełnianie matrycy ryzyka</a:t>
            </a:r>
            <a:endParaRPr lang="pl-PL" dirty="0">
              <a:hlinkClick r:id="rId4"/>
            </a:endParaRPr>
          </a:p>
          <a:p>
            <a:pPr marL="180975" indent="0">
              <a:buNone/>
            </a:pPr>
            <a:r>
              <a:rPr lang="pl-PL" dirty="0">
                <a:hlinkClick r:id="rId4"/>
              </a:rPr>
              <a:t>Wypełnianie matrycy ryzyka poza ustawą PZP</a:t>
            </a:r>
            <a:endParaRPr lang="pl-PL" dirty="0"/>
          </a:p>
          <a:p>
            <a:pPr marL="180975" indent="0">
              <a:buNone/>
            </a:pPr>
            <a:r>
              <a:rPr lang="pl-PL" dirty="0">
                <a:hlinkClick r:id="rId5"/>
              </a:rPr>
              <a:t>Wypełnianie zestawienia zamówień do wniosku o płatność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908B95D-DA06-4B59-B725-144D237A01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6554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Ważne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43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09402" y="1056507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6471A0E-578B-4DA5-B1C3-223AC42C96B5}"/>
              </a:ext>
            </a:extLst>
          </p:cNvPr>
          <p:cNvSpPr txBox="1"/>
          <p:nvPr/>
        </p:nvSpPr>
        <p:spPr>
          <a:xfrm>
            <a:off x="809402" y="1927364"/>
            <a:ext cx="9378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960308-0B1B-4179-8D01-A6A8F4F75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823166"/>
            <a:ext cx="9161685" cy="468000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Proszę o niezwłoczne ogłoszenie zamówienia na główne prace </a:t>
            </a:r>
            <a:r>
              <a:rPr lang="pl-P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związane z rzeczową realizacją projektu.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Proszę o realne harmonogramy składania wniosków o płatność.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Proszę o maksymalne przyśpieszenie realizacji i rozliczania projektów.</a:t>
            </a:r>
          </a:p>
        </p:txBody>
      </p:sp>
    </p:spTree>
    <p:extLst>
      <p:ext uri="{BB962C8B-B14F-4D97-AF65-F5344CB8AC3E}">
        <p14:creationId xmlns:p14="http://schemas.microsoft.com/office/powerpoint/2010/main" val="2850090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714" y="2326507"/>
            <a:ext cx="6196099" cy="2110871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Tomasz Ginter</a:t>
            </a:r>
            <a:br>
              <a:rPr lang="pl-PL" alt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Kierownik Referatu monitoringu i kontroli trwałości</a:t>
            </a:r>
            <a:br>
              <a:rPr lang="pl-PL" alt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Urząd Marszałkowski Województwa Śląskiego</a:t>
            </a:r>
            <a:br>
              <a:rPr lang="pl-PL" alt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 Europejskiego Funduszu Rozwoju Regionalnego</a:t>
            </a:r>
            <a:br>
              <a:rPr lang="pl-PL" alt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tomasz.ginter@slaskie.pl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BD29868-21BA-4C85-B33B-626BEE339E1A}"/>
              </a:ext>
            </a:extLst>
          </p:cNvPr>
          <p:cNvGrpSpPr/>
          <p:nvPr/>
        </p:nvGrpSpPr>
        <p:grpSpPr>
          <a:xfrm>
            <a:off x="89324" y="6423017"/>
            <a:ext cx="10602489" cy="1115542"/>
            <a:chOff x="153899" y="6417375"/>
            <a:chExt cx="10492198" cy="11922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AD900B4-6AC2-439C-9392-70E3D642AE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537F6D25-2268-4358-91E0-A28EC3974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D862AD94-BDDA-4CF3-A95F-5087D24FFC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AD9431F5-949C-4612-8C8B-9445AFB72C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C6F945A1-2B76-4421-8CF3-F9DEA8CDEB79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0D15C57-6318-468B-8420-59416F315FF6}"/>
              </a:ext>
            </a:extLst>
          </p:cNvPr>
          <p:cNvSpPr txBox="1"/>
          <p:nvPr/>
        </p:nvSpPr>
        <p:spPr>
          <a:xfrm>
            <a:off x="3041650" y="1165759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/>
              <a:t>DZIĘKUJĘ ZA UWAGĘ</a:t>
            </a:r>
          </a:p>
        </p:txBody>
      </p:sp>
      <p:pic>
        <p:nvPicPr>
          <p:cNvPr id="13" name="Obraz 12" descr="Uścisk dłoni">
            <a:extLst>
              <a:ext uri="{FF2B5EF4-FFF2-40B4-BE49-F238E27FC236}">
                <a16:creationId xmlns:a16="http://schemas.microsoft.com/office/drawing/2014/main" id="{780AA065-338A-41C0-937B-8677EF85F0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129" y="1428743"/>
            <a:ext cx="3333897" cy="33338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64B2CB-7627-4A45-AF50-030A73A83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32"/>
            <a:ext cx="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A80F24C-11F6-4D7D-9C84-09B819193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-1020763"/>
            <a:ext cx="17716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Zasady komunikacji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6" y="1763613"/>
            <a:ext cx="9072908" cy="518457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komunikacja elektroniczna: co do zasady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eDoręczenia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strike="sng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sz="2400" strike="sngStrik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ePuap</a:t>
            </a:r>
            <a:endParaRPr lang="pl-PL" sz="2400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dla wniosków o płatność, rozliczeń - moduł Komunikacja w CST</a:t>
            </a:r>
          </a:p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wyjątkowych sytuacjach inna droga</a:t>
            </a: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Beneficjent i IZ FE SL zobowiązują się do niezwłocznego odbierania korespondencji.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Proszę pamiętać o aktualizacji danych kontaktowych w LSI – na adresy wskazane w LSI wysyłane są powiadomienia elektroniczne.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Ze względu na wygaszanie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ePuap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proszę o komunikację przez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eDoręczenia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269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Zasady komunikacji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6" y="1979837"/>
            <a:ext cx="8784495" cy="4680002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Wymagana skrzynka do komunikacji elektronicznej: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adres do e-Doręczeń dla firmy / organizacji</a:t>
            </a: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Powinna to być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skrzynka firmowa – instrukcja/wniosek: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https://www.biznes.gov.pl/pl/e-uslugi/00_0709_00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pl-PL" sz="24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Firma/Organizacja może mieć tylko jeden adres do e-Doręczeń 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pl-PL" sz="240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(wg danych CEIDG lub KRS)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601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Zasady komunikacji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6" y="1979837"/>
            <a:ext cx="8784495" cy="468000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korespondencji proszę używać numeru lub identyfikatora projektu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Numer projektu: FESL.04.03-IZ.01-06CD/23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Identyfikator: 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06CD/23</a:t>
            </a: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b) Dokumenty należy podpisywać elektronicznie: 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Preferowany podpis PADES (na wersji PDF dokumentu):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1" y="5553584"/>
            <a:ext cx="10440272" cy="12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2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Opiekunowie projektów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6" y="1979837"/>
            <a:ext cx="9000520" cy="4824336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Opiekunowie projektów znajdują się w LSI</a:t>
            </a: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Numery telefonów dostępne są na stronie: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https://funduszeue.slaskie.pl/web/guest/strony/ksiazka-teleadresowa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348" y="2884362"/>
            <a:ext cx="7097115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0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Dokumenty/ instrukcje – linki do strony www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09402" y="1056507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2050" name="Picture 2" descr="Grafika przedstawiająca trzy dokumenty ze słowem „usługa” w lewym górnym  rogu. | Premium Wektor">
            <a:extLst>
              <a:ext uri="{FF2B5EF4-FFF2-40B4-BE49-F238E27FC236}">
                <a16:creationId xmlns:a16="http://schemas.microsoft.com/office/drawing/2014/main" id="{C60C22FE-6415-43D6-9B3E-A3437A70E0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49" y="467629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6471A0E-578B-4DA5-B1C3-223AC42C96B5}"/>
              </a:ext>
            </a:extLst>
          </p:cNvPr>
          <p:cNvSpPr txBox="1"/>
          <p:nvPr/>
        </p:nvSpPr>
        <p:spPr>
          <a:xfrm>
            <a:off x="341449" y="1849658"/>
            <a:ext cx="1020634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Przewodnik dla beneficjentów FE SL 2021-2027: </a:t>
            </a:r>
            <a:endParaRPr lang="pl-PL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https://funduszeue.slaskie.pl/web/guest/w/przewodnik-dla-beneficjent%C3%B3w-fe-sl-2021-2027-projekty-efrr-wersja-12</a:t>
            </a:r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Jak dodać zamówienia i kontrakty do CST: </a:t>
            </a:r>
          </a:p>
          <a:p>
            <a:pPr algn="l"/>
            <a:r>
              <a:rPr lang="pl-PL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/>
              </a:rPr>
              <a:t>https://funduszeue.slaskie.pl/pl/web/guest/w/instr_benef_sl_2021_zp_1_7</a:t>
            </a:r>
            <a:endParaRPr lang="pl-PL" b="0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Filmy instruktażowe dotyczące CST 2021: </a:t>
            </a:r>
          </a:p>
          <a:p>
            <a:pPr algn="l"/>
            <a:r>
              <a:rPr lang="pl-PL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5"/>
              </a:rPr>
              <a:t>https://funduszeue.slaskie.pl/web/guest/w/instrukcje_systemy</a:t>
            </a:r>
            <a:endParaRPr lang="pl-PL" b="0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pl-PL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Dokumenty niezbędne do rozliczenia projektu:</a:t>
            </a: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hlinkClick r:id="rId6"/>
              </a:rPr>
              <a:t>https://funduszeue.slaskie.pl/web/guest/w/zestawienie-dok-effr-v-6</a:t>
            </a:r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Instrukcja wypełniania wniosku o płatność: </a:t>
            </a:r>
          </a:p>
          <a:p>
            <a:pPr algn="l"/>
            <a:r>
              <a:rPr lang="pl-PL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7"/>
              </a:rPr>
              <a:t>https://funduszeue.slaskie.pl/web/guest/w/instrukcja-u%C5%BCytkownika-sl-2021-wnioski-o-p%C5%82atno%C5%9B%C4%87-wersja-2.4.5</a:t>
            </a:r>
            <a:endParaRPr lang="pl-PL" b="0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pl-PL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Podręcznik wnioskodawcy i beneficjenta Funduszy Europejskich na lata 2021-2027 w zakresie informacji i promocji: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hlinkClick r:id="rId8"/>
              </a:rPr>
              <a:t>https://funduszeue.slaskie.pl/web/guest/w/podrecznik_benefi_fe2021_2027_info_promo_sty2024-1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1056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35313BB0A6344FA026E3CD6DE718C0" ma:contentTypeVersion="17" ma:contentTypeDescription="Utwórz nowy dokument." ma:contentTypeScope="" ma:versionID="29ea98361e7f9640c0855f3fcdc0fc2f">
  <xsd:schema xmlns:xsd="http://www.w3.org/2001/XMLSchema" xmlns:xs="http://www.w3.org/2001/XMLSchema" xmlns:p="http://schemas.microsoft.com/office/2006/metadata/properties" xmlns:ns3="15a078a6-93f9-4690-a772-b3adbaddb5bf" xmlns:ns4="217ba11b-98b7-436a-ba52-e22158e57ee1" targetNamespace="http://schemas.microsoft.com/office/2006/metadata/properties" ma:root="true" ma:fieldsID="cdaf0df0b73654b39b1af01bb1666612" ns3:_="" ns4:_="">
    <xsd:import namespace="15a078a6-93f9-4690-a772-b3adbaddb5bf"/>
    <xsd:import namespace="217ba11b-98b7-436a-ba52-e22158e57e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078a6-93f9-4690-a772-b3adbaddb5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ba11b-98b7-436a-ba52-e22158e57e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5a078a6-93f9-4690-a772-b3adbaddb5bf" xsi:nil="true"/>
  </documentManagement>
</p:properties>
</file>

<file path=customXml/itemProps1.xml><?xml version="1.0" encoding="utf-8"?>
<ds:datastoreItem xmlns:ds="http://schemas.openxmlformats.org/officeDocument/2006/customXml" ds:itemID="{1C2AAAB6-C606-4262-8AAB-A289D11A6E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517C9F-D064-4AC2-B9B9-FFBA6F0569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a078a6-93f9-4690-a772-b3adbaddb5bf"/>
    <ds:schemaRef ds:uri="217ba11b-98b7-436a-ba52-e22158e57e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6470E4-38B4-4043-87FE-9820A2779581}">
  <ds:schemaRefs>
    <ds:schemaRef ds:uri="217ba11b-98b7-436a-ba52-e22158e57ee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5a078a6-93f9-4690-a772-b3adbaddb5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5335</TotalTime>
  <Words>2089</Words>
  <Application>Microsoft Office PowerPoint</Application>
  <PresentationFormat>Niestandardowy</PresentationFormat>
  <Paragraphs>317</Paragraphs>
  <Slides>44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50" baseType="lpstr">
      <vt:lpstr>Aptos</vt:lpstr>
      <vt:lpstr>Arial</vt:lpstr>
      <vt:lpstr>Calibri</vt:lpstr>
      <vt:lpstr>Open Sans</vt:lpstr>
      <vt:lpstr>Wingdings</vt:lpstr>
      <vt:lpstr>Motyw pakietu Office</vt:lpstr>
      <vt:lpstr> Podstawowe zasady realizacji projektów dofinansowanych z FST/EFRR w ramach FE SL 2021-2027</vt:lpstr>
      <vt:lpstr>      Dla kogo szkolenie</vt:lpstr>
      <vt:lpstr>      Plan szkolenia</vt:lpstr>
      <vt:lpstr>             Zasady komunikacji</vt:lpstr>
      <vt:lpstr>             Zasady komunikacji c.d.</vt:lpstr>
      <vt:lpstr>             Zasady komunikacji c.d.</vt:lpstr>
      <vt:lpstr>             Zasady komunikacji c.d.</vt:lpstr>
      <vt:lpstr>             Opiekunowie projektów</vt:lpstr>
      <vt:lpstr>             Dokumenty/ instrukcje – linki do strony www</vt:lpstr>
      <vt:lpstr>             Istotne zmiany w porównaniu do 2014-2020</vt:lpstr>
      <vt:lpstr>             Ważne</vt:lpstr>
      <vt:lpstr>             Zobowiązania wynikające z umowy o dofinansowanie</vt:lpstr>
      <vt:lpstr>             Ważne</vt:lpstr>
      <vt:lpstr>             Ważne</vt:lpstr>
      <vt:lpstr>             Ważne</vt:lpstr>
      <vt:lpstr>             Systemy informatyczne - LSI</vt:lpstr>
      <vt:lpstr>             Systemy informatyczne - LSI</vt:lpstr>
      <vt:lpstr>             Systemy informatyczne - LSI</vt:lpstr>
      <vt:lpstr>             Harmonogramy składania wniosków o płatność</vt:lpstr>
      <vt:lpstr>             Systemy informatyczne - LSI</vt:lpstr>
      <vt:lpstr>             Systemy informatyczne – CST</vt:lpstr>
      <vt:lpstr>             Systemy informatyczne – CST</vt:lpstr>
      <vt:lpstr>Centralny System Teleinformatyczny (CST)</vt:lpstr>
      <vt:lpstr>             Uprawnienia w CST</vt:lpstr>
      <vt:lpstr>             Uprawnienia w CST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Problemy</vt:lpstr>
      <vt:lpstr>Prezentacja programu PowerPoint</vt:lpstr>
      <vt:lpstr>Prezentacja programu PowerPoint</vt:lpstr>
      <vt:lpstr>             Problemy</vt:lpstr>
      <vt:lpstr>             Dobre praktyki</vt:lpstr>
      <vt:lpstr>Zamówienia – obowiązki w CST2021 związane z rozliczaniem projektu</vt:lpstr>
      <vt:lpstr>Chcę zrefundować wydatki – i co teraz?</vt:lpstr>
      <vt:lpstr>Zamówienia publiczne w CST </vt:lpstr>
      <vt:lpstr>Zdobądź potrzebne informacje</vt:lpstr>
      <vt:lpstr>Zamówienia publiczne w CST - wykonawcy </vt:lpstr>
      <vt:lpstr>Zamówienia w CST tylko &gt; 80 000 netto  </vt:lpstr>
      <vt:lpstr>Wypełnianie matrycy ryzyka poniżej progów i poza PZP </vt:lpstr>
      <vt:lpstr>             Ważne</vt:lpstr>
      <vt:lpstr>Tomasz Ginter Kierownik Referatu monitoringu i kontroli trwałości Urząd Marszałkowski Województwa Śląskiego Departament Europejskiego Funduszu Rozwoju Regionalnego tomasz.ginter@slaskie.pl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"Ginter Tomasz" &lt;tomasz.ginter@slaskie.pl&gt;</dc:creator>
  <cp:lastModifiedBy>Ginter Tomasz</cp:lastModifiedBy>
  <cp:revision>523</cp:revision>
  <cp:lastPrinted>2023-05-16T06:41:03Z</cp:lastPrinted>
  <dcterms:created xsi:type="dcterms:W3CDTF">2022-06-22T09:40:44Z</dcterms:created>
  <dcterms:modified xsi:type="dcterms:W3CDTF">2026-03-06T15:23:41Z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0x0101003735313BB0A6344FA026E3CD6DE718C0</vt:lpwstr>
  </property>
</Properties>
</file>